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7" r:id="rId5"/>
    <p:sldId id="258" r:id="rId6"/>
    <p:sldId id="260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359E-7042-41CB-BC4C-CA9163FB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9A8FA-57ED-4DA4-A812-5FE345AC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B05A-DE1C-4789-B4D8-48A3EA36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F4E8-F91B-41EA-A67A-ED95193D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A635-9157-4B1D-9BCB-DFEB8A07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219B-8D80-48F5-A5F4-44461B6E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E69C5-E085-4450-9FC0-873BE0FD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596F-0989-4091-8D83-DA3ACA51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5C43-6618-4967-94D8-AF0F2192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7EA7F-4D64-4B8C-BFDB-58B2DA75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02EA-9CB3-4F39-826A-D6FADE01A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84EED-FF74-4C2B-9C08-290A0AE8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24A0-9A3D-4AE9-9783-0FF91507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C2AC-4052-469A-AEC2-A9AE4C04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1559-543A-4EA3-BD70-74A1EBF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1DCF-A340-4635-9571-DF95671D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CF37-4B33-4FC9-8187-62025D81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63EC-2695-4370-96F1-48E5F9C7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549A-5CE9-4A1F-8E0E-F55C1CA4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9CE-E530-404A-AC99-380E31AD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29A5-B99F-4C82-884C-1C8BD56B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52F8-410B-49A3-B7C9-46B21772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B525-7F36-4554-A64F-4DCC88E7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0731-5CCE-4EE8-9F39-87DE8D45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3D16-08FA-4B4B-BD13-AE81CA2C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35-2F07-4A86-96A3-84467BD6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43DC-5FA7-42BC-9EFE-651DC7C5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95ABD-208E-4503-B4D1-3DEAF8573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C14A3-8231-49BB-A155-58EA31E2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EF11-56F2-43C0-A29F-B42ACEB5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C365-43C8-47D7-AEF1-E6FCE0F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D270-D2CD-4F3F-8E86-BBE9F1AB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54E7-8F38-461B-8FD9-DB003C51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C7DFC-AF7A-428E-B552-364BAF1C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DFEA-CE30-43FE-B3A1-B808E9BB0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7CC7C-E1E2-473D-966E-0426A51D8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EF81D-A413-4F4B-A929-C3A27844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29844-9100-4B89-9457-5F46F50E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578CC-0A03-4412-AD2B-A0F00ACD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776B-D21C-4C08-AB31-6D361B0F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69E37-C193-42CD-90BC-B5206B3A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3389C-2F42-40F9-94ED-CDA1DDE8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E4EC8-E6E4-4FE8-BBE4-99F4661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CA515-E15F-45BB-B00C-FDDC62BB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089FB-1455-4E89-B623-A8F4AAAA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49AE0-935B-4F0F-9E06-4CFC24B6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6069-65EB-469C-9C08-D2873C4C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C11B-A893-4702-9D0D-9E199481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215E5-1B3B-4E79-AE4F-EF6F615ED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C824-F71E-4014-87E5-06E0D81B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4C10-D89A-4166-9E7A-0AD65DA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B871-D034-48F9-8892-D2668FE3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4A8F-9BEF-44D8-AC70-B0CF8002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14F00-83D2-4E54-944A-5F16754F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CC2A7-615A-475F-9DC3-1860B0B2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F304-C6C3-42AC-AD1F-2645A5B1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EB82F-23BA-4ED5-B0F8-63459457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6D08B-12D6-4C1E-8214-6ED6B6EE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1E1C8-1319-4753-ACED-8474C9AD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00655-6E18-42A4-ACB2-4EC30FD3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0071-A874-43D3-B06B-4032DBD53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1A56-3D4D-4ABB-87D0-A04CBBC073C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6DC6-227C-4DCB-9C35-AAF5D1F4F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054D-0A4A-45C4-B792-5A5ACA2D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4027-F381-4658-BA2F-4660A80D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5A46E-2BEE-471A-9F56-77E44D48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7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B57B8-621B-47DF-AE8E-62974EFD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3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E2D825-92B2-4674-91F6-6ED2AEFC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60E41-773B-42B9-83BC-99DC9CFF7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0C872-8116-44C2-8C97-95125884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0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5428-E1A3-4BD1-A6D5-FD0D5FCB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078"/>
            <a:ext cx="6022833" cy="3387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ADB75-A1D8-4CF4-B406-40E92D982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70" y="1735078"/>
            <a:ext cx="6022832" cy="33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4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3F91F-1638-4023-8E65-4009AECA2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21" y="1685137"/>
            <a:ext cx="6200401" cy="3487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10D1B-4249-4AF5-A33F-28330CC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" y="1683041"/>
            <a:ext cx="6204128" cy="3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1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CD15C-14BE-4145-97B7-3330EE4E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86" y="1426129"/>
            <a:ext cx="6056853" cy="3406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1ABF6-1715-47BD-B298-9E931464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28"/>
            <a:ext cx="6056853" cy="34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E334C-401B-487B-8505-456EEBAC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5034"/>
            <a:ext cx="6096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4CED9-607F-4124-AAE8-592074E58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03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3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EB878D-5F2A-4D7B-AC9B-FAE977B17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D015B1-5AF0-40F9-A36B-15779F0B5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0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E194A5-35E2-4E7F-8ADB-25F2C7483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</dc:creator>
  <cp:lastModifiedBy>Faisal</cp:lastModifiedBy>
  <cp:revision>8</cp:revision>
  <dcterms:created xsi:type="dcterms:W3CDTF">2019-09-05T03:57:04Z</dcterms:created>
  <dcterms:modified xsi:type="dcterms:W3CDTF">2019-09-05T10:00:38Z</dcterms:modified>
</cp:coreProperties>
</file>