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7"/>
  </p:notesMasterIdLst>
  <p:sldIdLst>
    <p:sldId id="259" r:id="rId2"/>
    <p:sldId id="256" r:id="rId3"/>
    <p:sldId id="257" r:id="rId4"/>
    <p:sldId id="260" r:id="rId5"/>
    <p:sldId id="261" r:id="rId6"/>
  </p:sldIdLst>
  <p:sldSz cx="6858000" cy="9906000" type="A4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0" autoAdjust="0"/>
    <p:restoredTop sz="94750" autoAdjust="0"/>
  </p:normalViewPr>
  <p:slideViewPr>
    <p:cSldViewPr>
      <p:cViewPr>
        <p:scale>
          <a:sx n="100" d="100"/>
          <a:sy n="100" d="100"/>
        </p:scale>
        <p:origin x="-78" y="330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72" y="-102"/>
      </p:cViewPr>
      <p:guideLst>
        <p:guide orient="horz" pos="3156"/>
        <p:guide pos="216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29DA-34C8-4780-83E7-44ADBF6D53AE}" type="datetimeFigureOut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750888"/>
            <a:ext cx="26019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10213" cy="45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29697-F8A2-482E-8987-E85EDEC25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29697-F8A2-482E-8987-E85EDEC25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96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36CE-716C-40EF-A161-A269B89D201D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17B9-4697-4399-8FDA-44962BC73D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4C6C6-126A-41DC-9FB6-E8C3AB965B56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7126-EEE2-4E6D-B5C7-464D0665B4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85" y="573264"/>
            <a:ext cx="3357563" cy="122082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EE8D-F008-4BDE-9E6A-8C8318B4CC0C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EF13-83F4-4192-99E6-82E64FBDB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876"/>
            <a:ext cx="6172200" cy="165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09900" cy="65373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2311401"/>
            <a:ext cx="3009900" cy="3192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5656262"/>
            <a:ext cx="3009900" cy="31924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42900" y="9020177"/>
            <a:ext cx="1600200" cy="688975"/>
          </a:xfrm>
        </p:spPr>
        <p:txBody>
          <a:bodyPr/>
          <a:lstStyle>
            <a:lvl1pPr>
              <a:defRPr/>
            </a:lvl1pPr>
          </a:lstStyle>
          <a:p>
            <a:fld id="{9EA355D1-FE59-42A9-8FE1-EECE0A6F31B5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343150" y="9020177"/>
            <a:ext cx="2171700" cy="6889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914900" y="9020177"/>
            <a:ext cx="1600200" cy="688975"/>
          </a:xfrm>
        </p:spPr>
        <p:txBody>
          <a:bodyPr/>
          <a:lstStyle>
            <a:lvl1pPr>
              <a:defRPr/>
            </a:lvl1pPr>
          </a:lstStyle>
          <a:p>
            <a:fld id="{38D193CB-D708-45FD-902D-194DABE535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EDBC-848A-4925-BDA9-02DEB6FEB519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93A1-9823-4E6A-8DA2-40C651F84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600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D2EC-EAED-474C-B388-ACE0A7D418BC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3F0-D597-4103-8218-B27989B629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3338704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3338704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566-5CB8-4485-9BEC-931E1CED8D1B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8D06-05E9-439E-959D-DB6C7A2AC0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5303-2C99-4E8D-A769-D259DD0CCA3D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4F99-766E-4C93-83F5-88CDDED32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4DD1-799B-4B8D-96AE-76D840A56D70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B57E-8DEA-4B89-8CE6-DC8E44882E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0F79-2DE3-4D27-8919-FB5A57732C7C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D218D-30CA-43E1-A91C-8E5A82A0C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1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7" y="394421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1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BD257-0549-47C8-BCFB-DB641DBC3211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6A6F-59B1-4997-AE9C-29C2E403D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3BB-C38E-4645-B2DC-EA5D9893591C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2B48-67FD-4F5B-BA95-3285609586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410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CB581-4238-4DF0-B203-30405E282865}" type="datetime1">
              <a:rPr lang="en-US" smtClean="0"/>
              <a:pPr/>
              <a:t>4/22/2013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410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410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04DF-DE5E-49DA-9496-077FB41DD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</p:sldLayoutIdLst>
  <p:transition spd="med">
    <p:cut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514601" y="3733801"/>
            <a:ext cx="700088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b="1" dirty="0">
                <a:latin typeface="Calibri" pitchFamily="34" charset="0"/>
              </a:rPr>
              <a:t>Asif Ali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495550" y="4343400"/>
            <a:ext cx="11721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Calibri" pitchFamily="34" charset="0"/>
              </a:rPr>
              <a:t>21</a:t>
            </a:r>
            <a:r>
              <a:rPr lang="en-US" sz="1400" b="1" dirty="0" smtClean="0">
                <a:latin typeface="Calibri" pitchFamily="34" charset="0"/>
              </a:rPr>
              <a:t> </a:t>
            </a:r>
            <a:r>
              <a:rPr lang="en-US" sz="1400" b="1" dirty="0">
                <a:latin typeface="Calibri" pitchFamily="34" charset="0"/>
              </a:rPr>
              <a:t>April 2013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514600" y="3200399"/>
            <a:ext cx="27432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Programming Fundamental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1066800" y="4419600"/>
            <a:ext cx="6096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Date: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66800" y="4114799"/>
            <a:ext cx="6858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Class: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809999"/>
            <a:ext cx="12954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Submitted By: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3505200"/>
            <a:ext cx="14478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 smtClean="0">
                <a:latin typeface="Calibri" pitchFamily="34" charset="0"/>
              </a:rPr>
              <a:t> Submit </a:t>
            </a:r>
            <a:r>
              <a:rPr lang="en-US" sz="1400" b="1" dirty="0">
                <a:latin typeface="Calibri" pitchFamily="34" charset="0"/>
              </a:rPr>
              <a:t>To: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200402"/>
            <a:ext cx="1676400" cy="30479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>
                <a:latin typeface="Calibri" pitchFamily="34" charset="0"/>
              </a:rPr>
              <a:t> Subject</a:t>
            </a:r>
            <a:r>
              <a:rPr lang="en-US" sz="1400" b="1" dirty="0">
                <a:latin typeface="Calibri" pitchFamily="34" charset="0"/>
              </a:rPr>
              <a:t>:    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514600" y="2514600"/>
            <a:ext cx="17526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u="sng" dirty="0"/>
              <a:t>Assignment</a:t>
            </a:r>
            <a:r>
              <a:rPr lang="en-US" sz="1400" b="1" u="sng" dirty="0">
                <a:latin typeface="Calibri" pitchFamily="34" charset="0"/>
              </a:rPr>
              <a:t>: 01</a:t>
            </a:r>
            <a:r>
              <a:rPr lang="en-US" sz="1400" b="1" dirty="0">
                <a:latin typeface="Calibri" pitchFamily="34" charset="0"/>
              </a:rPr>
              <a:t>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3400" y="2971800"/>
            <a:ext cx="19050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Department: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4600" y="2971800"/>
            <a:ext cx="27432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Computer Science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4600" y="3505200"/>
            <a:ext cx="27432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Dr. Irshad Ali Assistant Professor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4600" y="4114799"/>
            <a:ext cx="2743200" cy="228601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latin typeface="Calibri" pitchFamily="34" charset="0"/>
              </a:rPr>
              <a:t>BS/CS</a:t>
            </a:r>
          </a:p>
        </p:txBody>
      </p:sp>
      <p:pic>
        <p:nvPicPr>
          <p:cNvPr id="22552" name="Picture 24" descr="BD10219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1" y="2362200"/>
            <a:ext cx="5934075" cy="76200"/>
          </a:xfrm>
          <a:prstGeom prst="rect">
            <a:avLst/>
          </a:prstGeom>
          <a:noFill/>
        </p:spPr>
      </p:pic>
      <p:pic>
        <p:nvPicPr>
          <p:cNvPr id="22553" name="Picture 25" descr="KIU mono"/>
          <p:cNvPicPr>
            <a:picLocks noGrp="1" noChangeAspect="1" noChangeArrowheads="1"/>
          </p:cNvPicPr>
          <p:nvPr>
            <p:ph sz="half" idx="1"/>
          </p:nvPr>
        </p:nvPicPr>
        <p:blipFill>
          <a:blip r:embed="rId6"/>
          <a:srcRect/>
          <a:stretch>
            <a:fillRect/>
          </a:stretch>
        </p:blipFill>
        <p:spPr>
          <a:xfrm>
            <a:off x="2574926" y="685801"/>
            <a:ext cx="1463675" cy="1316038"/>
          </a:xfrm>
          <a:noFill/>
          <a:ln/>
        </p:spPr>
      </p:pic>
      <p:pic>
        <p:nvPicPr>
          <p:cNvPr id="22559" name="Picture 31" descr="BD10219_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381000" y="8839201"/>
            <a:ext cx="6134100" cy="98424"/>
          </a:xfrm>
          <a:noFill/>
          <a:ln/>
        </p:spPr>
      </p:pic>
      <p:sp>
        <p:nvSpPr>
          <p:cNvPr id="22555" name="WordArt 27"/>
          <p:cNvSpPr>
            <a:spLocks noChangeArrowheads="1" noChangeShapeType="1" noTextEdit="1"/>
          </p:cNvSpPr>
          <p:nvPr/>
        </p:nvSpPr>
        <p:spPr bwMode="auto">
          <a:xfrm>
            <a:off x="-152400" y="381000"/>
            <a:ext cx="7162800" cy="6019800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2522720"/>
              </a:avLst>
            </a:prstTxWarp>
          </a:bodyPr>
          <a:lstStyle/>
          <a:p>
            <a:pPr algn="ctr"/>
            <a:r>
              <a:rPr lang="en-US" sz="2800" b="1" kern="10" spc="56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alibri"/>
                <a:cs typeface="Calibri"/>
              </a:rPr>
              <a:t>Karakoram International University  </a:t>
            </a:r>
            <a:r>
              <a:rPr lang="en-US" sz="2800" b="1" kern="10" spc="56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alibri"/>
                <a:cs typeface="Calibri"/>
              </a:rPr>
              <a:t>Skardu</a:t>
            </a:r>
            <a:r>
              <a:rPr lang="en-US" sz="2800" b="1" kern="10" spc="56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Calibri"/>
                <a:cs typeface="Calibri"/>
              </a:rPr>
              <a:t> Campus</a:t>
            </a:r>
          </a:p>
        </p:txBody>
      </p:sp>
    </p:spTree>
  </p:cSld>
  <p:clrMapOvr>
    <a:masterClrMapping/>
  </p:clrMapOvr>
  <p:transition spd="slow" advTm="20000">
    <p:cover/>
    <p:sndAc>
      <p:stSnd>
        <p:snd r:embed="rId4" name="applaus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>
            <a:spLocks noChangeArrowheads="1"/>
          </p:cNvSpPr>
          <p:nvPr/>
        </p:nvSpPr>
        <p:spPr bwMode="auto">
          <a:xfrm>
            <a:off x="1828800" y="3352800"/>
            <a:ext cx="533400" cy="685800"/>
          </a:xfrm>
          <a:prstGeom prst="downArrow">
            <a:avLst>
              <a:gd name="adj1" fmla="val 50000"/>
              <a:gd name="adj2" fmla="val 50097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Down Arrow 11"/>
          <p:cNvSpPr>
            <a:spLocks noChangeArrowheads="1"/>
          </p:cNvSpPr>
          <p:nvPr/>
        </p:nvSpPr>
        <p:spPr bwMode="auto">
          <a:xfrm>
            <a:off x="1905000" y="2286000"/>
            <a:ext cx="457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Down Arrow 11"/>
          <p:cNvSpPr>
            <a:spLocks noChangeArrowheads="1"/>
          </p:cNvSpPr>
          <p:nvPr/>
        </p:nvSpPr>
        <p:spPr bwMode="auto">
          <a:xfrm>
            <a:off x="1905000" y="1143000"/>
            <a:ext cx="457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L-Shape 21"/>
          <p:cNvSpPr>
            <a:spLocks noChangeArrowheads="1"/>
          </p:cNvSpPr>
          <p:nvPr/>
        </p:nvSpPr>
        <p:spPr bwMode="auto">
          <a:xfrm rot="5400000" flipV="1">
            <a:off x="3086100" y="6134102"/>
            <a:ext cx="5562601" cy="762000"/>
          </a:xfrm>
          <a:custGeom>
            <a:avLst/>
            <a:gdLst>
              <a:gd name="T0" fmla="*/ 5181598 w 5181598"/>
              <a:gd name="T1" fmla="*/ 641683 h 761999"/>
              <a:gd name="T2" fmla="*/ 2590799 w 5181598"/>
              <a:gd name="T3" fmla="*/ 761999 h 761999"/>
              <a:gd name="T4" fmla="*/ 0 w 5181598"/>
              <a:gd name="T5" fmla="*/ 381000 h 761999"/>
              <a:gd name="T6" fmla="*/ 120960 w 5181598"/>
              <a:gd name="T7" fmla="*/ 0 h 761999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5181598"/>
              <a:gd name="T13" fmla="*/ 521367 h 761999"/>
              <a:gd name="T14" fmla="*/ 5181598 w 5181598"/>
              <a:gd name="T15" fmla="*/ 761999 h 7619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81598" h="761999">
                <a:moveTo>
                  <a:pt x="0" y="0"/>
                </a:moveTo>
                <a:lnTo>
                  <a:pt x="241919" y="0"/>
                </a:lnTo>
                <a:lnTo>
                  <a:pt x="241919" y="521367"/>
                </a:lnTo>
                <a:lnTo>
                  <a:pt x="5181598" y="521367"/>
                </a:lnTo>
                <a:lnTo>
                  <a:pt x="5181598" y="761999"/>
                </a:lnTo>
                <a:lnTo>
                  <a:pt x="0" y="761999"/>
                </a:lnTo>
                <a:close/>
              </a:path>
            </a:pathLst>
          </a:cu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52400"/>
            <a:ext cx="6858000" cy="458788"/>
          </a:xfrm>
        </p:spPr>
        <p:txBody>
          <a:bodyPr>
            <a:normAutofit/>
          </a:bodyPr>
          <a:lstStyle/>
          <a:p>
            <a:r>
              <a:rPr lang="en-US" sz="2400" b="1" u="sng"/>
              <a:t>Flow Chart To Display Even No From 2 To 10</a:t>
            </a:r>
          </a:p>
        </p:txBody>
      </p:sp>
      <p:sp>
        <p:nvSpPr>
          <p:cNvPr id="19" name="Down Arrow 18"/>
          <p:cNvSpPr>
            <a:spLocks noChangeArrowheads="1"/>
          </p:cNvSpPr>
          <p:nvPr/>
        </p:nvSpPr>
        <p:spPr bwMode="auto">
          <a:xfrm>
            <a:off x="1981200" y="7086600"/>
            <a:ext cx="457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0" name="Down Arrow 19"/>
          <p:cNvSpPr>
            <a:spLocks noChangeArrowheads="1"/>
          </p:cNvSpPr>
          <p:nvPr/>
        </p:nvSpPr>
        <p:spPr bwMode="auto">
          <a:xfrm>
            <a:off x="1905000" y="5715000"/>
            <a:ext cx="533400" cy="381000"/>
          </a:xfrm>
          <a:prstGeom prst="downArrow">
            <a:avLst>
              <a:gd name="adj1" fmla="val 50000"/>
              <a:gd name="adj2" fmla="val 49999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1" name="L-Shape 30"/>
          <p:cNvSpPr>
            <a:spLocks noChangeArrowheads="1"/>
          </p:cNvSpPr>
          <p:nvPr/>
        </p:nvSpPr>
        <p:spPr bwMode="auto">
          <a:xfrm>
            <a:off x="4343400" y="8382002"/>
            <a:ext cx="1828800" cy="606425"/>
          </a:xfrm>
          <a:custGeom>
            <a:avLst/>
            <a:gdLst>
              <a:gd name="T0" fmla="*/ 1828800 w 1828800"/>
              <a:gd name="T1" fmla="*/ 513347 h 609600"/>
              <a:gd name="T2" fmla="*/ 914400 w 1828800"/>
              <a:gd name="T3" fmla="*/ 609600 h 609600"/>
              <a:gd name="T4" fmla="*/ 0 w 1828800"/>
              <a:gd name="T5" fmla="*/ 304800 h 609600"/>
              <a:gd name="T6" fmla="*/ 118159 w 1828800"/>
              <a:gd name="T7" fmla="*/ 0 h 609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828800"/>
              <a:gd name="T13" fmla="*/ 417094 h 609600"/>
              <a:gd name="T14" fmla="*/ 1828800 w 18288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609600">
                <a:moveTo>
                  <a:pt x="0" y="0"/>
                </a:moveTo>
                <a:lnTo>
                  <a:pt x="236318" y="0"/>
                </a:lnTo>
                <a:lnTo>
                  <a:pt x="236318" y="417094"/>
                </a:lnTo>
                <a:lnTo>
                  <a:pt x="1828800" y="417094"/>
                </a:lnTo>
                <a:lnTo>
                  <a:pt x="18288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1" name="Bent-Up Arrow 20"/>
          <p:cNvSpPr>
            <a:spLocks noChangeArrowheads="1"/>
          </p:cNvSpPr>
          <p:nvPr/>
        </p:nvSpPr>
        <p:spPr bwMode="auto">
          <a:xfrm flipV="1">
            <a:off x="2895601" y="5105400"/>
            <a:ext cx="1600200" cy="533400"/>
          </a:xfrm>
          <a:custGeom>
            <a:avLst/>
            <a:gdLst>
              <a:gd name="T0" fmla="*/ 1447248 w 1674958"/>
              <a:gd name="T1" fmla="*/ 0 h 910840"/>
              <a:gd name="T2" fmla="*/ 1219538 w 1674958"/>
              <a:gd name="T3" fmla="*/ 227710 h 910840"/>
              <a:gd name="T4" fmla="*/ 0 w 1674958"/>
              <a:gd name="T5" fmla="*/ 796985 h 910840"/>
              <a:gd name="T6" fmla="*/ 780552 w 1674958"/>
              <a:gd name="T7" fmla="*/ 910840 h 910840"/>
              <a:gd name="T8" fmla="*/ 1561103 w 1674958"/>
              <a:gd name="T9" fmla="*/ 569275 h 910840"/>
              <a:gd name="T10" fmla="*/ 1674958 w 1674958"/>
              <a:gd name="T11" fmla="*/ 227710 h 91084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1674958"/>
              <a:gd name="T19" fmla="*/ 683130 h 910840"/>
              <a:gd name="T20" fmla="*/ 1561103 w 1674958"/>
              <a:gd name="T21" fmla="*/ 910840 h 9108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74958" h="910840">
                <a:moveTo>
                  <a:pt x="0" y="683130"/>
                </a:moveTo>
                <a:lnTo>
                  <a:pt x="1333393" y="683130"/>
                </a:lnTo>
                <a:lnTo>
                  <a:pt x="1333393" y="227710"/>
                </a:lnTo>
                <a:lnTo>
                  <a:pt x="1219538" y="227710"/>
                </a:lnTo>
                <a:lnTo>
                  <a:pt x="1447248" y="0"/>
                </a:lnTo>
                <a:lnTo>
                  <a:pt x="1674958" y="227710"/>
                </a:lnTo>
                <a:lnTo>
                  <a:pt x="1561103" y="227710"/>
                </a:lnTo>
                <a:lnTo>
                  <a:pt x="1561103" y="910840"/>
                </a:lnTo>
                <a:lnTo>
                  <a:pt x="0" y="910840"/>
                </a:lnTo>
                <a:close/>
              </a:path>
            </a:pathLst>
          </a:cu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667000" y="4800600"/>
            <a:ext cx="533400" cy="22701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No</a:t>
            </a:r>
          </a:p>
        </p:txBody>
      </p:sp>
      <p:sp>
        <p:nvSpPr>
          <p:cNvPr id="4" name="Flowchart: Process 5"/>
          <p:cNvSpPr/>
          <p:nvPr/>
        </p:nvSpPr>
        <p:spPr>
          <a:xfrm>
            <a:off x="762000" y="6096000"/>
            <a:ext cx="2895600" cy="99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</a:rPr>
              <a:t>F[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]=F[i-1]+F[i-2]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lowchart: Decision 6"/>
          <p:cNvSpPr/>
          <p:nvPr/>
        </p:nvSpPr>
        <p:spPr>
          <a:xfrm>
            <a:off x="1219200" y="4038600"/>
            <a:ext cx="1828800" cy="167640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&gt;=2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1066800" y="609600"/>
            <a:ext cx="2133600" cy="534988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Flowchart: Terminator 12"/>
          <p:cNvSpPr/>
          <p:nvPr/>
        </p:nvSpPr>
        <p:spPr>
          <a:xfrm>
            <a:off x="3124200" y="5638800"/>
            <a:ext cx="2362200" cy="584200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Flowchart: Data 15"/>
          <p:cNvSpPr/>
          <p:nvPr/>
        </p:nvSpPr>
        <p:spPr>
          <a:xfrm>
            <a:off x="457200" y="7848600"/>
            <a:ext cx="2971800" cy="68580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Display</a:t>
            </a:r>
            <a:r>
              <a:rPr lang="en-US" b="1" dirty="0">
                <a:solidFill>
                  <a:schemeClr val="tx1"/>
                </a:solidFill>
              </a:rPr>
              <a:t> E</a:t>
            </a:r>
          </a:p>
        </p:txBody>
      </p:sp>
      <p:sp>
        <p:nvSpPr>
          <p:cNvPr id="11" name="Flowchart: Process 5"/>
          <p:cNvSpPr/>
          <p:nvPr/>
        </p:nvSpPr>
        <p:spPr>
          <a:xfrm>
            <a:off x="914400" y="2743200"/>
            <a:ext cx="2438400" cy="609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=2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  <p:sp>
        <p:nvSpPr>
          <p:cNvPr id="23" name="Left Arrow 22"/>
          <p:cNvSpPr>
            <a:spLocks noChangeArrowheads="1"/>
          </p:cNvSpPr>
          <p:nvPr/>
        </p:nvSpPr>
        <p:spPr bwMode="auto">
          <a:xfrm>
            <a:off x="2286000" y="3352800"/>
            <a:ext cx="3340100" cy="381000"/>
          </a:xfrm>
          <a:prstGeom prst="leftArrow">
            <a:avLst>
              <a:gd name="adj1" fmla="val 32143"/>
              <a:gd name="adj2" fmla="val 58920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990600" y="5792787"/>
            <a:ext cx="533400" cy="22701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Yes</a:t>
            </a:r>
          </a:p>
        </p:txBody>
      </p:sp>
      <p:sp>
        <p:nvSpPr>
          <p:cNvPr id="25" name="Flowchart: Process 5"/>
          <p:cNvSpPr/>
          <p:nvPr/>
        </p:nvSpPr>
        <p:spPr>
          <a:xfrm>
            <a:off x="914400" y="1676400"/>
            <a:ext cx="2438400" cy="609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F[0]=0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alibri" pitchFamily="34" charset="0"/>
                <a:cs typeface="Arial" charset="0"/>
              </a:rPr>
              <a:t>F[1]=1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Arial" charset="0"/>
            </a:endParaRPr>
          </a:p>
        </p:txBody>
      </p:sp>
    </p:spTree>
  </p:cSld>
  <p:clrMapOvr>
    <a:masterClrMapping/>
  </p:clrMapOvr>
  <p:transition advTm="60000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11"/>
          <p:cNvSpPr>
            <a:spLocks noChangeArrowheads="1"/>
          </p:cNvSpPr>
          <p:nvPr/>
        </p:nvSpPr>
        <p:spPr bwMode="auto">
          <a:xfrm>
            <a:off x="1600200" y="2665412"/>
            <a:ext cx="457200" cy="458787"/>
          </a:xfrm>
          <a:prstGeom prst="downArrow">
            <a:avLst>
              <a:gd name="adj1" fmla="val 50000"/>
              <a:gd name="adj2" fmla="val 50174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Down Arrow 6"/>
          <p:cNvSpPr>
            <a:spLocks noChangeArrowheads="1"/>
          </p:cNvSpPr>
          <p:nvPr/>
        </p:nvSpPr>
        <p:spPr bwMode="auto">
          <a:xfrm>
            <a:off x="1600200" y="1522413"/>
            <a:ext cx="457200" cy="458787"/>
          </a:xfrm>
          <a:prstGeom prst="downArrow">
            <a:avLst>
              <a:gd name="adj1" fmla="val 50000"/>
              <a:gd name="adj2" fmla="val 50174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9" name="Down Arrow 18"/>
          <p:cNvSpPr>
            <a:spLocks noChangeArrowheads="1"/>
          </p:cNvSpPr>
          <p:nvPr/>
        </p:nvSpPr>
        <p:spPr bwMode="auto">
          <a:xfrm>
            <a:off x="1676400" y="8456613"/>
            <a:ext cx="4572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Down Arrow 12"/>
          <p:cNvSpPr>
            <a:spLocks noChangeArrowheads="1"/>
          </p:cNvSpPr>
          <p:nvPr/>
        </p:nvSpPr>
        <p:spPr bwMode="auto">
          <a:xfrm>
            <a:off x="1676400" y="7085012"/>
            <a:ext cx="533400" cy="7619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3" name="Down Arrow 11"/>
          <p:cNvSpPr>
            <a:spLocks noChangeArrowheads="1"/>
          </p:cNvSpPr>
          <p:nvPr/>
        </p:nvSpPr>
        <p:spPr bwMode="auto">
          <a:xfrm>
            <a:off x="1676400" y="5180012"/>
            <a:ext cx="457200" cy="458787"/>
          </a:xfrm>
          <a:prstGeom prst="downArrow">
            <a:avLst>
              <a:gd name="adj1" fmla="val 50000"/>
              <a:gd name="adj2" fmla="val 50174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5" name="Bent-Up Arrow 14"/>
          <p:cNvSpPr>
            <a:spLocks noChangeArrowheads="1"/>
          </p:cNvSpPr>
          <p:nvPr/>
        </p:nvSpPr>
        <p:spPr bwMode="auto">
          <a:xfrm flipV="1">
            <a:off x="2819400" y="6246812"/>
            <a:ext cx="1752600" cy="608013"/>
          </a:xfrm>
          <a:custGeom>
            <a:avLst/>
            <a:gdLst>
              <a:gd name="T0" fmla="*/ 1562100 w 1752600"/>
              <a:gd name="T1" fmla="*/ 0 h 762000"/>
              <a:gd name="T2" fmla="*/ 1371600 w 1752600"/>
              <a:gd name="T3" fmla="*/ 190500 h 762000"/>
              <a:gd name="T4" fmla="*/ 0 w 1752600"/>
              <a:gd name="T5" fmla="*/ 666750 h 762000"/>
              <a:gd name="T6" fmla="*/ 828675 w 1752600"/>
              <a:gd name="T7" fmla="*/ 762000 h 762000"/>
              <a:gd name="T8" fmla="*/ 1657350 w 1752600"/>
              <a:gd name="T9" fmla="*/ 476250 h 762000"/>
              <a:gd name="T10" fmla="*/ 1752600 w 1752600"/>
              <a:gd name="T11" fmla="*/ 190500 h 7620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1752600"/>
              <a:gd name="T19" fmla="*/ 571500 h 762000"/>
              <a:gd name="T20" fmla="*/ 1657350 w 1752600"/>
              <a:gd name="T21" fmla="*/ 762000 h 762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52600" h="762000">
                <a:moveTo>
                  <a:pt x="0" y="571500"/>
                </a:moveTo>
                <a:lnTo>
                  <a:pt x="1466850" y="571500"/>
                </a:lnTo>
                <a:lnTo>
                  <a:pt x="1466850" y="190500"/>
                </a:lnTo>
                <a:lnTo>
                  <a:pt x="1371600" y="190500"/>
                </a:lnTo>
                <a:lnTo>
                  <a:pt x="1562100" y="0"/>
                </a:lnTo>
                <a:lnTo>
                  <a:pt x="1752600" y="190500"/>
                </a:lnTo>
                <a:lnTo>
                  <a:pt x="1657350" y="190500"/>
                </a:lnTo>
                <a:lnTo>
                  <a:pt x="1657350" y="762000"/>
                </a:lnTo>
                <a:lnTo>
                  <a:pt x="0" y="762000"/>
                </a:lnTo>
                <a:close/>
              </a:path>
            </a:pathLst>
          </a:cu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79413"/>
            <a:ext cx="6858000" cy="230187"/>
          </a:xfrm>
        </p:spPr>
        <p:txBody>
          <a:bodyPr>
            <a:normAutofit fontScale="90000"/>
          </a:bodyPr>
          <a:lstStyle/>
          <a:p>
            <a:r>
              <a:rPr lang="en-US" sz="2400" b="1" u="sng"/>
              <a:t>Flow Chart To Display Sum Of 1 To 10 Numbers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609600" y="4419601"/>
            <a:ext cx="2590800" cy="7604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N =</a:t>
            </a:r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N+1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990600" y="5637212"/>
            <a:ext cx="1828800" cy="1447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N&lt;=10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838200" y="990600"/>
            <a:ext cx="2133600" cy="531813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762000" y="8937627"/>
            <a:ext cx="2362200" cy="585787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9" name="Flowchart: Data 8"/>
          <p:cNvSpPr/>
          <p:nvPr/>
        </p:nvSpPr>
        <p:spPr>
          <a:xfrm>
            <a:off x="381000" y="1979612"/>
            <a:ext cx="2971800" cy="68580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Read </a:t>
            </a:r>
            <a:r>
              <a:rPr lang="en-US" b="1" dirty="0">
                <a:solidFill>
                  <a:schemeClr val="tx1"/>
                </a:solidFill>
              </a:rPr>
              <a:t>N, S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457200" y="7847013"/>
            <a:ext cx="2971800" cy="6096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Display</a:t>
            </a:r>
            <a:r>
              <a:rPr lang="en-US" b="1" dirty="0">
                <a:solidFill>
                  <a:schemeClr val="tx1"/>
                </a:solidFill>
              </a:rPr>
              <a:t>  S</a:t>
            </a:r>
          </a:p>
        </p:txBody>
      </p:sp>
      <p:sp>
        <p:nvSpPr>
          <p:cNvPr id="11" name="Down Arrow 10"/>
          <p:cNvSpPr>
            <a:spLocks noChangeArrowheads="1"/>
          </p:cNvSpPr>
          <p:nvPr/>
        </p:nvSpPr>
        <p:spPr bwMode="auto">
          <a:xfrm>
            <a:off x="1600200" y="3656012"/>
            <a:ext cx="533400" cy="760413"/>
          </a:xfrm>
          <a:prstGeom prst="downArrow">
            <a:avLst>
              <a:gd name="adj1" fmla="val 50000"/>
              <a:gd name="adj2" fmla="val 45362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4" name="L-Shape 13"/>
          <p:cNvSpPr>
            <a:spLocks noChangeArrowheads="1"/>
          </p:cNvSpPr>
          <p:nvPr/>
        </p:nvSpPr>
        <p:spPr bwMode="auto">
          <a:xfrm>
            <a:off x="4191000" y="7542214"/>
            <a:ext cx="1828800" cy="606425"/>
          </a:xfrm>
          <a:custGeom>
            <a:avLst/>
            <a:gdLst>
              <a:gd name="T0" fmla="*/ 1828800 w 1828800"/>
              <a:gd name="T1" fmla="*/ 513347 h 609600"/>
              <a:gd name="T2" fmla="*/ 914400 w 1828800"/>
              <a:gd name="T3" fmla="*/ 609600 h 609600"/>
              <a:gd name="T4" fmla="*/ 0 w 1828800"/>
              <a:gd name="T5" fmla="*/ 304800 h 609600"/>
              <a:gd name="T6" fmla="*/ 118159 w 1828800"/>
              <a:gd name="T7" fmla="*/ 0 h 6096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1828800"/>
              <a:gd name="T13" fmla="*/ 417094 h 609600"/>
              <a:gd name="T14" fmla="*/ 1828800 w 18288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8800" h="609600">
                <a:moveTo>
                  <a:pt x="0" y="0"/>
                </a:moveTo>
                <a:lnTo>
                  <a:pt x="236318" y="0"/>
                </a:lnTo>
                <a:lnTo>
                  <a:pt x="236318" y="417094"/>
                </a:lnTo>
                <a:lnTo>
                  <a:pt x="1828800" y="417094"/>
                </a:lnTo>
                <a:lnTo>
                  <a:pt x="18288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6" name="L-Shape 15"/>
          <p:cNvSpPr>
            <a:spLocks noChangeArrowheads="1"/>
          </p:cNvSpPr>
          <p:nvPr/>
        </p:nvSpPr>
        <p:spPr bwMode="auto">
          <a:xfrm rot="5400000" flipV="1">
            <a:off x="3505993" y="5636418"/>
            <a:ext cx="4341814" cy="685800"/>
          </a:xfrm>
          <a:custGeom>
            <a:avLst/>
            <a:gdLst>
              <a:gd name="T0" fmla="*/ 4724401 w 4724401"/>
              <a:gd name="T1" fmla="*/ 577515 h 685800"/>
              <a:gd name="T2" fmla="*/ 2362201 w 4724401"/>
              <a:gd name="T3" fmla="*/ 685800 h 685800"/>
              <a:gd name="T4" fmla="*/ 0 w 4724401"/>
              <a:gd name="T5" fmla="*/ 342900 h 685800"/>
              <a:gd name="T6" fmla="*/ 108864 w 4724401"/>
              <a:gd name="T7" fmla="*/ 0 h 6858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4724401"/>
              <a:gd name="T13" fmla="*/ 469231 h 685800"/>
              <a:gd name="T14" fmla="*/ 4724401 w 4724401"/>
              <a:gd name="T15" fmla="*/ 685800 h 685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24401" h="685800">
                <a:moveTo>
                  <a:pt x="0" y="0"/>
                </a:moveTo>
                <a:lnTo>
                  <a:pt x="217728" y="0"/>
                </a:lnTo>
                <a:lnTo>
                  <a:pt x="217728" y="469231"/>
                </a:lnTo>
                <a:lnTo>
                  <a:pt x="4724401" y="469231"/>
                </a:lnTo>
                <a:lnTo>
                  <a:pt x="4724401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vert="eaVert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7" name="Left Arrow 16"/>
          <p:cNvSpPr>
            <a:spLocks noChangeArrowheads="1"/>
          </p:cNvSpPr>
          <p:nvPr/>
        </p:nvSpPr>
        <p:spPr bwMode="auto">
          <a:xfrm>
            <a:off x="2057401" y="3732213"/>
            <a:ext cx="3340100" cy="381000"/>
          </a:xfrm>
          <a:prstGeom prst="leftArrow">
            <a:avLst>
              <a:gd name="adj1" fmla="val 56667"/>
              <a:gd name="adj2" fmla="val 50002"/>
            </a:avLst>
          </a:prstGeom>
          <a:solidFill>
            <a:srgbClr val="C0C0C0"/>
          </a:solidFill>
          <a:ln w="25400" algn="ctr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3276600" y="6854826"/>
            <a:ext cx="2286000" cy="6889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S =</a:t>
            </a:r>
            <a:r>
              <a:rPr lang="en-US" b="1" dirty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S+N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Flowchart: Process 3"/>
          <p:cNvSpPr/>
          <p:nvPr/>
        </p:nvSpPr>
        <p:spPr>
          <a:xfrm>
            <a:off x="685800" y="3124202"/>
            <a:ext cx="2362200" cy="60801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N=0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Calibri" pitchFamily="34" charset="0"/>
                <a:cs typeface="Arial" charset="0"/>
              </a:rPr>
              <a:t>S=0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295400" y="7161213"/>
            <a:ext cx="533400" cy="227013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 dirty="0">
                <a:latin typeface="Calibri" pitchFamily="34" charset="0"/>
              </a:rPr>
              <a:t>No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2819400" y="5943600"/>
            <a:ext cx="533400" cy="22701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1400" b="1">
                <a:latin typeface="Calibri" pitchFamily="34" charset="0"/>
              </a:rPr>
              <a:t>Yes</a:t>
            </a:r>
          </a:p>
        </p:txBody>
      </p:sp>
    </p:spTree>
  </p:cSld>
  <p:clrMapOvr>
    <a:masterClrMapping/>
  </p:clrMapOvr>
  <p:transition advTm="60000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242"/>
          <p:cNvSpPr>
            <a:spLocks noGrp="1"/>
          </p:cNvSpPr>
          <p:nvPr>
            <p:ph type="title"/>
          </p:nvPr>
        </p:nvSpPr>
        <p:spPr>
          <a:xfrm>
            <a:off x="342900" y="609600"/>
            <a:ext cx="6172200" cy="8763000"/>
          </a:xfrm>
          <a:ln cap="rnd" cmpd="tri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  <a:round/>
          </a:ln>
          <a:scene3d>
            <a:camera prst="obliqueTopLeft"/>
            <a:lightRig rig="threePt" dir="t">
              <a:rot lat="0" lon="0" rev="1200000"/>
            </a:lightRig>
          </a:scene3d>
          <a:sp3d>
            <a:bevelT w="63500" h="25400" prst="convex"/>
            <a:bevelB w="139700" h="139700" prst="divot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Rockwell Extra Bold" pitchFamily="18" charset="0"/>
              </a:rPr>
              <a:t>END</a:t>
            </a:r>
            <a:endParaRPr lang="en-US" sz="9600" dirty="0">
              <a:solidFill>
                <a:srgbClr val="FF0000"/>
              </a:solidFill>
              <a:latin typeface="Rockwell Extra Bold" pitchFamily="18" charset="0"/>
            </a:endParaRPr>
          </a:p>
        </p:txBody>
      </p:sp>
    </p:spTree>
  </p:cSld>
  <p:clrMapOvr>
    <a:masterClrMapping/>
  </p:clrMapOvr>
  <p:transition advClick="0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6380"/>
            <a:ext cx="6858000" cy="2020824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rgbClr val="FF0000"/>
                </a:solidFill>
                <a:latin typeface="Stencil" pitchFamily="82" charset="0"/>
              </a:rPr>
              <a:t>ANY QUESTION</a:t>
            </a:r>
            <a:endParaRPr lang="en-US" sz="72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1295400"/>
            <a:ext cx="2209800" cy="92486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lvl="1" algn="ctr"/>
            <a:r>
              <a:rPr lang="en-US" sz="59500" b="1" dirty="0" smtClean="0">
                <a:ln/>
                <a:solidFill>
                  <a:srgbClr val="FF0000"/>
                </a:solidFill>
                <a:latin typeface="Elephant" pitchFamily="18" charset="0"/>
                <a:ea typeface="+mj-ea"/>
                <a:cs typeface="+mj-cs"/>
              </a:rPr>
              <a:t>?</a:t>
            </a:r>
            <a:endParaRPr lang="en-US" sz="59500" b="1" dirty="0">
              <a:ln/>
              <a:solidFill>
                <a:srgbClr val="FF0000"/>
              </a:solidFill>
              <a:latin typeface="Elephant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108</Words>
  <Application>Microsoft Office PowerPoint</Application>
  <PresentationFormat>A4 Paper (210x297 mm)</PresentationFormat>
  <Paragraphs>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Flow Chart To Display Even No From 2 To 10</vt:lpstr>
      <vt:lpstr>Flow Chart To Display Sum Of 1 To 10 Numbers</vt:lpstr>
      <vt:lpstr>END</vt:lpstr>
      <vt:lpstr>ANY 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 of even no from 2 to 10</dc:title>
  <dc:creator>Administrator</dc:creator>
  <cp:lastModifiedBy>Windows User</cp:lastModifiedBy>
  <cp:revision>52</cp:revision>
  <dcterms:created xsi:type="dcterms:W3CDTF">2006-08-16T00:00:00Z</dcterms:created>
  <dcterms:modified xsi:type="dcterms:W3CDTF">2013-04-22T07:30:34Z</dcterms:modified>
</cp:coreProperties>
</file>