
<file path=[Content_Types].xml><?xml version="1.0" encoding="utf-8"?>
<Types xmlns="http://schemas.openxmlformats.org/package/2006/content-types">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3" r:id="rId14"/>
    <p:sldId id="267" r:id="rId15"/>
    <p:sldId id="268" r:id="rId16"/>
    <p:sldId id="270" r:id="rId17"/>
  </p:sldIdLst>
  <p:sldSz cx="9144000" cy="6858000" type="screen4x3"/>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0">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728" y="48"/>
      </p:cViewPr>
      <p:guideLst>
        <p:guide orient="horz" pos="2130"/>
        <p:guide pos="294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F5716832-82E1-4997-88A8-F559F8184A5B}" type="datetimeFigureOut">
              <a:rPr lang="en-US"/>
              <a:t>1/11/2025</a:t>
            </a:fld>
            <a:endParaRPr lang="en-US"/>
          </a:p>
        </p:txBody>
      </p:sp>
      <p:sp>
        <p:nvSpPr>
          <p:cNvPr id="4" name="Slide Image Placeholder 3"/>
          <p:cNvSpPr>
            <a:spLocks noGrp="1" noRot="1" noChangeAspect="1"/>
          </p:cNvSpPr>
          <p:nvPr>
            <p:ph type="sldImg" idx="2"/>
          </p:nvPr>
        </p:nvSpPr>
        <p:spPr bwMode="auto">
          <a:xfrm>
            <a:off x="1371600" y="1143000"/>
            <a:ext cx="41148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BA6BD9C0-9E50-4824-B428-AB043AA7D81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0D5226D-8A1F-E622-96C6-85D00836CF99}" type="slidenum">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952685088" name="Slide Image Placeholder 1"/>
          <p:cNvSpPr>
            <a:spLocks noGrp="1" noRot="1" noChangeAspect="1"/>
          </p:cNvSpPr>
          <p:nvPr>
            <p:ph type="sldImg"/>
          </p:nvPr>
        </p:nvSpPr>
        <p:spPr bwMode="auto"/>
      </p:sp>
      <p:sp>
        <p:nvSpPr>
          <p:cNvPr id="146786470" name="Notes Placeholder 2"/>
          <p:cNvSpPr>
            <a:spLocks noGrp="1"/>
          </p:cNvSpPr>
          <p:nvPr>
            <p:ph type="body" idx="1"/>
          </p:nvPr>
        </p:nvSpPr>
        <p:spPr bwMode="auto"/>
        <p:txBody>
          <a:bodyPr/>
          <a:lstStyle/>
          <a:p>
            <a:pPr>
              <a:defRPr/>
            </a:pPr>
            <a:endParaRPr/>
          </a:p>
        </p:txBody>
      </p:sp>
      <p:sp>
        <p:nvSpPr>
          <p:cNvPr id="1424138138" name="Slide Number Placeholder 3"/>
          <p:cNvSpPr>
            <a:spLocks noGrp="1"/>
          </p:cNvSpPr>
          <p:nvPr>
            <p:ph type="sldNum" sz="quarter" idx="10"/>
          </p:nvPr>
        </p:nvSpPr>
        <p:spPr bwMode="auto"/>
        <p:txBody>
          <a:bodyPr/>
          <a:lstStyle/>
          <a:p>
            <a:pPr>
              <a:defRPr/>
            </a:pPr>
            <a:fld id="{C8B3BFD2-43E0-AB77-50D8-F9D5B5253E89}" type="slidenum">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2C95A-370B-4BEC-9E02-236975A279B7}"/>
            </a:ext>
          </a:extLst>
        </p:cNvPr>
        <p:cNvGrpSpPr/>
        <p:nvPr/>
      </p:nvGrpSpPr>
      <p:grpSpPr bwMode="auto">
        <a:xfrm>
          <a:off x="0" y="0"/>
          <a:ext cx="0" cy="0"/>
          <a:chOff x="0" y="0"/>
          <a:chExt cx="0" cy="0"/>
        </a:xfrm>
      </p:grpSpPr>
      <p:sp>
        <p:nvSpPr>
          <p:cNvPr id="952685088" name="Slide Image Placeholder 1">
            <a:extLst>
              <a:ext uri="{FF2B5EF4-FFF2-40B4-BE49-F238E27FC236}">
                <a16:creationId xmlns:a16="http://schemas.microsoft.com/office/drawing/2014/main" id="{D040463A-D9D6-9D56-3C2D-6AF9FFA74B98}"/>
              </a:ext>
            </a:extLst>
          </p:cNvPr>
          <p:cNvSpPr>
            <a:spLocks noGrp="1" noRot="1" noChangeAspect="1"/>
          </p:cNvSpPr>
          <p:nvPr>
            <p:ph type="sldImg"/>
          </p:nvPr>
        </p:nvSpPr>
        <p:spPr bwMode="auto"/>
      </p:sp>
      <p:sp>
        <p:nvSpPr>
          <p:cNvPr id="146786470" name="Notes Placeholder 2">
            <a:extLst>
              <a:ext uri="{FF2B5EF4-FFF2-40B4-BE49-F238E27FC236}">
                <a16:creationId xmlns:a16="http://schemas.microsoft.com/office/drawing/2014/main" id="{8FDFDDD0-EE6A-3B9C-CE11-446111022606}"/>
              </a:ext>
            </a:extLst>
          </p:cNvPr>
          <p:cNvSpPr>
            <a:spLocks noGrp="1"/>
          </p:cNvSpPr>
          <p:nvPr>
            <p:ph type="body" idx="1"/>
          </p:nvPr>
        </p:nvSpPr>
        <p:spPr bwMode="auto"/>
        <p:txBody>
          <a:bodyPr/>
          <a:lstStyle/>
          <a:p>
            <a:pPr>
              <a:defRPr/>
            </a:pPr>
            <a:endParaRPr/>
          </a:p>
        </p:txBody>
      </p:sp>
      <p:sp>
        <p:nvSpPr>
          <p:cNvPr id="1424138138" name="Slide Number Placeholder 3">
            <a:extLst>
              <a:ext uri="{FF2B5EF4-FFF2-40B4-BE49-F238E27FC236}">
                <a16:creationId xmlns:a16="http://schemas.microsoft.com/office/drawing/2014/main" id="{3741100D-4F16-EA04-1B26-395D2AF37698}"/>
              </a:ext>
            </a:extLst>
          </p:cNvPr>
          <p:cNvSpPr>
            <a:spLocks noGrp="1"/>
          </p:cNvSpPr>
          <p:nvPr>
            <p:ph type="sldNum" sz="quarter" idx="10"/>
          </p:nvPr>
        </p:nvSpPr>
        <p:spPr bwMode="auto"/>
        <p:txBody>
          <a:bodyPr/>
          <a:lstStyle/>
          <a:p>
            <a:pPr>
              <a:defRPr/>
            </a:pPr>
            <a:fld id="{C8B3BFD2-43E0-AB77-50D8-F9D5B5253E89}" type="slidenum">
              <a:rPr/>
              <a:t>11</a:t>
            </a:fld>
            <a:endParaRPr/>
          </a:p>
        </p:txBody>
      </p:sp>
    </p:spTree>
    <p:extLst>
      <p:ext uri="{BB962C8B-B14F-4D97-AF65-F5344CB8AC3E}">
        <p14:creationId xmlns:p14="http://schemas.microsoft.com/office/powerpoint/2010/main" val="4211616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DAE31-0029-8909-999B-1590E838C18B}"/>
            </a:ext>
          </a:extLst>
        </p:cNvPr>
        <p:cNvGrpSpPr/>
        <p:nvPr/>
      </p:nvGrpSpPr>
      <p:grpSpPr bwMode="auto">
        <a:xfrm>
          <a:off x="0" y="0"/>
          <a:ext cx="0" cy="0"/>
          <a:chOff x="0" y="0"/>
          <a:chExt cx="0" cy="0"/>
        </a:xfrm>
      </p:grpSpPr>
      <p:sp>
        <p:nvSpPr>
          <p:cNvPr id="952685088" name="Slide Image Placeholder 1">
            <a:extLst>
              <a:ext uri="{FF2B5EF4-FFF2-40B4-BE49-F238E27FC236}">
                <a16:creationId xmlns:a16="http://schemas.microsoft.com/office/drawing/2014/main" id="{A50F408A-DFAE-B558-C623-EBAFD4596DFE}"/>
              </a:ext>
            </a:extLst>
          </p:cNvPr>
          <p:cNvSpPr>
            <a:spLocks noGrp="1" noRot="1" noChangeAspect="1"/>
          </p:cNvSpPr>
          <p:nvPr>
            <p:ph type="sldImg"/>
          </p:nvPr>
        </p:nvSpPr>
        <p:spPr bwMode="auto"/>
      </p:sp>
      <p:sp>
        <p:nvSpPr>
          <p:cNvPr id="146786470" name="Notes Placeholder 2">
            <a:extLst>
              <a:ext uri="{FF2B5EF4-FFF2-40B4-BE49-F238E27FC236}">
                <a16:creationId xmlns:a16="http://schemas.microsoft.com/office/drawing/2014/main" id="{8360E18E-2CD5-AF69-FF33-543A2831FF02}"/>
              </a:ext>
            </a:extLst>
          </p:cNvPr>
          <p:cNvSpPr>
            <a:spLocks noGrp="1"/>
          </p:cNvSpPr>
          <p:nvPr>
            <p:ph type="body" idx="1"/>
          </p:nvPr>
        </p:nvSpPr>
        <p:spPr bwMode="auto"/>
        <p:txBody>
          <a:bodyPr/>
          <a:lstStyle/>
          <a:p>
            <a:pPr>
              <a:defRPr/>
            </a:pPr>
            <a:endParaRPr/>
          </a:p>
        </p:txBody>
      </p:sp>
      <p:sp>
        <p:nvSpPr>
          <p:cNvPr id="1424138138" name="Slide Number Placeholder 3">
            <a:extLst>
              <a:ext uri="{FF2B5EF4-FFF2-40B4-BE49-F238E27FC236}">
                <a16:creationId xmlns:a16="http://schemas.microsoft.com/office/drawing/2014/main" id="{920647EB-7858-54CC-698B-4A1886114140}"/>
              </a:ext>
            </a:extLst>
          </p:cNvPr>
          <p:cNvSpPr>
            <a:spLocks noGrp="1"/>
          </p:cNvSpPr>
          <p:nvPr>
            <p:ph type="sldNum" sz="quarter" idx="10"/>
          </p:nvPr>
        </p:nvSpPr>
        <p:spPr bwMode="auto"/>
        <p:txBody>
          <a:bodyPr/>
          <a:lstStyle/>
          <a:p>
            <a:pPr>
              <a:defRPr/>
            </a:pPr>
            <a:fld id="{C8B3BFD2-43E0-AB77-50D8-F9D5B5253E89}" type="slidenum">
              <a:rPr/>
              <a:t>12</a:t>
            </a:fld>
            <a:endParaRPr/>
          </a:p>
        </p:txBody>
      </p:sp>
    </p:spTree>
    <p:extLst>
      <p:ext uri="{BB962C8B-B14F-4D97-AF65-F5344CB8AC3E}">
        <p14:creationId xmlns:p14="http://schemas.microsoft.com/office/powerpoint/2010/main" val="367345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79DD9-890D-A503-C9A0-C8A6CE76FB7A}"/>
            </a:ext>
          </a:extLst>
        </p:cNvPr>
        <p:cNvGrpSpPr/>
        <p:nvPr/>
      </p:nvGrpSpPr>
      <p:grpSpPr bwMode="auto">
        <a:xfrm>
          <a:off x="0" y="0"/>
          <a:ext cx="0" cy="0"/>
          <a:chOff x="0" y="0"/>
          <a:chExt cx="0" cy="0"/>
        </a:xfrm>
      </p:grpSpPr>
      <p:sp>
        <p:nvSpPr>
          <p:cNvPr id="952685088" name="Slide Image Placeholder 1">
            <a:extLst>
              <a:ext uri="{FF2B5EF4-FFF2-40B4-BE49-F238E27FC236}">
                <a16:creationId xmlns:a16="http://schemas.microsoft.com/office/drawing/2014/main" id="{556F46F6-3827-B867-DA92-971367184947}"/>
              </a:ext>
            </a:extLst>
          </p:cNvPr>
          <p:cNvSpPr>
            <a:spLocks noGrp="1" noRot="1" noChangeAspect="1"/>
          </p:cNvSpPr>
          <p:nvPr>
            <p:ph type="sldImg"/>
          </p:nvPr>
        </p:nvSpPr>
        <p:spPr bwMode="auto"/>
      </p:sp>
      <p:sp>
        <p:nvSpPr>
          <p:cNvPr id="146786470" name="Notes Placeholder 2">
            <a:extLst>
              <a:ext uri="{FF2B5EF4-FFF2-40B4-BE49-F238E27FC236}">
                <a16:creationId xmlns:a16="http://schemas.microsoft.com/office/drawing/2014/main" id="{B76B4799-0CFC-3E0A-BAE7-A6EA963AC8FD}"/>
              </a:ext>
            </a:extLst>
          </p:cNvPr>
          <p:cNvSpPr>
            <a:spLocks noGrp="1"/>
          </p:cNvSpPr>
          <p:nvPr>
            <p:ph type="body" idx="1"/>
          </p:nvPr>
        </p:nvSpPr>
        <p:spPr bwMode="auto"/>
        <p:txBody>
          <a:bodyPr/>
          <a:lstStyle/>
          <a:p>
            <a:pPr>
              <a:defRPr/>
            </a:pPr>
            <a:endParaRPr/>
          </a:p>
        </p:txBody>
      </p:sp>
      <p:sp>
        <p:nvSpPr>
          <p:cNvPr id="1424138138" name="Slide Number Placeholder 3">
            <a:extLst>
              <a:ext uri="{FF2B5EF4-FFF2-40B4-BE49-F238E27FC236}">
                <a16:creationId xmlns:a16="http://schemas.microsoft.com/office/drawing/2014/main" id="{EEFA3484-BC07-1FDC-6615-DF4720B35A56}"/>
              </a:ext>
            </a:extLst>
          </p:cNvPr>
          <p:cNvSpPr>
            <a:spLocks noGrp="1"/>
          </p:cNvSpPr>
          <p:nvPr>
            <p:ph type="sldNum" sz="quarter" idx="10"/>
          </p:nvPr>
        </p:nvSpPr>
        <p:spPr bwMode="auto"/>
        <p:txBody>
          <a:bodyPr/>
          <a:lstStyle/>
          <a:p>
            <a:pPr>
              <a:defRPr/>
            </a:pPr>
            <a:fld id="{C8B3BFD2-43E0-AB77-50D8-F9D5B5253E89}" type="slidenum">
              <a:rPr/>
              <a:t>13</a:t>
            </a:fld>
            <a:endParaRPr/>
          </a:p>
        </p:txBody>
      </p:sp>
    </p:spTree>
    <p:extLst>
      <p:ext uri="{BB962C8B-B14F-4D97-AF65-F5344CB8AC3E}">
        <p14:creationId xmlns:p14="http://schemas.microsoft.com/office/powerpoint/2010/main" val="607234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D260625-7015-BB1F-8C42-9E88BCDD7151}" type="slidenum">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9C231A8-AD2A-7DCC-2ED3-AB053F353676}" type="slidenum">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3622C5F-544E-7F4E-1CCB-3CC4B83EBBD8}" type="slidenum">
              <a:rPr/>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730EE53-85FE-1067-C8F8-26BFAEB88A0A}" type="slidenum">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EE88360-3C36-B364-7329-729B25EC1DD2}" type="slidenum">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FEFE131-B355-3213-3951-CED5D3BE10CE}" type="slidenum">
              <a:r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4EE6309-0300-0C64-2122-981CCF315C85}" type="slidenum">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A8734A7-5387-72E9-EF2A-3AC4D1347368}" type="slidenum">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F33486B-38ED-3A71-6649-100B8F841A52}"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2905B9E-60BF-C8EA-3CE8-E07796E58E30}" type="slidenum">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542646446" name="Slide Image Placeholder 1"/>
          <p:cNvSpPr>
            <a:spLocks noGrp="1" noRot="1" noChangeAspect="1"/>
          </p:cNvSpPr>
          <p:nvPr>
            <p:ph type="sldImg"/>
          </p:nvPr>
        </p:nvSpPr>
        <p:spPr bwMode="auto"/>
      </p:sp>
      <p:sp>
        <p:nvSpPr>
          <p:cNvPr id="2007476305" name="Notes Placeholder 2"/>
          <p:cNvSpPr>
            <a:spLocks noGrp="1"/>
          </p:cNvSpPr>
          <p:nvPr>
            <p:ph type="body" idx="1"/>
          </p:nvPr>
        </p:nvSpPr>
        <p:spPr bwMode="auto"/>
        <p:txBody>
          <a:bodyPr/>
          <a:lstStyle/>
          <a:p>
            <a:pPr>
              <a:defRPr/>
            </a:pPr>
            <a:endParaRPr/>
          </a:p>
        </p:txBody>
      </p:sp>
      <p:sp>
        <p:nvSpPr>
          <p:cNvPr id="647633851" name="Slide Number Placeholder 3"/>
          <p:cNvSpPr>
            <a:spLocks noGrp="1"/>
          </p:cNvSpPr>
          <p:nvPr>
            <p:ph type="sldNum" sz="quarter" idx="10"/>
          </p:nvPr>
        </p:nvSpPr>
        <p:spPr bwMode="auto"/>
        <p:txBody>
          <a:bodyPr/>
          <a:lstStyle/>
          <a:p>
            <a:pPr>
              <a:defRPr/>
            </a:pPr>
            <a:fld id="{CCA1AD6B-EBB9-E652-A0AB-D7EC7B26ACAA}" type="slidenum">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userDrawn="1">
  <p:cSld name="Title Slide">
    <p:spTree>
      <p:nvGrpSpPr>
        <p:cNvPr id="1" name=""/>
        <p:cNvGrpSpPr/>
        <p:nvPr/>
      </p:nvGrpSpPr>
      <p:grpSpPr bwMode="auto">
        <a:xfrm>
          <a:off x="0" y="0"/>
          <a:ext cx="0" cy="0"/>
          <a:chOff x="0" y="0"/>
          <a:chExt cx="0" cy="0"/>
        </a:xfrm>
      </p:grpSpPr>
      <p:sp>
        <p:nvSpPr>
          <p:cNvPr id="7" name="Rectangle 6"/>
          <p:cNvSpPr/>
          <p:nvPr/>
        </p:nvSpPr>
        <p:spPr bwMode="auto">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bwMode="auto">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bwMode="auto">
          <a:xfrm>
            <a:off x="822960" y="758952"/>
            <a:ext cx="7543800" cy="3566160"/>
          </a:xfrm>
        </p:spPr>
        <p:txBody>
          <a:bodyPr anchor="b">
            <a:normAutofit/>
          </a:bodyPr>
          <a:lstStyle>
            <a:lvl1pPr algn="l">
              <a:lnSpc>
                <a:spcPct val="85000"/>
              </a:lnSpc>
              <a:defRPr sz="8000" spc="-50">
                <a:solidFill>
                  <a:schemeClr val="tx1">
                    <a:lumMod val="85000"/>
                    <a:lumOff val="15000"/>
                  </a:schemeClr>
                </a:solidFill>
              </a:defRPr>
            </a:lvl1pPr>
          </a:lstStyle>
          <a:p>
            <a:pPr>
              <a:defRPr/>
            </a:pPr>
            <a:r>
              <a:rPr lang="en-US"/>
              <a:t>Click to edit Master title style</a:t>
            </a:r>
          </a:p>
        </p:txBody>
      </p:sp>
      <p:sp>
        <p:nvSpPr>
          <p:cNvPr id="3" name="Subtitle 2"/>
          <p:cNvSpPr>
            <a:spLocks noGrp="1"/>
          </p:cNvSpPr>
          <p:nvPr>
            <p:ph type="subTitle" idx="1"/>
          </p:nvPr>
        </p:nvSpPr>
        <p:spPr bwMode="auto">
          <a:xfrm>
            <a:off x="825037" y="4455621"/>
            <a:ext cx="7543800" cy="1143000"/>
          </a:xfrm>
        </p:spPr>
        <p:txBody>
          <a:bodyPr lIns="91440" rIns="91440">
            <a:normAutofit/>
          </a:bodyPr>
          <a:lstStyle>
            <a:lvl1pPr marL="0" indent="0" algn="l">
              <a:buNone/>
              <a:defRPr sz="2400" cap="all" spc="20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797FE020-2090-4914-B7D5-D7A4CF1115AB}" type="datetime1">
              <a:rPr lang="en-US"/>
              <a:t>1/11/2025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8D86C7-E356-411D-91A5-41A6F3B39F96}" type="slidenum">
              <a:rPr lang="en-US"/>
              <a:t>‹#›</a:t>
            </a:fld>
            <a:endParaRPr lang="en-US"/>
          </a:p>
        </p:txBody>
      </p:sp>
      <p:cxnSp>
        <p:nvCxnSpPr>
          <p:cNvPr id="9" name="Straight Connector 8"/>
          <p:cNvCxnSpPr>
            <a:cxnSpLocks/>
          </p:cNvCxnSpPr>
          <p:nvPr/>
        </p:nvCxnSpPr>
        <p:spPr bwMode="auto">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lIns="45720" tIns="0" rIns="45720" bIns="0"/>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10"/>
          </p:nvPr>
        </p:nvSpPr>
        <p:spPr bwMode="auto"/>
        <p:txBody>
          <a:bodyPr/>
          <a:lstStyle/>
          <a:p>
            <a:pPr>
              <a:defRPr/>
            </a:pPr>
            <a:fld id="{93DCC36A-5900-4E90-8649-EC79A51A3BD7}" type="datetime1">
              <a:rPr lang="en-US"/>
              <a:t>1/11/2025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8D86C7-E356-411D-91A5-41A6F3B39F96}"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7" name="Rectangle 6"/>
          <p:cNvSpPr/>
          <p:nvPr/>
        </p:nvSpPr>
        <p:spPr bwMode="auto">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bwMode="auto">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bwMode="auto">
          <a:xfrm>
            <a:off x="6543675" y="412302"/>
            <a:ext cx="1971675" cy="5759898"/>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628650" y="412302"/>
            <a:ext cx="5800725" cy="5759898"/>
          </a:xfrm>
        </p:spPr>
        <p:txBody>
          <a:bodyPr vert="eaVert" lIns="45720" tIns="0" rIns="45720" bIns="0"/>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10"/>
          </p:nvPr>
        </p:nvSpPr>
        <p:spPr bwMode="auto"/>
        <p:txBody>
          <a:bodyPr/>
          <a:lstStyle/>
          <a:p>
            <a:pPr>
              <a:defRPr/>
            </a:pPr>
            <a:fld id="{02604DA4-2BDF-42A7-B35B-C94B9E290134}" type="datetime1">
              <a:rPr lang="en-US"/>
              <a:t>1/11/2025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8D86C7-E356-411D-91A5-41A6F3B39F96}"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b="1"/>
            </a:lvl1pPr>
          </a:lstStyle>
          <a:p>
            <a:pPr>
              <a:defRPr/>
            </a:pPr>
            <a:r>
              <a:rPr lang="en-US"/>
              <a:t>Click to edit Master title style</a:t>
            </a:r>
          </a:p>
        </p:txBody>
      </p:sp>
      <p:sp>
        <p:nvSpPr>
          <p:cNvPr id="3" name="Content Placeholder 2"/>
          <p:cNvSpPr>
            <a:spLocks noGrp="1"/>
          </p:cNvSpPr>
          <p:nvPr>
            <p:ph idx="1"/>
          </p:nvPr>
        </p:nvSpPr>
        <p:spPr bwMode="auto"/>
        <p:txBody>
          <a:bodyPr>
            <a:normAutofit/>
          </a:bodyPr>
          <a:lstStyle>
            <a:lvl1pPr>
              <a:defRPr sz="2800"/>
            </a:lvl1pPr>
            <a:lvl2pPr>
              <a:defRPr sz="2400"/>
            </a:lvl2pPr>
            <a:lvl3pPr>
              <a:defRPr sz="1800"/>
            </a:lvl3pPr>
            <a:lvl4pPr>
              <a:defRPr sz="1800"/>
            </a:lvl4pPr>
            <a:lvl5pPr>
              <a:defRPr sz="1800"/>
            </a:lvl5p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10"/>
          </p:nvPr>
        </p:nvSpPr>
        <p:spPr bwMode="auto"/>
        <p:txBody>
          <a:bodyPr/>
          <a:lstStyle/>
          <a:p>
            <a:pPr>
              <a:defRPr/>
            </a:pPr>
            <a:fld id="{1594CE0E-9D56-437C-836D-DB5CDC1ECA55}" type="datetime1">
              <a:rPr lang="en-US"/>
              <a:t>1/11/2025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8D86C7-E356-411D-91A5-41A6F3B39F96}"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bg>
      <p:bgPr>
        <a:solidFill>
          <a:schemeClr val="bg1"/>
        </a:solidFill>
        <a:effectLst/>
      </p:bgPr>
    </p:bg>
    <p:spTree>
      <p:nvGrpSpPr>
        <p:cNvPr id="1" name=""/>
        <p:cNvGrpSpPr/>
        <p:nvPr/>
      </p:nvGrpSpPr>
      <p:grpSpPr bwMode="auto">
        <a:xfrm>
          <a:off x="0" y="0"/>
          <a:ext cx="0" cy="0"/>
          <a:chOff x="0" y="0"/>
          <a:chExt cx="0" cy="0"/>
        </a:xfrm>
      </p:grpSpPr>
      <p:sp>
        <p:nvSpPr>
          <p:cNvPr id="7" name="Rectangle 6"/>
          <p:cNvSpPr/>
          <p:nvPr/>
        </p:nvSpPr>
        <p:spPr bwMode="auto">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bwMode="auto">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auto">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pPr>
              <a:defRPr/>
            </a:pPr>
            <a:r>
              <a:rPr lang="en-US"/>
              <a:t>Click to edit Master title style</a:t>
            </a:r>
          </a:p>
        </p:txBody>
      </p:sp>
      <p:sp>
        <p:nvSpPr>
          <p:cNvPr id="3" name="Text Placeholder 2"/>
          <p:cNvSpPr>
            <a:spLocks noGrp="1"/>
          </p:cNvSpPr>
          <p:nvPr>
            <p:ph type="body" idx="1"/>
          </p:nvPr>
        </p:nvSpPr>
        <p:spPr bwMode="auto">
          <a:xfrm>
            <a:off x="822960" y="4453128"/>
            <a:ext cx="7543800" cy="1143000"/>
          </a:xfrm>
        </p:spPr>
        <p:txBody>
          <a:bodyPr lIns="91440" rIns="91440" anchor="t" anchorCtr="0">
            <a:normAutofit/>
          </a:bodyPr>
          <a:lstStyle>
            <a:lvl1pPr marL="0" indent="0">
              <a:buNone/>
              <a:defRPr sz="2400" cap="all" spc="2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p>
        </p:txBody>
      </p:sp>
      <p:sp>
        <p:nvSpPr>
          <p:cNvPr id="4" name="Date Placeholder 3"/>
          <p:cNvSpPr>
            <a:spLocks noGrp="1"/>
          </p:cNvSpPr>
          <p:nvPr>
            <p:ph type="dt" sz="half" idx="10"/>
          </p:nvPr>
        </p:nvSpPr>
        <p:spPr bwMode="auto"/>
        <p:txBody>
          <a:bodyPr/>
          <a:lstStyle/>
          <a:p>
            <a:pPr>
              <a:defRPr/>
            </a:pPr>
            <a:fld id="{53E8675F-723E-4048-913D-FB775E8BBCA4}" type="datetime1">
              <a:rPr lang="en-US"/>
              <a:t>1/11/2025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EE8D86C7-E356-411D-91A5-41A6F3B39F96}" type="slidenum">
              <a:rPr lang="en-US"/>
              <a:t>‹#›</a:t>
            </a:fld>
            <a:endParaRPr lang="en-US"/>
          </a:p>
        </p:txBody>
      </p:sp>
      <p:cxnSp>
        <p:nvCxnSpPr>
          <p:cNvPr id="9" name="Straight Connector 8"/>
          <p:cNvCxnSpPr>
            <a:cxnSpLocks/>
          </p:cNvCxnSpPr>
          <p:nvPr/>
        </p:nvCxnSpPr>
        <p:spPr bwMode="auto">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8" name="Title 7"/>
          <p:cNvSpPr>
            <a:spLocks noGrp="1"/>
          </p:cNvSpPr>
          <p:nvPr>
            <p:ph type="title"/>
          </p:nvPr>
        </p:nvSpPr>
        <p:spPr bwMode="auto">
          <a:xfrm>
            <a:off x="822960" y="286604"/>
            <a:ext cx="7543800" cy="1450757"/>
          </a:xfrm>
        </p:spPr>
        <p:txBody>
          <a:bodyPr/>
          <a:lstStyle/>
          <a:p>
            <a:pPr>
              <a:defRPr/>
            </a:pPr>
            <a:r>
              <a:rPr lang="en-US"/>
              <a:t>Click to edit Master title style</a:t>
            </a:r>
          </a:p>
        </p:txBody>
      </p:sp>
      <p:sp>
        <p:nvSpPr>
          <p:cNvPr id="3" name="Content Placeholder 2"/>
          <p:cNvSpPr>
            <a:spLocks noGrp="1"/>
          </p:cNvSpPr>
          <p:nvPr>
            <p:ph sz="half" idx="1"/>
          </p:nvPr>
        </p:nvSpPr>
        <p:spPr bwMode="auto">
          <a:xfrm>
            <a:off x="822960" y="1845734"/>
            <a:ext cx="3703320" cy="4023360"/>
          </a:xfrm>
        </p:spPr>
        <p:txBody>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Content Placeholder 3"/>
          <p:cNvSpPr>
            <a:spLocks noGrp="1"/>
          </p:cNvSpPr>
          <p:nvPr>
            <p:ph sz="half" idx="2"/>
          </p:nvPr>
        </p:nvSpPr>
        <p:spPr bwMode="auto">
          <a:xfrm>
            <a:off x="4663440" y="1845735"/>
            <a:ext cx="3703320" cy="4023360"/>
          </a:xfrm>
        </p:spPr>
        <p:txBody>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5" name="Date Placeholder 4"/>
          <p:cNvSpPr>
            <a:spLocks noGrp="1"/>
          </p:cNvSpPr>
          <p:nvPr>
            <p:ph type="dt" sz="half" idx="10"/>
          </p:nvPr>
        </p:nvSpPr>
        <p:spPr bwMode="auto"/>
        <p:txBody>
          <a:bodyPr/>
          <a:lstStyle/>
          <a:p>
            <a:pPr>
              <a:defRPr/>
            </a:pPr>
            <a:fld id="{1EC6E5A4-889F-449E-BE35-6ED482185A3F}" type="datetime1">
              <a:rPr lang="en-US"/>
              <a:t>1/11/2025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E8D86C7-E356-411D-91A5-41A6F3B39F96}"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10" name="Title 9"/>
          <p:cNvSpPr>
            <a:spLocks noGrp="1"/>
          </p:cNvSpPr>
          <p:nvPr>
            <p:ph type="title"/>
          </p:nvPr>
        </p:nvSpPr>
        <p:spPr bwMode="auto">
          <a:xfrm>
            <a:off x="822960" y="286604"/>
            <a:ext cx="7543800" cy="1450757"/>
          </a:xfrm>
        </p:spPr>
        <p:txBody>
          <a:bodyPr/>
          <a:lstStyle/>
          <a:p>
            <a:pPr>
              <a:defRPr/>
            </a:pPr>
            <a:r>
              <a:rPr lang="en-US"/>
              <a:t>Click to edit Master title style</a:t>
            </a:r>
          </a:p>
        </p:txBody>
      </p:sp>
      <p:sp>
        <p:nvSpPr>
          <p:cNvPr id="3" name="Text Placeholder 2"/>
          <p:cNvSpPr>
            <a:spLocks noGrp="1"/>
          </p:cNvSpPr>
          <p:nvPr>
            <p:ph type="body" idx="1"/>
          </p:nvPr>
        </p:nvSpPr>
        <p:spPr bwMode="auto">
          <a:xfrm>
            <a:off x="822960" y="1846052"/>
            <a:ext cx="3703320" cy="736282"/>
          </a:xfrm>
        </p:spPr>
        <p:txBody>
          <a:bodyPr lIns="91440" rIns="91440" anchor="ctr">
            <a:normAutofit/>
          </a:bodyPr>
          <a:lstStyle>
            <a:lvl1pPr marL="0" indent="0">
              <a:buNone/>
              <a:defRPr sz="2000" b="0"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p>
        </p:txBody>
      </p:sp>
      <p:sp>
        <p:nvSpPr>
          <p:cNvPr id="4" name="Content Placeholder 3"/>
          <p:cNvSpPr>
            <a:spLocks noGrp="1"/>
          </p:cNvSpPr>
          <p:nvPr>
            <p:ph sz="half" idx="2"/>
          </p:nvPr>
        </p:nvSpPr>
        <p:spPr bwMode="auto">
          <a:xfrm>
            <a:off x="822960" y="2582334"/>
            <a:ext cx="3703320" cy="3378200"/>
          </a:xfrm>
        </p:spPr>
        <p:txBody>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5" name="Text Placeholder 4"/>
          <p:cNvSpPr>
            <a:spLocks noGrp="1"/>
          </p:cNvSpPr>
          <p:nvPr>
            <p:ph type="body" sz="quarter" idx="3"/>
          </p:nvPr>
        </p:nvSpPr>
        <p:spPr bwMode="auto">
          <a:xfrm>
            <a:off x="4663440" y="1846052"/>
            <a:ext cx="3703320" cy="736282"/>
          </a:xfrm>
        </p:spPr>
        <p:txBody>
          <a:bodyPr lIns="91440" rIns="91440" anchor="ctr">
            <a:normAutofit/>
          </a:bodyPr>
          <a:lstStyle>
            <a:lvl1pPr marL="0" indent="0">
              <a:buNone/>
              <a:defRPr sz="2000" b="0" cap="all">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p>
        </p:txBody>
      </p:sp>
      <p:sp>
        <p:nvSpPr>
          <p:cNvPr id="6" name="Content Placeholder 5"/>
          <p:cNvSpPr>
            <a:spLocks noGrp="1"/>
          </p:cNvSpPr>
          <p:nvPr>
            <p:ph sz="quarter" idx="4"/>
          </p:nvPr>
        </p:nvSpPr>
        <p:spPr bwMode="auto">
          <a:xfrm>
            <a:off x="4663440" y="2582334"/>
            <a:ext cx="3703320" cy="3378200"/>
          </a:xfrm>
        </p:spPr>
        <p:txBody>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7" name="Date Placeholder 6"/>
          <p:cNvSpPr>
            <a:spLocks noGrp="1"/>
          </p:cNvSpPr>
          <p:nvPr>
            <p:ph type="dt" sz="half" idx="10"/>
          </p:nvPr>
        </p:nvSpPr>
        <p:spPr bwMode="auto"/>
        <p:txBody>
          <a:bodyPr/>
          <a:lstStyle/>
          <a:p>
            <a:pPr>
              <a:defRPr/>
            </a:pPr>
            <a:fld id="{571B143D-9B50-409D-9EE2-388C59642F94}" type="datetime1">
              <a:rPr lang="en-US"/>
              <a:t>1/11/2025</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EE8D86C7-E356-411D-91A5-41A6F3B39F96}"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Date Placeholder 2"/>
          <p:cNvSpPr>
            <a:spLocks noGrp="1"/>
          </p:cNvSpPr>
          <p:nvPr>
            <p:ph type="dt" sz="half" idx="10"/>
          </p:nvPr>
        </p:nvSpPr>
        <p:spPr bwMode="auto"/>
        <p:txBody>
          <a:bodyPr/>
          <a:lstStyle/>
          <a:p>
            <a:pPr>
              <a:defRPr/>
            </a:pPr>
            <a:fld id="{9232CBCF-C90D-4F50-9877-C13D1D48B432}" type="datetime1">
              <a:rPr lang="en-US"/>
              <a:t>1/11/2025</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EE8D86C7-E356-411D-91A5-41A6F3B39F96}"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5" name="Rectangle 4"/>
          <p:cNvSpPr/>
          <p:nvPr/>
        </p:nvSpPr>
        <p:spPr bwMode="auto">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bwMode="auto">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bwMode="auto"/>
        <p:txBody>
          <a:bodyPr/>
          <a:lstStyle/>
          <a:p>
            <a:pPr>
              <a:defRPr/>
            </a:pPr>
            <a:fld id="{EAFEB2B7-3D01-429C-8FCA-C2FF2C4F6303}" type="datetime1">
              <a:rPr lang="en-US"/>
              <a:t>1/11/2025</a:t>
            </a:fld>
            <a:endParaRPr lang="en-US"/>
          </a:p>
        </p:txBody>
      </p:sp>
      <p:sp>
        <p:nvSpPr>
          <p:cNvPr id="8" name="Footer Placeholder 7"/>
          <p:cNvSpPr>
            <a:spLocks noGrp="1"/>
          </p:cNvSpPr>
          <p:nvPr>
            <p:ph type="ftr" sz="quarter" idx="11"/>
          </p:nvPr>
        </p:nvSpPr>
        <p:spPr bwMode="auto"/>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EE8D86C7-E356-411D-91A5-41A6F3B39F96}"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type="objTx" preserve="1" userDrawn="1">
  <p:cSld name="Content with Caption">
    <p:spTree>
      <p:nvGrpSpPr>
        <p:cNvPr id="1" name=""/>
        <p:cNvGrpSpPr/>
        <p:nvPr/>
      </p:nvGrpSpPr>
      <p:grpSpPr bwMode="auto">
        <a:xfrm>
          <a:off x="0" y="0"/>
          <a:ext cx="0" cy="0"/>
          <a:chOff x="0" y="0"/>
          <a:chExt cx="0" cy="0"/>
        </a:xfrm>
      </p:grpSpPr>
      <p:sp>
        <p:nvSpPr>
          <p:cNvPr id="8" name="Rectangle 7"/>
          <p:cNvSpPr/>
          <p:nvPr/>
        </p:nvSpPr>
        <p:spPr bwMode="auto">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bwMode="auto">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auto">
          <a:xfrm>
            <a:off x="342900" y="594358"/>
            <a:ext cx="2400300" cy="2286000"/>
          </a:xfrm>
        </p:spPr>
        <p:txBody>
          <a:bodyPr anchor="b">
            <a:normAutofit/>
          </a:bodyPr>
          <a:lstStyle>
            <a:lvl1pPr>
              <a:defRPr sz="3600" b="0">
                <a:solidFill>
                  <a:srgbClr val="FFFFFF"/>
                </a:solidFill>
              </a:defRPr>
            </a:lvl1pPr>
          </a:lstStyle>
          <a:p>
            <a:pPr>
              <a:defRPr/>
            </a:pPr>
            <a:r>
              <a:rPr lang="en-US"/>
              <a:t>Click to edit Master title style</a:t>
            </a:r>
          </a:p>
        </p:txBody>
      </p:sp>
      <p:sp>
        <p:nvSpPr>
          <p:cNvPr id="3" name="Content Placeholder 2"/>
          <p:cNvSpPr>
            <a:spLocks noGrp="1"/>
          </p:cNvSpPr>
          <p:nvPr>
            <p:ph idx="1"/>
          </p:nvPr>
        </p:nvSpPr>
        <p:spPr bwMode="auto">
          <a:xfrm>
            <a:off x="3600450" y="731520"/>
            <a:ext cx="4869180" cy="5257800"/>
          </a:xfrm>
        </p:spPr>
        <p:txBody>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Text Placeholder 3"/>
          <p:cNvSpPr>
            <a:spLocks noGrp="1"/>
          </p:cNvSpPr>
          <p:nvPr>
            <p:ph type="body" sz="half" idx="2"/>
          </p:nvPr>
        </p:nvSpPr>
        <p:spPr bwMode="auto">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p>
        </p:txBody>
      </p:sp>
      <p:sp>
        <p:nvSpPr>
          <p:cNvPr id="5" name="Date Placeholder 4"/>
          <p:cNvSpPr>
            <a:spLocks noGrp="1"/>
          </p:cNvSpPr>
          <p:nvPr>
            <p:ph type="dt" sz="half" idx="10"/>
          </p:nvPr>
        </p:nvSpPr>
        <p:spPr bwMode="auto">
          <a:xfrm>
            <a:off x="349134" y="6459786"/>
            <a:ext cx="1963883" cy="365125"/>
          </a:xfrm>
        </p:spPr>
        <p:txBody>
          <a:bodyPr/>
          <a:lstStyle>
            <a:lvl1pPr algn="l">
              <a:defRPr/>
            </a:lvl1pPr>
          </a:lstStyle>
          <a:p>
            <a:pPr>
              <a:defRPr/>
            </a:pPr>
            <a:fld id="{A0C60E66-5914-4F36-B668-1EE120B1E0C1}" type="datetime1">
              <a:rPr lang="en-US"/>
              <a:t>1/11/2025</a:t>
            </a:fld>
            <a:endParaRPr lang="en-US"/>
          </a:p>
        </p:txBody>
      </p:sp>
      <p:sp>
        <p:nvSpPr>
          <p:cNvPr id="6" name="Footer Placeholder 5"/>
          <p:cNvSpPr>
            <a:spLocks noGrp="1"/>
          </p:cNvSpPr>
          <p:nvPr>
            <p:ph type="ftr" sz="quarter" idx="11"/>
          </p:nvPr>
        </p:nvSpPr>
        <p:spPr bwMode="auto">
          <a:xfrm>
            <a:off x="3600450" y="6459786"/>
            <a:ext cx="3486150" cy="365125"/>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bwMode="auto"/>
        <p:txBody>
          <a:bodyPr/>
          <a:lstStyle>
            <a:lvl1pPr>
              <a:defRPr>
                <a:solidFill>
                  <a:schemeClr val="tx2"/>
                </a:solidFill>
              </a:defRPr>
            </a:lvl1pPr>
          </a:lstStyle>
          <a:p>
            <a:pPr>
              <a:defRPr/>
            </a:pPr>
            <a:fld id="{EE8D86C7-E356-411D-91A5-41A6F3B39F96}"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type="picTx" preserve="1" userDrawn="1">
  <p:cSld name="Picture with Caption">
    <p:spTree>
      <p:nvGrpSpPr>
        <p:cNvPr id="1" name=""/>
        <p:cNvGrpSpPr/>
        <p:nvPr/>
      </p:nvGrpSpPr>
      <p:grpSpPr bwMode="auto">
        <a:xfrm>
          <a:off x="0" y="0"/>
          <a:ext cx="0" cy="0"/>
          <a:chOff x="0" y="0"/>
          <a:chExt cx="0" cy="0"/>
        </a:xfrm>
      </p:grpSpPr>
      <p:sp>
        <p:nvSpPr>
          <p:cNvPr id="8" name="Rectangle 7"/>
          <p:cNvSpPr/>
          <p:nvPr/>
        </p:nvSpPr>
        <p:spPr bwMode="auto">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bwMode="auto">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auto">
          <a:xfrm>
            <a:off x="822960" y="5074920"/>
            <a:ext cx="7585234" cy="822960"/>
          </a:xfrm>
        </p:spPr>
        <p:txBody>
          <a:bodyPr tIns="0" bIns="0" anchor="b">
            <a:noAutofit/>
          </a:bodyPr>
          <a:lstStyle>
            <a:lvl1pPr>
              <a:defRPr sz="3600" b="0">
                <a:solidFill>
                  <a:srgbClr val="FFFFFF"/>
                </a:solidFill>
              </a:defRPr>
            </a:lvl1pPr>
          </a:lstStyle>
          <a:p>
            <a:pPr>
              <a:defRPr/>
            </a:pPr>
            <a:r>
              <a:rPr lang="en-US"/>
              <a:t>Click to edit Master title style</a:t>
            </a:r>
          </a:p>
        </p:txBody>
      </p:sp>
      <p:sp>
        <p:nvSpPr>
          <p:cNvPr id="3" name="Picture Placeholder 2"/>
          <p:cNvSpPr>
            <a:spLocks noGrp="1" noChangeAspect="1"/>
          </p:cNvSpPr>
          <p:nvPr>
            <p:ph type="pic" idx="1"/>
          </p:nvPr>
        </p:nvSpPr>
        <p:spPr bwMode="auto">
          <a:xfrm>
            <a:off x="12" y="0"/>
            <a:ext cx="9143989" cy="4915076"/>
          </a:xfrm>
          <a:prstGeom prst="rect">
            <a:avLst/>
          </a:prstGeo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p>
        </p:txBody>
      </p:sp>
      <p:sp>
        <p:nvSpPr>
          <p:cNvPr id="4" name="Text Placeholder 3"/>
          <p:cNvSpPr>
            <a:spLocks noGrp="1"/>
          </p:cNvSpPr>
          <p:nvPr>
            <p:ph type="body" sz="half" idx="2"/>
          </p:nvPr>
        </p:nvSpPr>
        <p:spPr bwMode="auto">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p>
        </p:txBody>
      </p:sp>
      <p:sp>
        <p:nvSpPr>
          <p:cNvPr id="5" name="Date Placeholder 4"/>
          <p:cNvSpPr>
            <a:spLocks noGrp="1"/>
          </p:cNvSpPr>
          <p:nvPr>
            <p:ph type="dt" sz="half" idx="10"/>
          </p:nvPr>
        </p:nvSpPr>
        <p:spPr bwMode="auto"/>
        <p:txBody>
          <a:bodyPr/>
          <a:lstStyle/>
          <a:p>
            <a:pPr>
              <a:defRPr/>
            </a:pPr>
            <a:fld id="{D1D5CD3A-0ABA-4A86-8312-79177A5B67C5}" type="datetime1">
              <a:rPr lang="en-US"/>
              <a:t>1/11/2025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EE8D86C7-E356-411D-91A5-41A6F3B39F96}"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7" name="Rectangle 6"/>
          <p:cNvSpPr/>
          <p:nvPr/>
        </p:nvSpPr>
        <p:spPr bwMode="auto">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bwMode="auto">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bwMode="auto">
          <a:xfrm>
            <a:off x="822960" y="286604"/>
            <a:ext cx="7543800" cy="1450757"/>
          </a:xfrm>
          <a:prstGeom prst="rect">
            <a:avLst/>
          </a:prstGeom>
        </p:spPr>
        <p:txBody>
          <a:bodyPr vert="horz" lIns="91440" tIns="45720" rIns="91440" bIns="45720" rtlCol="0" anchor="b">
            <a:normAutofit/>
          </a:bodyPr>
          <a:lstStyle/>
          <a:p>
            <a:pPr>
              <a:defRPr/>
            </a:pPr>
            <a:r>
              <a:rPr lang="en-US"/>
              <a:t>Click to edit Master title style</a:t>
            </a:r>
          </a:p>
        </p:txBody>
      </p:sp>
      <p:sp>
        <p:nvSpPr>
          <p:cNvPr id="3" name="Text Placeholder 2"/>
          <p:cNvSpPr>
            <a:spLocks noGrp="1"/>
          </p:cNvSpPr>
          <p:nvPr>
            <p:ph type="body" idx="1"/>
          </p:nvPr>
        </p:nvSpPr>
        <p:spPr bwMode="auto">
          <a:xfrm>
            <a:off x="822959" y="1845734"/>
            <a:ext cx="7543801" cy="4023360"/>
          </a:xfrm>
          <a:prstGeom prst="rect">
            <a:avLst/>
          </a:prstGeom>
        </p:spPr>
        <p:txBody>
          <a:bodyPr vert="horz" lIns="0" tIns="45720" rIns="0" bIns="45720" rtlCol="0">
            <a:normAutofit/>
          </a:bodyPr>
          <a:lstStyle/>
          <a:p>
            <a:pPr lvl="0">
              <a:defRPr/>
            </a:pPr>
            <a:r>
              <a:rPr lang="en-US"/>
              <a:t>Click to edit Master text styles</a:t>
            </a:r>
          </a:p>
          <a:p>
            <a:pPr lvl="1">
              <a:defRPr/>
            </a:pPr>
            <a:r>
              <a:rPr lang="en-US"/>
              <a:t>Second level</a:t>
            </a:r>
          </a:p>
          <a:p>
            <a:pPr lvl="2">
              <a:defRPr/>
            </a:pPr>
            <a:r>
              <a:rPr lang="en-US"/>
              <a:t>Third level</a:t>
            </a:r>
          </a:p>
          <a:p>
            <a:pPr lvl="3">
              <a:defRPr/>
            </a:pPr>
            <a:r>
              <a:rPr lang="en-US"/>
              <a:t>Fourth level</a:t>
            </a:r>
          </a:p>
          <a:p>
            <a:pPr lvl="4">
              <a:defRPr/>
            </a:pPr>
            <a:r>
              <a:rPr lang="en-US"/>
              <a:t>Fifth level</a:t>
            </a:r>
          </a:p>
        </p:txBody>
      </p:sp>
      <p:sp>
        <p:nvSpPr>
          <p:cNvPr id="4" name="Date Placeholder 3"/>
          <p:cNvSpPr>
            <a:spLocks noGrp="1"/>
          </p:cNvSpPr>
          <p:nvPr>
            <p:ph type="dt" sz="half" idx="2"/>
          </p:nvPr>
        </p:nvSpPr>
        <p:spPr bwMode="auto">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AA1C3FA6-032B-4577-A875-F2256C938615}" type="datetime1">
              <a:rPr lang="en-US"/>
              <a:t>1/11/2025</a:t>
            </a:fld>
            <a:endParaRPr lang="en-US"/>
          </a:p>
        </p:txBody>
      </p:sp>
      <p:sp>
        <p:nvSpPr>
          <p:cNvPr id="5" name="Footer Placeholder 4"/>
          <p:cNvSpPr>
            <a:spLocks noGrp="1"/>
          </p:cNvSpPr>
          <p:nvPr>
            <p:ph type="ftr" sz="quarter" idx="3"/>
          </p:nvPr>
        </p:nvSpPr>
        <p:spPr bwMode="auto">
          <a:xfrm>
            <a:off x="2764639" y="6459786"/>
            <a:ext cx="3617103" cy="365125"/>
          </a:xfrm>
          <a:prstGeom prst="rect">
            <a:avLst/>
          </a:prstGeom>
        </p:spPr>
        <p:txBody>
          <a:bodyPr vert="horz" lIns="91440" tIns="45720" rIns="91440" bIns="45720" rtlCol="0" anchor="ctr"/>
          <a:lstStyle>
            <a:lvl1pPr algn="ctr">
              <a:defRPr sz="900" cap="all">
                <a:solidFill>
                  <a:srgbClr val="FFFFFF"/>
                </a:solidFill>
              </a:defRPr>
            </a:lvl1pPr>
          </a:lstStyle>
          <a:p>
            <a:pPr>
              <a:defRPr/>
            </a:pPr>
            <a:endParaRPr lang="en-US"/>
          </a:p>
        </p:txBody>
      </p:sp>
      <p:sp>
        <p:nvSpPr>
          <p:cNvPr id="6" name="Slide Number Placeholder 5"/>
          <p:cNvSpPr>
            <a:spLocks noGrp="1"/>
          </p:cNvSpPr>
          <p:nvPr>
            <p:ph type="sldNum" sz="quarter" idx="4"/>
          </p:nvPr>
        </p:nvSpPr>
        <p:spPr bwMode="auto">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EE8D86C7-E356-411D-91A5-41A6F3B39F96}" type="slidenum">
              <a:rPr lang="en-US"/>
              <a:t>‹#›</a:t>
            </a:fld>
            <a:endParaRPr lang="en-US"/>
          </a:p>
        </p:txBody>
      </p:sp>
      <p:cxnSp>
        <p:nvCxnSpPr>
          <p:cNvPr id="10" name="Straight Connector 9"/>
          <p:cNvCxnSpPr>
            <a:cxnSpLocks/>
          </p:cNvCxnSpPr>
          <p:nvPr/>
        </p:nvCxnSpPr>
        <p:spPr bwMode="auto">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Screen Clipping"/>
          <p:cNvPicPr>
            <a:picLocks noChangeAspect="1"/>
          </p:cNvPicPr>
          <p:nvPr userDrawn="1"/>
        </p:nvPicPr>
        <p:blipFill>
          <a:blip r:embed="rId13"/>
          <a:stretch/>
        </p:blipFill>
        <p:spPr bwMode="auto">
          <a:xfrm>
            <a:off x="841733" y="6491162"/>
            <a:ext cx="523936" cy="300286"/>
          </a:xfrm>
          <a:prstGeom prst="roundRect">
            <a:avLst>
              <a:gd name="adj" fmla="val 3425"/>
            </a:avLst>
          </a:prstGeom>
          <a:ln w="12700">
            <a:noFill/>
          </a:ln>
          <a:effectLst>
            <a:softEdge rad="0"/>
          </a:effectLst>
        </p:spPr>
      </p:pic>
      <p:pic>
        <p:nvPicPr>
          <p:cNvPr id="11" name="Picture 10"/>
          <p:cNvPicPr>
            <a:picLocks noChangeAspect="1"/>
          </p:cNvPicPr>
          <p:nvPr userDrawn="1"/>
        </p:nvPicPr>
        <p:blipFill>
          <a:blip r:embed="rId14"/>
          <a:stretch/>
        </p:blipFill>
        <p:spPr bwMode="auto">
          <a:xfrm>
            <a:off x="1453144" y="6475000"/>
            <a:ext cx="261069" cy="355256"/>
          </a:xfrm>
          <a:prstGeom prst="rect">
            <a:avLst/>
          </a:prstGeom>
        </p:spPr>
      </p:pic>
      <p:pic>
        <p:nvPicPr>
          <p:cNvPr id="12" name="Picture 11"/>
          <p:cNvPicPr>
            <a:picLocks noChangeAspect="1"/>
          </p:cNvPicPr>
          <p:nvPr userDrawn="1"/>
        </p:nvPicPr>
        <p:blipFill>
          <a:blip r:embed="rId15"/>
          <a:stretch/>
        </p:blipFill>
        <p:spPr bwMode="auto">
          <a:xfrm>
            <a:off x="1840187" y="6472405"/>
            <a:ext cx="286554" cy="3501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a:lnSpc>
          <a:spcPct val="85000"/>
        </a:lnSpc>
        <a:spcBef>
          <a:spcPts val="0"/>
        </a:spcBef>
        <a:buNone/>
        <a:defRPr sz="4800" spc="-50">
          <a:solidFill>
            <a:schemeClr val="tx1">
              <a:lumMod val="75000"/>
              <a:lumOff val="25000"/>
            </a:schemeClr>
          </a:solidFill>
          <a:latin typeface="+mj-lt"/>
          <a:ea typeface="+mj-ea"/>
          <a:cs typeface="+mj-cs"/>
        </a:defRPr>
      </a:lvl1pPr>
    </p:titleStyle>
    <p:bodyStyle>
      <a:lvl1pPr marL="174625" indent="-174625" algn="l" defTabSz="914400">
        <a:lnSpc>
          <a:spcPct val="90000"/>
        </a:lnSpc>
        <a:spcBef>
          <a:spcPts val="1200"/>
        </a:spcBef>
        <a:spcAft>
          <a:spcPts val="200"/>
        </a:spcAft>
        <a:buClr>
          <a:schemeClr val="accent1"/>
        </a:buClr>
        <a:buSzPct val="100000"/>
        <a:buFont typeface="Calibri"/>
        <a:buChar char="•"/>
        <a:defRPr sz="2000">
          <a:solidFill>
            <a:schemeClr val="tx1">
              <a:lumMod val="75000"/>
              <a:lumOff val="25000"/>
            </a:schemeClr>
          </a:solidFill>
          <a:latin typeface="+mn-lt"/>
          <a:ea typeface="+mn-ea"/>
          <a:cs typeface="+mn-cs"/>
        </a:defRPr>
      </a:lvl1pPr>
      <a:lvl2pPr marL="384175" indent="-182880" algn="l" defTabSz="914400">
        <a:lnSpc>
          <a:spcPct val="90000"/>
        </a:lnSpc>
        <a:spcBef>
          <a:spcPts val="200"/>
        </a:spcBef>
        <a:spcAft>
          <a:spcPts val="400"/>
        </a:spcAft>
        <a:buClr>
          <a:schemeClr val="accent1"/>
        </a:buClr>
        <a:buFont typeface="Calibri"/>
        <a:buChar char="◦"/>
        <a:defRPr sz="1800">
          <a:solidFill>
            <a:schemeClr val="tx1">
              <a:lumMod val="75000"/>
              <a:lumOff val="25000"/>
            </a:schemeClr>
          </a:solidFill>
          <a:latin typeface="+mn-lt"/>
          <a:ea typeface="+mn-ea"/>
          <a:cs typeface="+mn-cs"/>
        </a:defRPr>
      </a:lvl2pPr>
      <a:lvl3pPr marL="567055" indent="-18288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3pPr>
      <a:lvl4pPr marL="749935" indent="-18288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4pPr>
      <a:lvl5pPr marL="932815" indent="-18288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5pPr>
      <a:lvl6pPr marL="109982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6pPr>
      <a:lvl7pPr marL="1299845"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7pPr>
      <a:lvl8pPr marL="1499870"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8pPr>
      <a:lvl9pPr marL="1699895" indent="-228600" algn="l" defTabSz="914400">
        <a:lnSpc>
          <a:spcPct val="90000"/>
        </a:lnSpc>
        <a:spcBef>
          <a:spcPts val="200"/>
        </a:spcBef>
        <a:spcAft>
          <a:spcPts val="400"/>
        </a:spcAft>
        <a:buClr>
          <a:schemeClr val="accent1"/>
        </a:buClr>
        <a:buFont typeface="Calibri"/>
        <a:buChar char="◦"/>
        <a:defRPr sz="1400">
          <a:solidFill>
            <a:schemeClr val="tx1">
              <a:lumMod val="75000"/>
              <a:lumOff val="25000"/>
            </a:schemeClr>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oen390concordia.slack.com/archives/C084WCN27DM/p173625411228027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7.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861060" y="3025140"/>
            <a:ext cx="7505700" cy="885647"/>
          </a:xfrm>
        </p:spPr>
        <p:txBody>
          <a:bodyPr>
            <a:noAutofit/>
          </a:bodyPr>
          <a:lstStyle/>
          <a:p>
            <a:pPr algn="ctr">
              <a:defRPr/>
            </a:pPr>
            <a:r>
              <a:rPr lang="en-CA" sz="4800" b="1"/>
              <a:t>SOEN 390 Logistics</a:t>
            </a:r>
            <a:endParaRPr lang="en-CA" sz="9600"/>
          </a:p>
        </p:txBody>
      </p:sp>
      <p:sp>
        <p:nvSpPr>
          <p:cNvPr id="3" name="Subtitle 2"/>
          <p:cNvSpPr>
            <a:spLocks noGrp="1"/>
          </p:cNvSpPr>
          <p:nvPr>
            <p:ph type="subTitle" idx="1"/>
          </p:nvPr>
        </p:nvSpPr>
        <p:spPr bwMode="auto">
          <a:xfrm>
            <a:off x="748838" y="4455620"/>
            <a:ext cx="7617922" cy="1576689"/>
          </a:xfrm>
        </p:spPr>
        <p:txBody>
          <a:bodyPr>
            <a:normAutofit/>
          </a:bodyPr>
          <a:lstStyle/>
          <a:p>
            <a:pPr algn="ctr">
              <a:defRPr/>
            </a:pPr>
            <a:r>
              <a:rPr lang="en-US" sz="2800" b="1" cap="none" spc="0"/>
              <a:t>Dr. Nikolaos Tsantalis</a:t>
            </a:r>
          </a:p>
          <a:p>
            <a:pPr algn="ctr">
              <a:defRPr/>
            </a:pPr>
            <a:r>
              <a:rPr lang="en-US" cap="none" spc="0"/>
              <a:t>Department of Computer Science and Software Engineering</a:t>
            </a:r>
          </a:p>
          <a:p>
            <a:pPr algn="ctr">
              <a:defRPr/>
            </a:pPr>
            <a:r>
              <a:rPr lang="en-US" cap="none" spc="0"/>
              <a:t>Concordia University</a:t>
            </a:r>
          </a:p>
        </p:txBody>
      </p:sp>
      <p:sp>
        <p:nvSpPr>
          <p:cNvPr id="14" name="Slide Number Placeholder 13"/>
          <p:cNvSpPr>
            <a:spLocks noGrp="1"/>
          </p:cNvSpPr>
          <p:nvPr>
            <p:ph type="sldNum" sz="quarter" idx="12"/>
          </p:nvPr>
        </p:nvSpPr>
        <p:spPr bwMode="auto"/>
        <p:txBody>
          <a:bodyPr/>
          <a:lstStyle/>
          <a:p>
            <a:pPr>
              <a:defRPr/>
            </a:pPr>
            <a:fld id="{EE8D86C7-E356-411D-91A5-41A6F3B39F96}" type="slidenum">
              <a:rPr lang="en-US"/>
              <a:t>1</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316745929" name="Title 1"/>
          <p:cNvSpPr>
            <a:spLocks noGrp="1"/>
          </p:cNvSpPr>
          <p:nvPr>
            <p:ph type="title"/>
          </p:nvPr>
        </p:nvSpPr>
        <p:spPr bwMode="auto">
          <a:xfrm>
            <a:off x="822960" y="286605"/>
            <a:ext cx="7543800" cy="726855"/>
          </a:xfrm>
        </p:spPr>
        <p:txBody>
          <a:bodyPr/>
          <a:lstStyle/>
          <a:p>
            <a:pPr>
              <a:defRPr/>
            </a:pPr>
            <a:r>
              <a:rPr lang="en-US"/>
              <a:t>Recommended Plan Sprint #3</a:t>
            </a:r>
          </a:p>
        </p:txBody>
      </p:sp>
      <p:sp>
        <p:nvSpPr>
          <p:cNvPr id="1993388098" name="Content Placeholder 2"/>
          <p:cNvSpPr>
            <a:spLocks noGrp="1"/>
          </p:cNvSpPr>
          <p:nvPr>
            <p:ph idx="1"/>
          </p:nvPr>
        </p:nvSpPr>
        <p:spPr bwMode="auto">
          <a:xfrm>
            <a:off x="740441" y="1388094"/>
            <a:ext cx="8157896" cy="4936737"/>
          </a:xfrm>
        </p:spPr>
        <p:txBody>
          <a:bodyPr vertOverflow="overflow" horzOverflow="overflow" vert="horz" wrap="square" lIns="0" tIns="45720" rIns="0" bIns="45720" numCol="1" spcCol="0" rtlCol="0" fromWordArt="0" anchor="t" anchorCtr="0" forceAA="0" compatLnSpc="0">
            <a:normAutofit fontScale="45000" lnSpcReduction="20000"/>
          </a:bodyPr>
          <a:lstStyle/>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Implement the planned features</a:t>
            </a:r>
            <a:endParaRPr sz="2000" b="0" i="0" u="none" strike="noStrike" cap="none" spc="0" dirty="0">
              <a:solidFill>
                <a:schemeClr val="tx1">
                  <a:lumMod val="75000"/>
                  <a:lumOff val="25000"/>
                </a:schemeClr>
              </a:solidFill>
              <a:latin typeface="Calibri"/>
              <a:cs typeface="Calibri"/>
            </a:endParaRP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Write unit tests for your code</a:t>
            </a:r>
            <a:endParaRPr sz="2000" b="0" i="0" u="none" strike="noStrike" cap="none" spc="0" dirty="0">
              <a:solidFill>
                <a:schemeClr val="tx1">
                  <a:lumMod val="75000"/>
                  <a:lumOff val="25000"/>
                </a:schemeClr>
              </a:solidFill>
              <a:latin typeface="Calibri"/>
              <a:cs typeface="Calibri"/>
            </a:endParaRP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Submit your features in Pull Requests. Assign team members for code review. There should be active discussions and suggestions for improvements. These suggestions could also include </a:t>
            </a:r>
            <a:r>
              <a:rPr lang="en-US" sz="3600" b="0" i="0" u="none" strike="noStrike" cap="none" spc="0" dirty="0" err="1">
                <a:solidFill>
                  <a:schemeClr val="tx1">
                    <a:lumMod val="75000"/>
                    <a:lumOff val="25000"/>
                  </a:schemeClr>
                </a:solidFill>
                <a:latin typeface="Calibri"/>
                <a:ea typeface="Calibri"/>
                <a:cs typeface="Calibri"/>
              </a:rPr>
              <a:t>refactorings</a:t>
            </a:r>
            <a:r>
              <a:rPr lang="en-US" sz="3600" b="0" i="0" u="none" strike="noStrike" cap="none" spc="0" dirty="0">
                <a:solidFill>
                  <a:schemeClr val="tx1">
                    <a:lumMod val="75000"/>
                    <a:lumOff val="25000"/>
                  </a:schemeClr>
                </a:solidFill>
                <a:latin typeface="Calibri"/>
                <a:ea typeface="Calibri"/>
                <a:cs typeface="Calibri"/>
              </a:rPr>
              <a:t>. Document systematically your refactoring efforts by collecting commits and PRs with specific types of </a:t>
            </a:r>
            <a:r>
              <a:rPr lang="en-US" sz="3600" b="0" i="0" u="none" strike="noStrike" cap="none" spc="0" dirty="0" err="1">
                <a:solidFill>
                  <a:schemeClr val="tx1">
                    <a:lumMod val="75000"/>
                    <a:lumOff val="25000"/>
                  </a:schemeClr>
                </a:solidFill>
                <a:latin typeface="Calibri"/>
                <a:ea typeface="Calibri"/>
                <a:cs typeface="Calibri"/>
              </a:rPr>
              <a:t>refactorings</a:t>
            </a:r>
            <a:endParaRPr sz="2000" b="0" i="0" u="none" strike="noStrike" cap="none" spc="0" dirty="0">
              <a:solidFill>
                <a:schemeClr val="tx1">
                  <a:lumMod val="75000"/>
                  <a:lumOff val="25000"/>
                </a:schemeClr>
              </a:solidFill>
              <a:latin typeface="Calibri"/>
              <a:cs typeface="Calibri"/>
            </a:endParaRP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Create UI mockups for the user stories you will implement in Sprint 4</a:t>
            </a:r>
            <a:endParaRPr sz="2000" b="0" i="0" u="none" strike="noStrike" cap="none" spc="0" dirty="0">
              <a:solidFill>
                <a:schemeClr val="tx1">
                  <a:lumMod val="75000"/>
                  <a:lumOff val="25000"/>
                </a:schemeClr>
              </a:solidFill>
              <a:latin typeface="Calibri"/>
              <a:cs typeface="Calibri"/>
            </a:endParaRP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At this point you should have automated System/UI tests for all implemented features so far. You will do manual system testing for the ongoing features and report well documented bug reports on GitHub as issues.</a:t>
            </a:r>
            <a:endParaRPr sz="2000" b="0" i="0" u="none" strike="noStrike" cap="none" spc="0" dirty="0">
              <a:solidFill>
                <a:schemeClr val="tx1">
                  <a:lumMod val="75000"/>
                  <a:lumOff val="25000"/>
                </a:schemeClr>
              </a:solidFill>
              <a:latin typeface="Calibri"/>
              <a:cs typeface="Calibri"/>
            </a:endParaRPr>
          </a:p>
          <a:p>
            <a:pPr marL="360979" indent="-360979">
              <a:buClr>
                <a:schemeClr val="accent1"/>
              </a:buClr>
              <a:buSzPct val="100000"/>
              <a:buFont typeface="Calibri"/>
              <a:buAutoNum type="arabicPeriod"/>
              <a:defRPr/>
            </a:pPr>
            <a:r>
              <a:rPr lang="en-US" sz="3600" b="1" i="0" u="none" strike="noStrike" cap="none" spc="0" dirty="0">
                <a:solidFill>
                  <a:schemeClr val="tx1">
                    <a:lumMod val="75000"/>
                    <a:lumOff val="25000"/>
                  </a:schemeClr>
                </a:solidFill>
                <a:latin typeface="Calibri"/>
                <a:ea typeface="Calibri"/>
                <a:cs typeface="Calibri"/>
              </a:rPr>
              <a:t>Investigate</a:t>
            </a:r>
            <a:r>
              <a:rPr lang="en-US" sz="3600" b="0" i="0" u="none" strike="noStrike" cap="none" spc="0" dirty="0">
                <a:solidFill>
                  <a:schemeClr val="tx1">
                    <a:lumMod val="75000"/>
                    <a:lumOff val="25000"/>
                  </a:schemeClr>
                </a:solidFill>
                <a:latin typeface="Calibri"/>
                <a:ea typeface="Calibri"/>
                <a:cs typeface="Calibri"/>
              </a:rPr>
              <a:t> potential design patterns that could be useful for your project. Justify their need in your project.</a:t>
            </a:r>
            <a:endParaRPr sz="2000" b="0" i="0" u="none" strike="noStrike" cap="none" spc="0" dirty="0">
              <a:solidFill>
                <a:schemeClr val="tx1">
                  <a:lumMod val="75000"/>
                  <a:lumOff val="25000"/>
                </a:schemeClr>
              </a:solidFill>
              <a:latin typeface="Calibri"/>
              <a:cs typeface="Calibri"/>
            </a:endParaRPr>
          </a:p>
          <a:p>
            <a:pPr marL="360979" indent="-360979">
              <a:buClr>
                <a:schemeClr val="accent1"/>
              </a:buClr>
              <a:buSzPct val="100000"/>
              <a:buFont typeface="Calibri"/>
              <a:buAutoNum type="arabicPeriod"/>
              <a:defRPr/>
            </a:pPr>
            <a:r>
              <a:rPr lang="en-US" sz="3600" b="1" i="0" u="none" strike="noStrike" cap="none" spc="0" dirty="0">
                <a:solidFill>
                  <a:schemeClr val="tx1">
                    <a:lumMod val="75000"/>
                    <a:lumOff val="25000"/>
                  </a:schemeClr>
                </a:solidFill>
                <a:latin typeface="Calibri"/>
                <a:ea typeface="Calibri"/>
                <a:cs typeface="Calibri"/>
              </a:rPr>
              <a:t>Investigate</a:t>
            </a:r>
            <a:r>
              <a:rPr lang="en-US" sz="3600" b="0" i="0" u="none" strike="noStrike" cap="none" spc="0" dirty="0">
                <a:solidFill>
                  <a:schemeClr val="tx1">
                    <a:lumMod val="75000"/>
                    <a:lumOff val="25000"/>
                  </a:schemeClr>
                </a:solidFill>
                <a:latin typeface="Calibri"/>
                <a:ea typeface="Calibri"/>
                <a:cs typeface="Calibri"/>
              </a:rPr>
              <a:t> how you will conduct usability testing and create the required infrastructure (setup and try usability testing tools).</a:t>
            </a:r>
            <a:endParaRPr sz="2000" b="0" i="0" u="none" strike="noStrike" cap="none" spc="0" dirty="0">
              <a:solidFill>
                <a:schemeClr val="tx1">
                  <a:lumMod val="75000"/>
                  <a:lumOff val="25000"/>
                </a:schemeClr>
              </a:solidFill>
              <a:latin typeface="Calibri"/>
              <a:cs typeface="Calibri"/>
            </a:endParaRP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Plan your Sprint 4 in </a:t>
            </a:r>
            <a:r>
              <a:rPr lang="en-US" sz="3600" b="0" i="0" u="none" strike="noStrike" cap="none" spc="0" dirty="0" err="1">
                <a:solidFill>
                  <a:schemeClr val="tx1">
                    <a:lumMod val="75000"/>
                    <a:lumOff val="25000"/>
                  </a:schemeClr>
                </a:solidFill>
                <a:latin typeface="Calibri"/>
                <a:ea typeface="Calibri"/>
                <a:cs typeface="Calibri"/>
              </a:rPr>
              <a:t>ZenHub</a:t>
            </a:r>
            <a:r>
              <a:rPr lang="en-US" sz="3600" b="0" i="0" u="none" strike="noStrike" cap="none" spc="0" dirty="0">
                <a:solidFill>
                  <a:schemeClr val="tx1">
                    <a:lumMod val="75000"/>
                    <a:lumOff val="25000"/>
                  </a:schemeClr>
                </a:solidFill>
                <a:latin typeface="Calibri"/>
                <a:ea typeface="Calibri"/>
                <a:cs typeface="Calibri"/>
              </a:rPr>
              <a:t> by adding some user stories from your backlog (add features than can be completed within 2 weeks. Note that in the next Sprint you will conduct usability testing. Make a realistic plan)</a:t>
            </a:r>
            <a:endParaRPr lang="en-US" sz="2000" b="0" i="0" u="none" strike="noStrike" cap="none" spc="0" dirty="0">
              <a:solidFill>
                <a:schemeClr val="tx1">
                  <a:lumMod val="75000"/>
                  <a:lumOff val="25000"/>
                </a:schemeClr>
              </a:solidFill>
              <a:latin typeface="Times New Roman"/>
              <a:cs typeface="Times New Roman"/>
            </a:endParaRP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Conduct and document your Sprint 3 Retrospective. Meet with your product owner for acceptance testing and getting feedback</a:t>
            </a:r>
            <a:endParaRPr sz="2000" b="0" i="0" u="none" strike="noStrike" cap="none" spc="0" dirty="0">
              <a:solidFill>
                <a:schemeClr val="tx1">
                  <a:lumMod val="75000"/>
                  <a:lumOff val="25000"/>
                </a:schemeClr>
              </a:solidFill>
              <a:latin typeface="Calibri"/>
              <a:cs typeface="Calibri"/>
            </a:endParaRPr>
          </a:p>
        </p:txBody>
      </p:sp>
      <p:sp>
        <p:nvSpPr>
          <p:cNvPr id="197506783" name="Slide Number Placeholder 3"/>
          <p:cNvSpPr>
            <a:spLocks noGrp="1"/>
          </p:cNvSpPr>
          <p:nvPr>
            <p:ph type="sldNum" sz="quarter" idx="12"/>
          </p:nvPr>
        </p:nvSpPr>
        <p:spPr bwMode="auto"/>
        <p:txBody>
          <a:bodyPr/>
          <a:lstStyle/>
          <a:p>
            <a:pPr>
              <a:defRPr/>
            </a:pPr>
            <a:fld id="{A5E0177B-6B9A-AB13-2720-4F8EC89CF09C}" type="slidenum">
              <a:rPr lang="en-US"/>
              <a:t>10</a:t>
            </a:fld>
            <a:endParaRPr lang="en-US"/>
          </a:p>
        </p:txBody>
      </p:sp>
      <p:pic>
        <p:nvPicPr>
          <p:cNvPr id="2" name="Picture 1" descr="A magnifying glass with a question mark&#10;&#10;Description automatically generated">
            <a:extLst>
              <a:ext uri="{FF2B5EF4-FFF2-40B4-BE49-F238E27FC236}">
                <a16:creationId xmlns:a16="http://schemas.microsoft.com/office/drawing/2014/main" id="{DFD88F41-84CD-57EE-4E1B-F6B964BB0C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9101" y="3856462"/>
            <a:ext cx="635588" cy="635588"/>
          </a:xfrm>
          <a:prstGeom prst="rect">
            <a:avLst/>
          </a:prstGeom>
        </p:spPr>
      </p:pic>
      <p:pic>
        <p:nvPicPr>
          <p:cNvPr id="3" name="Picture 2" descr="A magnifying glass with a question mark&#10;&#10;Description automatically generated">
            <a:extLst>
              <a:ext uri="{FF2B5EF4-FFF2-40B4-BE49-F238E27FC236}">
                <a16:creationId xmlns:a16="http://schemas.microsoft.com/office/drawing/2014/main" id="{A3ACE4E7-4587-B6FC-512F-064A1154C7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9101" y="4492050"/>
            <a:ext cx="635588" cy="63558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a:extLst>
            <a:ext uri="{FF2B5EF4-FFF2-40B4-BE49-F238E27FC236}">
              <a16:creationId xmlns:a16="http://schemas.microsoft.com/office/drawing/2014/main" id="{56489AA8-922A-C016-0A65-9747704B774B}"/>
            </a:ext>
          </a:extLst>
        </p:cNvPr>
        <p:cNvGrpSpPr/>
        <p:nvPr/>
      </p:nvGrpSpPr>
      <p:grpSpPr bwMode="auto">
        <a:xfrm>
          <a:off x="0" y="0"/>
          <a:ext cx="0" cy="0"/>
          <a:chOff x="0" y="0"/>
          <a:chExt cx="0" cy="0"/>
        </a:xfrm>
      </p:grpSpPr>
      <p:sp>
        <p:nvSpPr>
          <p:cNvPr id="316745929" name="Title 1">
            <a:extLst>
              <a:ext uri="{FF2B5EF4-FFF2-40B4-BE49-F238E27FC236}">
                <a16:creationId xmlns:a16="http://schemas.microsoft.com/office/drawing/2014/main" id="{96F9C8E9-C8A5-C1BA-304A-A393C9C49FC7}"/>
              </a:ext>
            </a:extLst>
          </p:cNvPr>
          <p:cNvSpPr>
            <a:spLocks noGrp="1"/>
          </p:cNvSpPr>
          <p:nvPr>
            <p:ph type="title"/>
          </p:nvPr>
        </p:nvSpPr>
        <p:spPr bwMode="auto">
          <a:xfrm>
            <a:off x="822960" y="286605"/>
            <a:ext cx="7543800" cy="726855"/>
          </a:xfrm>
        </p:spPr>
        <p:txBody>
          <a:bodyPr/>
          <a:lstStyle/>
          <a:p>
            <a:pPr>
              <a:defRPr/>
            </a:pPr>
            <a:r>
              <a:rPr lang="en-US" dirty="0"/>
              <a:t>Recommended Plan Sprint #4</a:t>
            </a:r>
          </a:p>
        </p:txBody>
      </p:sp>
      <p:sp>
        <p:nvSpPr>
          <p:cNvPr id="1993388098" name="Content Placeholder 2">
            <a:extLst>
              <a:ext uri="{FF2B5EF4-FFF2-40B4-BE49-F238E27FC236}">
                <a16:creationId xmlns:a16="http://schemas.microsoft.com/office/drawing/2014/main" id="{CF8BFFBD-1427-084E-D516-3897984BC61F}"/>
              </a:ext>
            </a:extLst>
          </p:cNvPr>
          <p:cNvSpPr>
            <a:spLocks noGrp="1"/>
          </p:cNvSpPr>
          <p:nvPr>
            <p:ph idx="1"/>
          </p:nvPr>
        </p:nvSpPr>
        <p:spPr bwMode="auto">
          <a:xfrm>
            <a:off x="740441" y="1388094"/>
            <a:ext cx="8157896" cy="4936737"/>
          </a:xfrm>
        </p:spPr>
        <p:txBody>
          <a:bodyPr vertOverflow="overflow" horzOverflow="overflow" vert="horz" wrap="square" lIns="0" tIns="45720" rIns="0" bIns="45720" numCol="1" spcCol="0" rtlCol="0" fromWordArt="0" anchor="t" anchorCtr="0" forceAA="0" compatLnSpc="0">
            <a:normAutofit fontScale="45000" lnSpcReduction="20000"/>
          </a:bodyPr>
          <a:lstStyle/>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Implement the planned features following the same practices (PRs, code reviews, unit tests)</a:t>
            </a: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Introduce design patterns in your project. Document commits where your design pattern instances were introduced and evolved (adding new abstract methods, adding new subtypes)</a:t>
            </a: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Address technical debt and security warnings from SonarQube. Update your SonarQube (code quality) report</a:t>
            </a: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Create UI mockups for the user stories you will implement in Release 3 (Sprints 5 and 6).</a:t>
            </a: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Add automated System/UI tests for the newly implemented features.</a:t>
            </a: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Recruit users and </a:t>
            </a:r>
            <a:r>
              <a:rPr lang="en-US" sz="3600" b="1" i="0" u="none" strike="noStrike" cap="none" spc="0" dirty="0">
                <a:solidFill>
                  <a:schemeClr val="tx1">
                    <a:lumMod val="75000"/>
                    <a:lumOff val="25000"/>
                  </a:schemeClr>
                </a:solidFill>
                <a:latin typeface="Calibri"/>
                <a:ea typeface="Calibri"/>
                <a:cs typeface="Calibri"/>
              </a:rPr>
              <a:t>conduct your first usability testing</a:t>
            </a:r>
            <a:r>
              <a:rPr lang="en-US" sz="3600" b="0" i="0" u="none" strike="noStrike" cap="none" spc="0" dirty="0">
                <a:solidFill>
                  <a:schemeClr val="tx1">
                    <a:lumMod val="75000"/>
                    <a:lumOff val="25000"/>
                  </a:schemeClr>
                </a:solidFill>
                <a:latin typeface="Calibri"/>
                <a:ea typeface="Calibri"/>
                <a:cs typeface="Calibri"/>
              </a:rPr>
              <a:t>. Collect and analyze your usability test results. Make well documented issues for UI improvements and bugs found during testing.</a:t>
            </a: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Conduct and document your Sprint 4 Retrospective. Meet with your product owner for acceptance testing and getting feedback</a:t>
            </a: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Prepare your presentation for the Instructor and practice it with all team members at least once.</a:t>
            </a: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Submit your Release 2 report on Slack</a:t>
            </a:r>
          </a:p>
          <a:p>
            <a:pPr marL="360979" indent="-360979">
              <a:buClr>
                <a:schemeClr val="accent1"/>
              </a:buClr>
              <a:buSzPct val="100000"/>
              <a:buFont typeface="Calibri"/>
              <a:buAutoNum type="arabicPeriod"/>
              <a:defRPr/>
            </a:pPr>
            <a:r>
              <a:rPr lang="en-US" sz="3600" b="0" i="0" u="none" strike="noStrike" cap="none" spc="0" dirty="0">
                <a:solidFill>
                  <a:schemeClr val="tx1">
                    <a:lumMod val="75000"/>
                    <a:lumOff val="25000"/>
                  </a:schemeClr>
                </a:solidFill>
                <a:latin typeface="Calibri"/>
                <a:ea typeface="Calibri"/>
                <a:cs typeface="Calibri"/>
              </a:rPr>
              <a:t>Plan your Sprint 5 in </a:t>
            </a:r>
            <a:r>
              <a:rPr lang="en-US" sz="3600" b="0" i="0" u="none" strike="noStrike" cap="none" spc="0" dirty="0" err="1">
                <a:solidFill>
                  <a:schemeClr val="tx1">
                    <a:lumMod val="75000"/>
                    <a:lumOff val="25000"/>
                  </a:schemeClr>
                </a:solidFill>
                <a:latin typeface="Calibri"/>
                <a:ea typeface="Calibri"/>
                <a:cs typeface="Calibri"/>
              </a:rPr>
              <a:t>ZenHub</a:t>
            </a:r>
            <a:r>
              <a:rPr lang="en-US" sz="3600" b="0" i="0" u="none" strike="noStrike" cap="none" spc="0" dirty="0">
                <a:solidFill>
                  <a:schemeClr val="tx1">
                    <a:lumMod val="75000"/>
                    <a:lumOff val="25000"/>
                  </a:schemeClr>
                </a:solidFill>
                <a:latin typeface="Calibri"/>
                <a:ea typeface="Calibri"/>
                <a:cs typeface="Calibri"/>
              </a:rPr>
              <a:t> by adding some user stories from your backlog (add features than can be completed within 2 weeks)</a:t>
            </a:r>
            <a:endParaRPr sz="2000" b="0" i="0" u="none" strike="noStrike" cap="none" spc="0" dirty="0">
              <a:solidFill>
                <a:schemeClr val="tx1">
                  <a:lumMod val="75000"/>
                  <a:lumOff val="25000"/>
                </a:schemeClr>
              </a:solidFill>
              <a:latin typeface="Calibri"/>
              <a:cs typeface="Calibri"/>
            </a:endParaRPr>
          </a:p>
        </p:txBody>
      </p:sp>
      <p:sp>
        <p:nvSpPr>
          <p:cNvPr id="197506783" name="Slide Number Placeholder 3">
            <a:extLst>
              <a:ext uri="{FF2B5EF4-FFF2-40B4-BE49-F238E27FC236}">
                <a16:creationId xmlns:a16="http://schemas.microsoft.com/office/drawing/2014/main" id="{6F362D19-1AFD-55F8-11B6-40A4C6F26D05}"/>
              </a:ext>
            </a:extLst>
          </p:cNvPr>
          <p:cNvSpPr>
            <a:spLocks noGrp="1"/>
          </p:cNvSpPr>
          <p:nvPr>
            <p:ph type="sldNum" sz="quarter" idx="12"/>
          </p:nvPr>
        </p:nvSpPr>
        <p:spPr bwMode="auto"/>
        <p:txBody>
          <a:bodyPr/>
          <a:lstStyle/>
          <a:p>
            <a:pPr>
              <a:defRPr/>
            </a:pPr>
            <a:fld id="{A5E0177B-6B9A-AB13-2720-4F8EC89CF09C}" type="slidenum">
              <a:rPr lang="en-US"/>
              <a:t>11</a:t>
            </a:fld>
            <a:endParaRPr lang="en-US"/>
          </a:p>
        </p:txBody>
      </p:sp>
    </p:spTree>
    <p:extLst>
      <p:ext uri="{BB962C8B-B14F-4D97-AF65-F5344CB8AC3E}">
        <p14:creationId xmlns:p14="http://schemas.microsoft.com/office/powerpoint/2010/main" val="493760573"/>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a:extLst>
            <a:ext uri="{FF2B5EF4-FFF2-40B4-BE49-F238E27FC236}">
              <a16:creationId xmlns:a16="http://schemas.microsoft.com/office/drawing/2014/main" id="{C22A6A51-1A26-22E4-2012-D64F851466DE}"/>
            </a:ext>
          </a:extLst>
        </p:cNvPr>
        <p:cNvGrpSpPr/>
        <p:nvPr/>
      </p:nvGrpSpPr>
      <p:grpSpPr bwMode="auto">
        <a:xfrm>
          <a:off x="0" y="0"/>
          <a:ext cx="0" cy="0"/>
          <a:chOff x="0" y="0"/>
          <a:chExt cx="0" cy="0"/>
        </a:xfrm>
      </p:grpSpPr>
      <p:sp>
        <p:nvSpPr>
          <p:cNvPr id="316745929" name="Title 1">
            <a:extLst>
              <a:ext uri="{FF2B5EF4-FFF2-40B4-BE49-F238E27FC236}">
                <a16:creationId xmlns:a16="http://schemas.microsoft.com/office/drawing/2014/main" id="{2007D4E1-D458-3C20-0E2A-4AD8773667BF}"/>
              </a:ext>
            </a:extLst>
          </p:cNvPr>
          <p:cNvSpPr>
            <a:spLocks noGrp="1"/>
          </p:cNvSpPr>
          <p:nvPr>
            <p:ph type="title"/>
          </p:nvPr>
        </p:nvSpPr>
        <p:spPr bwMode="auto">
          <a:xfrm>
            <a:off x="822960" y="286605"/>
            <a:ext cx="7543800" cy="726855"/>
          </a:xfrm>
        </p:spPr>
        <p:txBody>
          <a:bodyPr/>
          <a:lstStyle/>
          <a:p>
            <a:pPr>
              <a:defRPr/>
            </a:pPr>
            <a:r>
              <a:rPr lang="en-US" dirty="0"/>
              <a:t>Recommended Plan Sprint #5</a:t>
            </a:r>
          </a:p>
        </p:txBody>
      </p:sp>
      <p:sp>
        <p:nvSpPr>
          <p:cNvPr id="1993388098" name="Content Placeholder 2">
            <a:extLst>
              <a:ext uri="{FF2B5EF4-FFF2-40B4-BE49-F238E27FC236}">
                <a16:creationId xmlns:a16="http://schemas.microsoft.com/office/drawing/2014/main" id="{C76B42AB-66F6-E11B-C13F-0055A8BE1B51}"/>
              </a:ext>
            </a:extLst>
          </p:cNvPr>
          <p:cNvSpPr>
            <a:spLocks noGrp="1"/>
          </p:cNvSpPr>
          <p:nvPr>
            <p:ph idx="1"/>
          </p:nvPr>
        </p:nvSpPr>
        <p:spPr bwMode="auto">
          <a:xfrm>
            <a:off x="740441" y="1388094"/>
            <a:ext cx="8157896" cy="4936737"/>
          </a:xfrm>
        </p:spPr>
        <p:txBody>
          <a:bodyPr vertOverflow="overflow" horzOverflow="overflow" vert="horz" wrap="square" lIns="0" tIns="45720" rIns="0" bIns="45720" numCol="1" spcCol="0" rtlCol="0" fromWordArt="0" anchor="t" anchorCtr="0" forceAA="0" compatLnSpc="0">
            <a:normAutofit fontScale="90000"/>
          </a:bodyPr>
          <a:lstStyle/>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Address all UI issues discovered in usability testing</a:t>
            </a: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Implement the remaining planned features</a:t>
            </a: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Write unit tests for the new features</a:t>
            </a: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Submit your features in Pull Requests. Assign team members for code review. There should be active discussions and suggestions for improvements. These suggestions could also include </a:t>
            </a:r>
            <a:r>
              <a:rPr lang="en-US" sz="2000" b="0" i="0" u="none" strike="noStrike" cap="none" spc="0" dirty="0" err="1">
                <a:solidFill>
                  <a:schemeClr val="tx1">
                    <a:lumMod val="75000"/>
                    <a:lumOff val="25000"/>
                  </a:schemeClr>
                </a:solidFill>
                <a:latin typeface="Calibri"/>
                <a:cs typeface="Calibri"/>
              </a:rPr>
              <a:t>refactorings</a:t>
            </a:r>
            <a:r>
              <a:rPr lang="en-US" sz="2000" b="0" i="0" u="none" strike="noStrike" cap="none" spc="0" dirty="0">
                <a:solidFill>
                  <a:schemeClr val="tx1">
                    <a:lumMod val="75000"/>
                    <a:lumOff val="25000"/>
                  </a:schemeClr>
                </a:solidFill>
                <a:latin typeface="Calibri"/>
                <a:cs typeface="Calibri"/>
              </a:rPr>
              <a:t>. Document systematically your refactoring efforts by collecting commits and PRs with specific types of </a:t>
            </a:r>
            <a:r>
              <a:rPr lang="en-US" sz="2000" b="0" i="0" u="none" strike="noStrike" cap="none" spc="0" dirty="0" err="1">
                <a:solidFill>
                  <a:schemeClr val="tx1">
                    <a:lumMod val="75000"/>
                    <a:lumOff val="25000"/>
                  </a:schemeClr>
                </a:solidFill>
                <a:latin typeface="Calibri"/>
                <a:cs typeface="Calibri"/>
              </a:rPr>
              <a:t>refactorings</a:t>
            </a:r>
            <a:endParaRPr lang="en-US" sz="2000" b="0" i="0" u="none" strike="noStrike" cap="none" spc="0" dirty="0">
              <a:solidFill>
                <a:schemeClr val="tx1">
                  <a:lumMod val="75000"/>
                  <a:lumOff val="25000"/>
                </a:schemeClr>
              </a:solidFill>
              <a:latin typeface="Calibri"/>
              <a:cs typeface="Calibri"/>
            </a:endParaRP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Add automated System/UI tests for the newly implemented features.</a:t>
            </a: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Address technical debt and security warnings from SonarQube. Update your SonarQube (code quality) report</a:t>
            </a: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Plan your Sprint 6 in </a:t>
            </a:r>
            <a:r>
              <a:rPr lang="en-US" sz="2000" b="0" i="0" u="none" strike="noStrike" cap="none" spc="0" dirty="0" err="1">
                <a:solidFill>
                  <a:schemeClr val="tx1">
                    <a:lumMod val="75000"/>
                    <a:lumOff val="25000"/>
                  </a:schemeClr>
                </a:solidFill>
                <a:latin typeface="Calibri"/>
                <a:cs typeface="Calibri"/>
              </a:rPr>
              <a:t>ZenHub</a:t>
            </a:r>
            <a:r>
              <a:rPr lang="en-US" sz="2000" b="0" i="0" u="none" strike="noStrike" cap="none" spc="0" dirty="0">
                <a:solidFill>
                  <a:schemeClr val="tx1">
                    <a:lumMod val="75000"/>
                    <a:lumOff val="25000"/>
                  </a:schemeClr>
                </a:solidFill>
                <a:latin typeface="Calibri"/>
                <a:cs typeface="Calibri"/>
              </a:rPr>
              <a:t> by adding any remaining user stories from your backlog.</a:t>
            </a: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Conduct and document your Sprint 5 Retrospective. Meet with your product owner for acceptance testing and getting feedback</a:t>
            </a:r>
            <a:endParaRPr sz="2000" b="0" i="0" u="none" strike="noStrike" cap="none" spc="0" dirty="0">
              <a:solidFill>
                <a:schemeClr val="tx1">
                  <a:lumMod val="75000"/>
                  <a:lumOff val="25000"/>
                </a:schemeClr>
              </a:solidFill>
              <a:latin typeface="Calibri"/>
              <a:cs typeface="Calibri"/>
            </a:endParaRPr>
          </a:p>
        </p:txBody>
      </p:sp>
      <p:sp>
        <p:nvSpPr>
          <p:cNvPr id="197506783" name="Slide Number Placeholder 3">
            <a:extLst>
              <a:ext uri="{FF2B5EF4-FFF2-40B4-BE49-F238E27FC236}">
                <a16:creationId xmlns:a16="http://schemas.microsoft.com/office/drawing/2014/main" id="{11EA6FD1-B051-8B20-FEBC-D6E62911DE70}"/>
              </a:ext>
            </a:extLst>
          </p:cNvPr>
          <p:cNvSpPr>
            <a:spLocks noGrp="1"/>
          </p:cNvSpPr>
          <p:nvPr>
            <p:ph type="sldNum" sz="quarter" idx="12"/>
          </p:nvPr>
        </p:nvSpPr>
        <p:spPr bwMode="auto"/>
        <p:txBody>
          <a:bodyPr/>
          <a:lstStyle/>
          <a:p>
            <a:pPr>
              <a:defRPr/>
            </a:pPr>
            <a:fld id="{A5E0177B-6B9A-AB13-2720-4F8EC89CF09C}" type="slidenum">
              <a:rPr lang="en-US"/>
              <a:t>12</a:t>
            </a:fld>
            <a:endParaRPr lang="en-US"/>
          </a:p>
        </p:txBody>
      </p:sp>
    </p:spTree>
    <p:extLst>
      <p:ext uri="{BB962C8B-B14F-4D97-AF65-F5344CB8AC3E}">
        <p14:creationId xmlns:p14="http://schemas.microsoft.com/office/powerpoint/2010/main" val="700909919"/>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a:extLst>
            <a:ext uri="{FF2B5EF4-FFF2-40B4-BE49-F238E27FC236}">
              <a16:creationId xmlns:a16="http://schemas.microsoft.com/office/drawing/2014/main" id="{A3D9279D-373A-2235-988A-A1B5C2058A25}"/>
            </a:ext>
          </a:extLst>
        </p:cNvPr>
        <p:cNvGrpSpPr/>
        <p:nvPr/>
      </p:nvGrpSpPr>
      <p:grpSpPr bwMode="auto">
        <a:xfrm>
          <a:off x="0" y="0"/>
          <a:ext cx="0" cy="0"/>
          <a:chOff x="0" y="0"/>
          <a:chExt cx="0" cy="0"/>
        </a:xfrm>
      </p:grpSpPr>
      <p:sp>
        <p:nvSpPr>
          <p:cNvPr id="316745929" name="Title 1">
            <a:extLst>
              <a:ext uri="{FF2B5EF4-FFF2-40B4-BE49-F238E27FC236}">
                <a16:creationId xmlns:a16="http://schemas.microsoft.com/office/drawing/2014/main" id="{04346B3F-DBE9-D940-D728-69E8A5535403}"/>
              </a:ext>
            </a:extLst>
          </p:cNvPr>
          <p:cNvSpPr>
            <a:spLocks noGrp="1"/>
          </p:cNvSpPr>
          <p:nvPr>
            <p:ph type="title"/>
          </p:nvPr>
        </p:nvSpPr>
        <p:spPr bwMode="auto">
          <a:xfrm>
            <a:off x="822960" y="286605"/>
            <a:ext cx="7543800" cy="726855"/>
          </a:xfrm>
        </p:spPr>
        <p:txBody>
          <a:bodyPr/>
          <a:lstStyle/>
          <a:p>
            <a:pPr>
              <a:defRPr/>
            </a:pPr>
            <a:r>
              <a:rPr lang="en-US" dirty="0"/>
              <a:t>Recommended Plan Sprint #6</a:t>
            </a:r>
          </a:p>
        </p:txBody>
      </p:sp>
      <p:sp>
        <p:nvSpPr>
          <p:cNvPr id="1993388098" name="Content Placeholder 2">
            <a:extLst>
              <a:ext uri="{FF2B5EF4-FFF2-40B4-BE49-F238E27FC236}">
                <a16:creationId xmlns:a16="http://schemas.microsoft.com/office/drawing/2014/main" id="{82BB9F88-04AC-2961-84B4-29584D9C09CD}"/>
              </a:ext>
            </a:extLst>
          </p:cNvPr>
          <p:cNvSpPr>
            <a:spLocks noGrp="1"/>
          </p:cNvSpPr>
          <p:nvPr>
            <p:ph idx="1"/>
          </p:nvPr>
        </p:nvSpPr>
        <p:spPr bwMode="auto">
          <a:xfrm>
            <a:off x="740441" y="1388094"/>
            <a:ext cx="8157896" cy="4936737"/>
          </a:xfrm>
        </p:spPr>
        <p:txBody>
          <a:bodyPr vertOverflow="overflow" horzOverflow="overflow" vert="horz" wrap="square" lIns="0" tIns="45720" rIns="0" bIns="45720" numCol="1" spcCol="0" rtlCol="0" fromWordArt="0" anchor="t" anchorCtr="0" forceAA="0" compatLnSpc="0">
            <a:normAutofit fontScale="97500"/>
          </a:bodyPr>
          <a:lstStyle/>
          <a:p>
            <a:pPr marL="360979" indent="-360979">
              <a:buClr>
                <a:schemeClr val="accent1"/>
              </a:buClr>
              <a:buSzPct val="100000"/>
              <a:buFont typeface="Calibri"/>
              <a:buAutoNum type="arabicPeriod"/>
              <a:defRPr/>
            </a:pPr>
            <a:r>
              <a:rPr lang="en-US" sz="2000" b="1" i="0" u="none" strike="noStrike" cap="none" spc="0" dirty="0">
                <a:solidFill>
                  <a:schemeClr val="tx1">
                    <a:lumMod val="75000"/>
                    <a:lumOff val="25000"/>
                  </a:schemeClr>
                </a:solidFill>
                <a:latin typeface="Calibri"/>
                <a:cs typeface="Calibri"/>
              </a:rPr>
              <a:t>Conduct a second round of usability testing</a:t>
            </a:r>
            <a:r>
              <a:rPr lang="en-US" sz="2000" b="0" i="0" u="none" strike="noStrike" cap="none" spc="0" dirty="0">
                <a:solidFill>
                  <a:schemeClr val="tx1">
                    <a:lumMod val="75000"/>
                    <a:lumOff val="25000"/>
                  </a:schemeClr>
                </a:solidFill>
                <a:latin typeface="Calibri"/>
                <a:cs typeface="Calibri"/>
              </a:rPr>
              <a:t>. Compare the current usability test results with the previous ones to show the improvement in user satisfaction or other usability metrics.</a:t>
            </a: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Add automated System/UI tests for all implemented features.</a:t>
            </a: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Address all remaining technical debt and security warnings from SonarQube. Update your SonarQube (code quality) report</a:t>
            </a: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Conduct and document your Sprint 6 Retrospective. Meet with your product owner for any remaining acceptance testing</a:t>
            </a: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Prepare your presentation for the Instructor and practice it with all team members at least once.</a:t>
            </a:r>
          </a:p>
          <a:p>
            <a:pPr marL="360979" indent="-360979">
              <a:buClr>
                <a:schemeClr val="accent1"/>
              </a:buClr>
              <a:buSzPct val="100000"/>
              <a:buFont typeface="Calibri"/>
              <a:buAutoNum type="arabicPeriod"/>
              <a:defRPr/>
            </a:pPr>
            <a:r>
              <a:rPr lang="en-US" sz="2000" b="0" i="0" u="none" strike="noStrike" cap="none" spc="0" dirty="0">
                <a:solidFill>
                  <a:schemeClr val="tx1">
                    <a:lumMod val="75000"/>
                    <a:lumOff val="25000"/>
                  </a:schemeClr>
                </a:solidFill>
                <a:latin typeface="Calibri"/>
                <a:cs typeface="Calibri"/>
              </a:rPr>
              <a:t>Submit your Release 3 report on Slack</a:t>
            </a:r>
            <a:endParaRPr sz="2000" b="0" i="0" u="none" strike="noStrike" cap="none" spc="0" dirty="0">
              <a:solidFill>
                <a:schemeClr val="tx1">
                  <a:lumMod val="75000"/>
                  <a:lumOff val="25000"/>
                </a:schemeClr>
              </a:solidFill>
              <a:latin typeface="Calibri"/>
              <a:cs typeface="Calibri"/>
            </a:endParaRPr>
          </a:p>
        </p:txBody>
      </p:sp>
      <p:sp>
        <p:nvSpPr>
          <p:cNvPr id="197506783" name="Slide Number Placeholder 3">
            <a:extLst>
              <a:ext uri="{FF2B5EF4-FFF2-40B4-BE49-F238E27FC236}">
                <a16:creationId xmlns:a16="http://schemas.microsoft.com/office/drawing/2014/main" id="{5867B798-005F-F476-DFCF-3E124015D4D5}"/>
              </a:ext>
            </a:extLst>
          </p:cNvPr>
          <p:cNvSpPr>
            <a:spLocks noGrp="1"/>
          </p:cNvSpPr>
          <p:nvPr>
            <p:ph type="sldNum" sz="quarter" idx="12"/>
          </p:nvPr>
        </p:nvSpPr>
        <p:spPr bwMode="auto"/>
        <p:txBody>
          <a:bodyPr/>
          <a:lstStyle/>
          <a:p>
            <a:pPr>
              <a:defRPr/>
            </a:pPr>
            <a:fld id="{A5E0177B-6B9A-AB13-2720-4F8EC89CF09C}" type="slidenum">
              <a:rPr lang="en-US"/>
              <a:t>13</a:t>
            </a:fld>
            <a:endParaRPr lang="en-US"/>
          </a:p>
        </p:txBody>
      </p:sp>
    </p:spTree>
    <p:extLst>
      <p:ext uri="{BB962C8B-B14F-4D97-AF65-F5344CB8AC3E}">
        <p14:creationId xmlns:p14="http://schemas.microsoft.com/office/powerpoint/2010/main" val="2312812707"/>
      </p:ext>
    </p:extLst>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22960" y="286605"/>
            <a:ext cx="7543800" cy="824744"/>
          </a:xfrm>
        </p:spPr>
        <p:txBody>
          <a:bodyPr/>
          <a:lstStyle/>
          <a:p>
            <a:pPr>
              <a:defRPr/>
            </a:pPr>
            <a:r>
              <a:rPr lang="en-US" dirty="0"/>
              <a:t>How are you evaluated?</a:t>
            </a:r>
          </a:p>
        </p:txBody>
      </p:sp>
      <p:sp>
        <p:nvSpPr>
          <p:cNvPr id="3" name="Content Placeholder 2"/>
          <p:cNvSpPr>
            <a:spLocks noGrp="1"/>
          </p:cNvSpPr>
          <p:nvPr>
            <p:ph idx="1"/>
          </p:nvPr>
        </p:nvSpPr>
        <p:spPr bwMode="auto">
          <a:xfrm>
            <a:off x="822959" y="1231095"/>
            <a:ext cx="7543801" cy="5401650"/>
          </a:xfrm>
        </p:spPr>
        <p:txBody>
          <a:bodyPr>
            <a:normAutofit/>
          </a:bodyPr>
          <a:lstStyle/>
          <a:p>
            <a:pPr>
              <a:defRPr/>
            </a:pPr>
            <a:r>
              <a:rPr lang="en-US" dirty="0"/>
              <a:t>The instructor evaluates your </a:t>
            </a:r>
            <a:r>
              <a:rPr lang="en-US" b="1" dirty="0"/>
              <a:t>software engineering practices</a:t>
            </a:r>
          </a:p>
          <a:p>
            <a:pPr lvl="1">
              <a:defRPr/>
            </a:pPr>
            <a:r>
              <a:rPr lang="en-US" dirty="0"/>
              <a:t>Planning</a:t>
            </a:r>
          </a:p>
          <a:p>
            <a:pPr lvl="1">
              <a:defRPr/>
            </a:pPr>
            <a:r>
              <a:rPr lang="en-US" dirty="0"/>
              <a:t>Team management</a:t>
            </a:r>
          </a:p>
          <a:p>
            <a:pPr lvl="1">
              <a:defRPr/>
            </a:pPr>
            <a:r>
              <a:rPr lang="en-US" dirty="0"/>
              <a:t>Reports (design, testing, quality)</a:t>
            </a:r>
          </a:p>
          <a:p>
            <a:pPr lvl="1">
              <a:defRPr/>
            </a:pPr>
            <a:r>
              <a:rPr lang="en-US" dirty="0"/>
              <a:t>Source code reviewing</a:t>
            </a:r>
          </a:p>
          <a:p>
            <a:pPr lvl="1">
              <a:defRPr/>
            </a:pPr>
            <a:r>
              <a:rPr lang="en-US" dirty="0"/>
              <a:t>Proper use of engineering tools</a:t>
            </a:r>
          </a:p>
          <a:p>
            <a:pPr lvl="1">
              <a:defRPr/>
            </a:pPr>
            <a:r>
              <a:rPr lang="en-US" dirty="0"/>
              <a:t>Research/investigation</a:t>
            </a:r>
          </a:p>
          <a:p>
            <a:pPr lvl="1">
              <a:defRPr/>
            </a:pPr>
            <a:r>
              <a:rPr lang="en-US" dirty="0"/>
              <a:t>Communication</a:t>
            </a:r>
          </a:p>
          <a:p>
            <a:pPr lvl="1">
              <a:defRPr/>
            </a:pPr>
            <a:r>
              <a:rPr lang="en-US" dirty="0"/>
              <a:t>Professionalism</a:t>
            </a:r>
          </a:p>
          <a:p>
            <a:pPr>
              <a:defRPr/>
            </a:pPr>
            <a:r>
              <a:rPr lang="en-US" dirty="0"/>
              <a:t>The exact </a:t>
            </a:r>
            <a:r>
              <a:rPr lang="en-US" b="1" dirty="0"/>
              <a:t>evaluation criteria</a:t>
            </a:r>
            <a:r>
              <a:rPr lang="en-US" dirty="0"/>
              <a:t> can be found at </a:t>
            </a:r>
            <a:r>
              <a:rPr lang="en-US" dirty="0">
                <a:hlinkClick r:id="rId3"/>
              </a:rPr>
              <a:t>marking.pdf</a:t>
            </a:r>
            <a:endParaRPr lang="en-US" dirty="0"/>
          </a:p>
        </p:txBody>
      </p:sp>
      <p:sp>
        <p:nvSpPr>
          <p:cNvPr id="4" name="Slide Number Placeholder 3"/>
          <p:cNvSpPr>
            <a:spLocks noGrp="1"/>
          </p:cNvSpPr>
          <p:nvPr>
            <p:ph type="sldNum" sz="quarter" idx="12"/>
          </p:nvPr>
        </p:nvSpPr>
        <p:spPr bwMode="auto"/>
        <p:txBody>
          <a:bodyPr/>
          <a:lstStyle/>
          <a:p>
            <a:pPr>
              <a:defRPr/>
            </a:pPr>
            <a:fld id="{EE8D86C7-E356-411D-91A5-41A6F3B39F96}" type="slidenum">
              <a:rPr lang="en-US"/>
              <a:t>14</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286385" y="1845945"/>
            <a:ext cx="8855075" cy="4023360"/>
          </a:xfrm>
        </p:spPr>
        <p:txBody>
          <a:bodyPr/>
          <a:lstStyle/>
          <a:p>
            <a:pPr>
              <a:defRPr/>
            </a:pPr>
            <a:r>
              <a:rPr lang="en-US" dirty="0"/>
              <a:t>Schedule a meeting </a:t>
            </a:r>
            <a:r>
              <a:rPr lang="en-US" b="1" dirty="0"/>
              <a:t>time</a:t>
            </a:r>
            <a:r>
              <a:rPr lang="en-US" dirty="0"/>
              <a:t> that works for the team and PO.</a:t>
            </a:r>
            <a:endParaRPr lang="en-CA" dirty="0"/>
          </a:p>
          <a:p>
            <a:pPr>
              <a:defRPr/>
            </a:pPr>
            <a:r>
              <a:rPr lang="en-CA" dirty="0"/>
              <a:t>Prepare the backlog with </a:t>
            </a:r>
            <a:r>
              <a:rPr lang="en-CA" b="1" dirty="0"/>
              <a:t>user stories</a:t>
            </a:r>
            <a:r>
              <a:rPr lang="en-CA" dirty="0"/>
              <a:t> before the visit</a:t>
            </a:r>
            <a:endParaRPr lang="en-CA" b="1" dirty="0"/>
          </a:p>
          <a:p>
            <a:pPr>
              <a:defRPr/>
            </a:pPr>
            <a:r>
              <a:rPr lang="en-CA" dirty="0"/>
              <a:t>Prepare some </a:t>
            </a:r>
            <a:r>
              <a:rPr lang="en-CA" b="1" dirty="0"/>
              <a:t>UI prototypes</a:t>
            </a:r>
            <a:r>
              <a:rPr lang="en-CA" dirty="0"/>
              <a:t> before the visit</a:t>
            </a:r>
          </a:p>
          <a:p>
            <a:pPr>
              <a:defRPr/>
            </a:pPr>
            <a:r>
              <a:rPr lang="en-CA" dirty="0"/>
              <a:t>Make sure you leave the meeting with all your questions answered &amp; doubts clarified</a:t>
            </a:r>
          </a:p>
          <a:p>
            <a:pPr>
              <a:defRPr/>
            </a:pPr>
            <a:r>
              <a:rPr lang="en-CA" dirty="0"/>
              <a:t>Be </a:t>
            </a:r>
            <a:r>
              <a:rPr lang="en-CA" b="1" dirty="0"/>
              <a:t>positive</a:t>
            </a:r>
            <a:r>
              <a:rPr lang="en-CA" dirty="0"/>
              <a:t> and </a:t>
            </a:r>
            <a:r>
              <a:rPr lang="en-CA" b="1" dirty="0"/>
              <a:t>enthusiastic</a:t>
            </a:r>
          </a:p>
        </p:txBody>
      </p:sp>
      <p:sp>
        <p:nvSpPr>
          <p:cNvPr id="4" name="Slide Number Placeholder 3"/>
          <p:cNvSpPr>
            <a:spLocks noGrp="1"/>
          </p:cNvSpPr>
          <p:nvPr>
            <p:ph type="sldNum" sz="quarter" idx="12"/>
          </p:nvPr>
        </p:nvSpPr>
        <p:spPr bwMode="auto"/>
        <p:txBody>
          <a:bodyPr/>
          <a:lstStyle/>
          <a:p>
            <a:pPr>
              <a:defRPr/>
            </a:pPr>
            <a:fld id="{EE8D86C7-E356-411D-91A5-41A6F3B39F96}" type="slidenum">
              <a:rPr lang="en-US"/>
              <a:t>15</a:t>
            </a:fld>
            <a:endParaRPr lang="en-US"/>
          </a:p>
        </p:txBody>
      </p:sp>
      <p:sp>
        <p:nvSpPr>
          <p:cNvPr id="5" name="Title 5"/>
          <p:cNvSpPr>
            <a:spLocks noGrp="1"/>
          </p:cNvSpPr>
          <p:nvPr>
            <p:ph type="title"/>
          </p:nvPr>
        </p:nvSpPr>
        <p:spPr bwMode="auto">
          <a:xfrm>
            <a:off x="822960" y="286385"/>
            <a:ext cx="8222615" cy="805180"/>
          </a:xfrm>
        </p:spPr>
        <p:txBody>
          <a:bodyPr>
            <a:normAutofit fontScale="90000"/>
          </a:bodyPr>
          <a:lstStyle/>
          <a:p>
            <a:pPr>
              <a:defRPr/>
            </a:pPr>
            <a:r>
              <a:rPr lang="en-CA" dirty="0"/>
              <a:t>First meeting with the Product Owner</a:t>
            </a:r>
          </a:p>
        </p:txBody>
      </p:sp>
      <p:pic>
        <p:nvPicPr>
          <p:cNvPr id="6" name="Picture 5"/>
          <p:cNvPicPr>
            <a:picLocks noChangeAspect="1"/>
          </p:cNvPicPr>
          <p:nvPr/>
        </p:nvPicPr>
        <p:blipFill>
          <a:blip r:embed="rId3"/>
          <a:stretch/>
        </p:blipFill>
        <p:spPr bwMode="auto">
          <a:xfrm>
            <a:off x="6577933" y="4220527"/>
            <a:ext cx="2563178" cy="263747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606627" y="1845733"/>
            <a:ext cx="8212634" cy="4842234"/>
          </a:xfrm>
        </p:spPr>
        <p:txBody>
          <a:bodyPr>
            <a:normAutofit fontScale="92500" lnSpcReduction="10000"/>
          </a:bodyPr>
          <a:lstStyle/>
          <a:p>
            <a:pPr>
              <a:defRPr/>
            </a:pPr>
            <a:r>
              <a:rPr lang="en-US" dirty="0"/>
              <a:t>January 20, </a:t>
            </a:r>
            <a:r>
              <a:rPr lang="en-US" dirty="0" err="1"/>
              <a:t>Zenhub</a:t>
            </a:r>
            <a:endParaRPr lang="en-US" dirty="0"/>
          </a:p>
          <a:p>
            <a:pPr>
              <a:defRPr/>
            </a:pPr>
            <a:r>
              <a:rPr lang="en-US" dirty="0"/>
              <a:t>January 27, CI pipeline on GitHub</a:t>
            </a:r>
          </a:p>
          <a:p>
            <a:pPr>
              <a:defRPr/>
            </a:pPr>
            <a:r>
              <a:rPr lang="en-US" dirty="0"/>
              <a:t>February 3, Testing Mobile apps</a:t>
            </a:r>
          </a:p>
          <a:p>
            <a:pPr>
              <a:defRPr/>
            </a:pPr>
            <a:r>
              <a:rPr lang="en-US" dirty="0"/>
              <a:t>February 10, SonarQube</a:t>
            </a:r>
          </a:p>
          <a:p>
            <a:pPr>
              <a:defRPr/>
            </a:pPr>
            <a:endParaRPr lang="en-US" dirty="0"/>
          </a:p>
          <a:p>
            <a:pPr marL="0" indent="0">
              <a:buNone/>
              <a:defRPr/>
            </a:pPr>
            <a:r>
              <a:rPr lang="en-US" dirty="0"/>
              <a:t>Q QA Monday 17:45-18:35</a:t>
            </a:r>
          </a:p>
          <a:p>
            <a:pPr marL="0" indent="0">
              <a:buNone/>
              <a:defRPr/>
            </a:pPr>
            <a:r>
              <a:rPr lang="en-US" dirty="0"/>
              <a:t>Q QC Monday 19:15-20:05</a:t>
            </a:r>
          </a:p>
          <a:p>
            <a:pPr marL="0" indent="0">
              <a:buNone/>
              <a:defRPr/>
            </a:pPr>
            <a:r>
              <a:rPr lang="en-US" dirty="0"/>
              <a:t>R SA Monday 17:45-18:35</a:t>
            </a:r>
          </a:p>
          <a:p>
            <a:pPr marL="0" indent="0">
              <a:buNone/>
              <a:defRPr/>
            </a:pPr>
            <a:r>
              <a:rPr lang="en-US" dirty="0"/>
              <a:t>R SC Monday 19:15-20:05</a:t>
            </a:r>
            <a:br>
              <a:rPr lang="en-US" dirty="0"/>
            </a:br>
            <a:endParaRPr lang="en-CA" dirty="0"/>
          </a:p>
        </p:txBody>
      </p:sp>
      <p:sp>
        <p:nvSpPr>
          <p:cNvPr id="4" name="Slide Number Placeholder 3"/>
          <p:cNvSpPr>
            <a:spLocks noGrp="1"/>
          </p:cNvSpPr>
          <p:nvPr>
            <p:ph type="sldNum" sz="quarter" idx="12"/>
          </p:nvPr>
        </p:nvSpPr>
        <p:spPr bwMode="auto"/>
        <p:txBody>
          <a:bodyPr/>
          <a:lstStyle/>
          <a:p>
            <a:pPr>
              <a:defRPr/>
            </a:pPr>
            <a:fld id="{EE8D86C7-E356-411D-91A5-41A6F3B39F96}" type="slidenum">
              <a:rPr lang="en-US"/>
              <a:t>16</a:t>
            </a:fld>
            <a:endParaRPr lang="en-US"/>
          </a:p>
        </p:txBody>
      </p:sp>
      <p:sp>
        <p:nvSpPr>
          <p:cNvPr id="5" name="Title 5"/>
          <p:cNvSpPr>
            <a:spLocks noGrp="1"/>
          </p:cNvSpPr>
          <p:nvPr>
            <p:ph type="title"/>
          </p:nvPr>
        </p:nvSpPr>
        <p:spPr bwMode="auto">
          <a:xfrm>
            <a:off x="822960" y="286604"/>
            <a:ext cx="7543800" cy="805217"/>
          </a:xfrm>
        </p:spPr>
        <p:txBody>
          <a:bodyPr/>
          <a:lstStyle/>
          <a:p>
            <a:pPr>
              <a:defRPr/>
            </a:pPr>
            <a:r>
              <a:rPr lang="en-CA"/>
              <a:t>Tutorial Schedule</a:t>
            </a:r>
          </a:p>
        </p:txBody>
      </p:sp>
      <p:pic>
        <p:nvPicPr>
          <p:cNvPr id="7" name="Picture 6"/>
          <p:cNvPicPr>
            <a:picLocks noChangeAspect="1"/>
          </p:cNvPicPr>
          <p:nvPr/>
        </p:nvPicPr>
        <p:blipFill>
          <a:blip r:embed="rId3"/>
          <a:srcRect r="30069"/>
          <a:stretch/>
        </p:blipFill>
        <p:spPr bwMode="auto">
          <a:xfrm>
            <a:off x="6127146" y="909695"/>
            <a:ext cx="2982310" cy="193847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822960" y="1845945"/>
            <a:ext cx="7972425" cy="4023360"/>
          </a:xfrm>
        </p:spPr>
        <p:txBody>
          <a:bodyPr/>
          <a:lstStyle/>
          <a:p>
            <a:pPr>
              <a:defRPr/>
            </a:pPr>
            <a:r>
              <a:rPr lang="en-CA"/>
              <a:t>You are responsible for forming your own team</a:t>
            </a:r>
          </a:p>
          <a:p>
            <a:pPr>
              <a:defRPr/>
            </a:pPr>
            <a:r>
              <a:rPr lang="en-CA"/>
              <a:t>Rules:</a:t>
            </a:r>
          </a:p>
          <a:p>
            <a:pPr lvl="1">
              <a:defRPr/>
            </a:pPr>
            <a:r>
              <a:rPr lang="en-CA"/>
              <a:t>Minimum #members: </a:t>
            </a:r>
            <a:r>
              <a:rPr lang="en-CA" b="1"/>
              <a:t>8</a:t>
            </a:r>
          </a:p>
          <a:p>
            <a:pPr lvl="1">
              <a:defRPr/>
            </a:pPr>
            <a:r>
              <a:rPr lang="en-CA"/>
              <a:t>Maximum #members: </a:t>
            </a:r>
            <a:r>
              <a:rPr lang="en-US" b="1"/>
              <a:t>10</a:t>
            </a:r>
          </a:p>
        </p:txBody>
      </p:sp>
      <p:sp>
        <p:nvSpPr>
          <p:cNvPr id="4" name="Slide Number Placeholder 3"/>
          <p:cNvSpPr>
            <a:spLocks noGrp="1"/>
          </p:cNvSpPr>
          <p:nvPr>
            <p:ph type="sldNum" sz="quarter" idx="12"/>
          </p:nvPr>
        </p:nvSpPr>
        <p:spPr bwMode="auto"/>
        <p:txBody>
          <a:bodyPr/>
          <a:lstStyle/>
          <a:p>
            <a:pPr>
              <a:defRPr/>
            </a:pPr>
            <a:fld id="{EE8D86C7-E356-411D-91A5-41A6F3B39F96}" type="slidenum">
              <a:rPr lang="en-US"/>
              <a:t>2</a:t>
            </a:fld>
            <a:endParaRPr lang="en-US"/>
          </a:p>
        </p:txBody>
      </p:sp>
      <p:sp>
        <p:nvSpPr>
          <p:cNvPr id="5" name="Title 5"/>
          <p:cNvSpPr>
            <a:spLocks noGrp="1"/>
          </p:cNvSpPr>
          <p:nvPr>
            <p:ph type="title"/>
          </p:nvPr>
        </p:nvSpPr>
        <p:spPr bwMode="auto">
          <a:xfrm>
            <a:off x="822960" y="286604"/>
            <a:ext cx="7543800" cy="805217"/>
          </a:xfrm>
        </p:spPr>
        <p:txBody>
          <a:bodyPr/>
          <a:lstStyle/>
          <a:p>
            <a:pPr>
              <a:defRPr/>
            </a:pPr>
            <a:r>
              <a:rPr lang="en-CA"/>
              <a:t>Team formation </a:t>
            </a:r>
          </a:p>
        </p:txBody>
      </p:sp>
      <p:pic>
        <p:nvPicPr>
          <p:cNvPr id="6" name="Picture 5"/>
          <p:cNvPicPr>
            <a:picLocks noChangeAspect="1"/>
          </p:cNvPicPr>
          <p:nvPr/>
        </p:nvPicPr>
        <p:blipFill>
          <a:blip r:embed="rId3"/>
          <a:stretch/>
        </p:blipFill>
        <p:spPr bwMode="auto">
          <a:xfrm>
            <a:off x="4587875" y="3704590"/>
            <a:ext cx="4531995" cy="312039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822959" y="1845734"/>
            <a:ext cx="7543801" cy="4713764"/>
          </a:xfrm>
        </p:spPr>
        <p:txBody>
          <a:bodyPr/>
          <a:lstStyle/>
          <a:p>
            <a:pPr>
              <a:defRPr/>
            </a:pPr>
            <a:r>
              <a:rPr lang="en-CA"/>
              <a:t>Project bidding on </a:t>
            </a:r>
            <a:r>
              <a:rPr lang="en-CA" b="1"/>
              <a:t>Slack</a:t>
            </a:r>
            <a:endParaRPr b="0"/>
          </a:p>
          <a:p>
            <a:pPr>
              <a:defRPr/>
            </a:pPr>
            <a:r>
              <a:rPr lang="en-CA" b="1"/>
              <a:t>Deadline</a:t>
            </a:r>
            <a:r>
              <a:rPr lang="en-CA"/>
              <a:t>: </a:t>
            </a:r>
            <a:r>
              <a:rPr lang="en-CA">
                <a:solidFill>
                  <a:srgbClr val="FF0000"/>
                </a:solidFill>
              </a:rPr>
              <a:t>Friday, January 17</a:t>
            </a:r>
            <a:r>
              <a:rPr lang="en-CA" baseline="30000">
                <a:solidFill>
                  <a:srgbClr val="FF0000"/>
                </a:solidFill>
              </a:rPr>
              <a:t>th</a:t>
            </a:r>
            <a:endParaRPr lang="en-CA">
              <a:solidFill>
                <a:srgbClr val="FF0000"/>
              </a:solidFill>
            </a:endParaRPr>
          </a:p>
          <a:p>
            <a:pPr>
              <a:defRPr/>
            </a:pPr>
            <a:r>
              <a:rPr lang="en-CA"/>
              <a:t>Write a bidding document explaining why your team is </a:t>
            </a:r>
            <a:r>
              <a:rPr lang="en-CA" b="1"/>
              <a:t>qualified</a:t>
            </a:r>
            <a:r>
              <a:rPr lang="en-CA"/>
              <a:t> for the project/platform</a:t>
            </a:r>
          </a:p>
          <a:p>
            <a:pPr lvl="1">
              <a:defRPr/>
            </a:pPr>
            <a:r>
              <a:rPr lang="en-CA"/>
              <a:t>Previous experience/knowledge</a:t>
            </a:r>
          </a:p>
          <a:p>
            <a:pPr lvl="1">
              <a:defRPr/>
            </a:pPr>
            <a:r>
              <a:rPr lang="en-CA"/>
              <a:t>Programming skills in Java (Android), C# (Xamarin), HTML5/JavaScript/CSS (Ionic)</a:t>
            </a:r>
          </a:p>
          <a:p>
            <a:pPr lvl="1">
              <a:defRPr/>
            </a:pPr>
            <a:r>
              <a:rPr lang="en-CA"/>
              <a:t>Testing frameworks</a:t>
            </a:r>
          </a:p>
          <a:p>
            <a:pPr lvl="1">
              <a:defRPr/>
            </a:pPr>
            <a:r>
              <a:rPr lang="en-CA"/>
              <a:t>Research on similar mobile apps</a:t>
            </a:r>
          </a:p>
        </p:txBody>
      </p:sp>
      <p:sp>
        <p:nvSpPr>
          <p:cNvPr id="4" name="Slide Number Placeholder 3"/>
          <p:cNvSpPr>
            <a:spLocks noGrp="1"/>
          </p:cNvSpPr>
          <p:nvPr>
            <p:ph type="sldNum" sz="quarter" idx="12"/>
          </p:nvPr>
        </p:nvSpPr>
        <p:spPr bwMode="auto"/>
        <p:txBody>
          <a:bodyPr/>
          <a:lstStyle/>
          <a:p>
            <a:pPr>
              <a:defRPr/>
            </a:pPr>
            <a:fld id="{EE8D86C7-E356-411D-91A5-41A6F3B39F96}" type="slidenum">
              <a:rPr lang="en-US"/>
              <a:t>3</a:t>
            </a:fld>
            <a:endParaRPr lang="en-US"/>
          </a:p>
        </p:txBody>
      </p:sp>
      <p:sp>
        <p:nvSpPr>
          <p:cNvPr id="5" name="Title 5"/>
          <p:cNvSpPr>
            <a:spLocks noGrp="1"/>
          </p:cNvSpPr>
          <p:nvPr>
            <p:ph type="title"/>
          </p:nvPr>
        </p:nvSpPr>
        <p:spPr bwMode="auto">
          <a:xfrm>
            <a:off x="822960" y="286604"/>
            <a:ext cx="7543800" cy="805217"/>
          </a:xfrm>
        </p:spPr>
        <p:txBody>
          <a:bodyPr/>
          <a:lstStyle/>
          <a:p>
            <a:pPr>
              <a:defRPr/>
            </a:pPr>
            <a:r>
              <a:rPr lang="en-CA"/>
              <a:t>Bidding document</a:t>
            </a:r>
          </a:p>
        </p:txBody>
      </p:sp>
      <p:pic>
        <p:nvPicPr>
          <p:cNvPr id="7" name="Picture 6"/>
          <p:cNvPicPr>
            <a:picLocks noChangeAspect="1"/>
          </p:cNvPicPr>
          <p:nvPr/>
        </p:nvPicPr>
        <p:blipFill>
          <a:blip r:embed="rId3"/>
          <a:srcRect l="10459" t="6130" r="7162" b="3334"/>
          <a:stretch/>
        </p:blipFill>
        <p:spPr bwMode="auto">
          <a:xfrm>
            <a:off x="5905500" y="0"/>
            <a:ext cx="3238500" cy="26689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3" name="Content Placeholder 2"/>
          <p:cNvSpPr>
            <a:spLocks noGrp="1"/>
          </p:cNvSpPr>
          <p:nvPr>
            <p:ph idx="1"/>
          </p:nvPr>
        </p:nvSpPr>
        <p:spPr bwMode="auto">
          <a:xfrm>
            <a:off x="822958" y="1488712"/>
            <a:ext cx="8090305" cy="4023360"/>
          </a:xfrm>
        </p:spPr>
        <p:txBody>
          <a:bodyPr/>
          <a:lstStyle/>
          <a:p>
            <a:pPr>
              <a:defRPr/>
            </a:pPr>
            <a:r>
              <a:rPr lang="en-CA"/>
              <a:t>Fixed iterations (sprints) of </a:t>
            </a:r>
            <a:r>
              <a:rPr lang="en-CA" b="1"/>
              <a:t>2 weeks</a:t>
            </a:r>
          </a:p>
          <a:p>
            <a:pPr>
              <a:defRPr/>
            </a:pPr>
            <a:r>
              <a:rPr lang="en-CA" b="1"/>
              <a:t>6</a:t>
            </a:r>
            <a:r>
              <a:rPr lang="en-CA"/>
              <a:t> sprints in total</a:t>
            </a:r>
          </a:p>
          <a:p>
            <a:pPr>
              <a:defRPr/>
            </a:pPr>
            <a:r>
              <a:rPr lang="en-CA"/>
              <a:t>Every 2 sprints, a </a:t>
            </a:r>
            <a:r>
              <a:rPr lang="en-CA" b="1"/>
              <a:t>release</a:t>
            </a:r>
            <a:r>
              <a:rPr lang="en-CA"/>
              <a:t> is made (working prototype)</a:t>
            </a:r>
          </a:p>
          <a:p>
            <a:pPr>
              <a:defRPr/>
            </a:pPr>
            <a:r>
              <a:rPr lang="en-CA" b="1"/>
              <a:t>3</a:t>
            </a:r>
            <a:r>
              <a:rPr lang="en-CA"/>
              <a:t> releases in total (releases will be marked, 30% each)</a:t>
            </a:r>
          </a:p>
          <a:p>
            <a:pPr>
              <a:defRPr/>
            </a:pPr>
            <a:r>
              <a:rPr lang="en-CA" b="1"/>
              <a:t>Lightweight</a:t>
            </a:r>
            <a:r>
              <a:rPr lang="en-CA"/>
              <a:t> documentation (incremental updates)</a:t>
            </a:r>
          </a:p>
        </p:txBody>
      </p:sp>
      <p:sp>
        <p:nvSpPr>
          <p:cNvPr id="4" name="Slide Number Placeholder 3"/>
          <p:cNvSpPr>
            <a:spLocks noGrp="1"/>
          </p:cNvSpPr>
          <p:nvPr>
            <p:ph type="sldNum" sz="quarter" idx="12"/>
          </p:nvPr>
        </p:nvSpPr>
        <p:spPr bwMode="auto"/>
        <p:txBody>
          <a:bodyPr/>
          <a:lstStyle/>
          <a:p>
            <a:pPr>
              <a:defRPr/>
            </a:pPr>
            <a:fld id="{EE8D86C7-E356-411D-91A5-41A6F3B39F96}" type="slidenum">
              <a:rPr lang="en-US"/>
              <a:t>4</a:t>
            </a:fld>
            <a:endParaRPr lang="en-US"/>
          </a:p>
        </p:txBody>
      </p:sp>
      <p:sp>
        <p:nvSpPr>
          <p:cNvPr id="5" name="Title 5"/>
          <p:cNvSpPr>
            <a:spLocks noGrp="1"/>
          </p:cNvSpPr>
          <p:nvPr>
            <p:ph type="title"/>
          </p:nvPr>
        </p:nvSpPr>
        <p:spPr bwMode="auto">
          <a:xfrm>
            <a:off x="822960" y="286604"/>
            <a:ext cx="7543800" cy="805217"/>
          </a:xfrm>
        </p:spPr>
        <p:txBody>
          <a:bodyPr/>
          <a:lstStyle/>
          <a:p>
            <a:pPr>
              <a:defRPr/>
            </a:pPr>
            <a:r>
              <a:rPr lang="en-CA"/>
              <a:t>Development process</a:t>
            </a:r>
          </a:p>
        </p:txBody>
      </p:sp>
      <p:pic>
        <p:nvPicPr>
          <p:cNvPr id="7" name="Picture 6"/>
          <p:cNvPicPr>
            <a:picLocks noChangeAspect="1"/>
          </p:cNvPicPr>
          <p:nvPr/>
        </p:nvPicPr>
        <p:blipFill>
          <a:blip r:embed="rId3"/>
          <a:srcRect l="1069" r="6045" b="5036"/>
          <a:stretch/>
        </p:blipFill>
        <p:spPr bwMode="auto">
          <a:xfrm>
            <a:off x="4316124" y="4263515"/>
            <a:ext cx="4527210" cy="251260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22960" y="286604"/>
            <a:ext cx="7543800" cy="793259"/>
          </a:xfrm>
        </p:spPr>
        <p:txBody>
          <a:bodyPr/>
          <a:lstStyle/>
          <a:p>
            <a:pPr>
              <a:defRPr/>
            </a:pPr>
            <a:r>
              <a:rPr lang="en-US"/>
              <a:t>Development Platforms</a:t>
            </a:r>
          </a:p>
        </p:txBody>
      </p:sp>
      <p:pic>
        <p:nvPicPr>
          <p:cNvPr id="7" name="Content Placeholder 6" descr="A picture containing drawing  Description automatically generated"/>
          <p:cNvPicPr>
            <a:picLocks noGrp="1" noChangeAspect="1"/>
          </p:cNvPicPr>
          <p:nvPr>
            <p:ph idx="1"/>
          </p:nvPr>
        </p:nvPicPr>
        <p:blipFill>
          <a:blip r:embed="rId3"/>
          <a:stretch/>
        </p:blipFill>
        <p:spPr bwMode="auto">
          <a:xfrm>
            <a:off x="287383" y="1527630"/>
            <a:ext cx="1284650" cy="1284650"/>
          </a:xfrm>
        </p:spPr>
      </p:pic>
      <p:sp>
        <p:nvSpPr>
          <p:cNvPr id="4" name="Slide Number Placeholder 3"/>
          <p:cNvSpPr>
            <a:spLocks noGrp="1"/>
          </p:cNvSpPr>
          <p:nvPr>
            <p:ph type="sldNum" sz="quarter" idx="12"/>
          </p:nvPr>
        </p:nvSpPr>
        <p:spPr bwMode="auto"/>
        <p:txBody>
          <a:bodyPr/>
          <a:lstStyle/>
          <a:p>
            <a:pPr>
              <a:defRPr/>
            </a:pPr>
            <a:fld id="{EE8D86C7-E356-411D-91A5-41A6F3B39F96}" type="slidenum">
              <a:rPr lang="en-US"/>
              <a:t>5</a:t>
            </a:fld>
            <a:endParaRPr lang="en-US"/>
          </a:p>
        </p:txBody>
      </p:sp>
      <p:pic>
        <p:nvPicPr>
          <p:cNvPr id="9" name="Picture 8" descr="A close up of a logo  Description automatically generated"/>
          <p:cNvPicPr>
            <a:picLocks noChangeAspect="1"/>
          </p:cNvPicPr>
          <p:nvPr/>
        </p:nvPicPr>
        <p:blipFill>
          <a:blip r:embed="rId4"/>
          <a:stretch/>
        </p:blipFill>
        <p:spPr bwMode="auto">
          <a:xfrm>
            <a:off x="1768565" y="1449978"/>
            <a:ext cx="1362302" cy="1362302"/>
          </a:xfrm>
          <a:prstGeom prst="rect">
            <a:avLst/>
          </a:prstGeom>
        </p:spPr>
      </p:pic>
      <p:pic>
        <p:nvPicPr>
          <p:cNvPr id="11" name="Picture 10" descr="A picture containing clock  Description automatically generated"/>
          <p:cNvPicPr>
            <a:picLocks noChangeAspect="1"/>
          </p:cNvPicPr>
          <p:nvPr/>
        </p:nvPicPr>
        <p:blipFill>
          <a:blip r:embed="rId5"/>
          <a:stretch/>
        </p:blipFill>
        <p:spPr bwMode="auto">
          <a:xfrm>
            <a:off x="3397068" y="1602628"/>
            <a:ext cx="2105587" cy="1052793"/>
          </a:xfrm>
          <a:prstGeom prst="rect">
            <a:avLst/>
          </a:prstGeom>
        </p:spPr>
      </p:pic>
      <p:pic>
        <p:nvPicPr>
          <p:cNvPr id="15" name="Picture 14" descr="A picture containing game, basketball  Description automatically generated"/>
          <p:cNvPicPr>
            <a:picLocks noChangeAspect="1"/>
          </p:cNvPicPr>
          <p:nvPr/>
        </p:nvPicPr>
        <p:blipFill>
          <a:blip r:embed="rId6"/>
          <a:stretch/>
        </p:blipFill>
        <p:spPr bwMode="auto">
          <a:xfrm>
            <a:off x="5829816" y="1559074"/>
            <a:ext cx="1054297" cy="1221762"/>
          </a:xfrm>
          <a:prstGeom prst="rect">
            <a:avLst/>
          </a:prstGeom>
        </p:spPr>
      </p:pic>
      <p:pic>
        <p:nvPicPr>
          <p:cNvPr id="17" name="Picture 16" descr="A picture containing drawing  Description automatically generated"/>
          <p:cNvPicPr>
            <a:picLocks noChangeAspect="1"/>
          </p:cNvPicPr>
          <p:nvPr/>
        </p:nvPicPr>
        <p:blipFill>
          <a:blip r:embed="rId7"/>
          <a:stretch/>
        </p:blipFill>
        <p:spPr bwMode="auto">
          <a:xfrm>
            <a:off x="7289651" y="1789889"/>
            <a:ext cx="1515282" cy="860956"/>
          </a:xfrm>
          <a:prstGeom prst="rect">
            <a:avLst/>
          </a:prstGeom>
        </p:spPr>
      </p:pic>
      <p:pic>
        <p:nvPicPr>
          <p:cNvPr id="19" name="Picture 18" descr="A close up of a logo  Description automatically generated"/>
          <p:cNvPicPr>
            <a:picLocks noChangeAspect="1"/>
          </p:cNvPicPr>
          <p:nvPr/>
        </p:nvPicPr>
        <p:blipFill>
          <a:blip r:embed="rId8"/>
          <a:stretch/>
        </p:blipFill>
        <p:spPr bwMode="auto">
          <a:xfrm>
            <a:off x="287383" y="3246205"/>
            <a:ext cx="1214846" cy="1214846"/>
          </a:xfrm>
          <a:prstGeom prst="rect">
            <a:avLst/>
          </a:prstGeom>
        </p:spPr>
      </p:pic>
      <p:pic>
        <p:nvPicPr>
          <p:cNvPr id="21" name="Picture 20" descr="A picture containing drawing  Description automatically generated"/>
          <p:cNvPicPr>
            <a:picLocks noChangeAspect="1"/>
          </p:cNvPicPr>
          <p:nvPr/>
        </p:nvPicPr>
        <p:blipFill>
          <a:blip r:embed="rId9"/>
          <a:stretch/>
        </p:blipFill>
        <p:spPr bwMode="auto">
          <a:xfrm>
            <a:off x="1788590" y="3246205"/>
            <a:ext cx="1355003" cy="1355003"/>
          </a:xfrm>
          <a:prstGeom prst="rect">
            <a:avLst/>
          </a:prstGeom>
        </p:spPr>
      </p:pic>
      <p:pic>
        <p:nvPicPr>
          <p:cNvPr id="23" name="Picture 22" descr="A picture containing drawing, clock  Description automatically generated"/>
          <p:cNvPicPr>
            <a:picLocks noChangeAspect="1"/>
          </p:cNvPicPr>
          <p:nvPr/>
        </p:nvPicPr>
        <p:blipFill>
          <a:blip r:embed="rId10"/>
          <a:stretch/>
        </p:blipFill>
        <p:spPr bwMode="auto">
          <a:xfrm>
            <a:off x="3242768" y="3182301"/>
            <a:ext cx="2259887" cy="1265150"/>
          </a:xfrm>
          <a:prstGeom prst="rect">
            <a:avLst/>
          </a:prstGeom>
        </p:spPr>
      </p:pic>
      <p:pic>
        <p:nvPicPr>
          <p:cNvPr id="25" name="Picture 24" descr="A close up of a logo  Description automatically generated"/>
          <p:cNvPicPr>
            <a:picLocks noChangeAspect="1"/>
          </p:cNvPicPr>
          <p:nvPr/>
        </p:nvPicPr>
        <p:blipFill>
          <a:blip r:embed="rId11"/>
          <a:stretch/>
        </p:blipFill>
        <p:spPr bwMode="auto">
          <a:xfrm>
            <a:off x="5569927" y="3136669"/>
            <a:ext cx="1574074" cy="1574074"/>
          </a:xfrm>
          <a:prstGeom prst="rect">
            <a:avLst/>
          </a:prstGeom>
        </p:spPr>
      </p:pic>
      <p:pic>
        <p:nvPicPr>
          <p:cNvPr id="27" name="Picture 26" descr="A picture containing drawing  Description automatically generated"/>
          <p:cNvPicPr>
            <a:picLocks noChangeAspect="1"/>
          </p:cNvPicPr>
          <p:nvPr/>
        </p:nvPicPr>
        <p:blipFill>
          <a:blip r:embed="rId12"/>
          <a:stretch/>
        </p:blipFill>
        <p:spPr bwMode="auto">
          <a:xfrm>
            <a:off x="7495014" y="3246205"/>
            <a:ext cx="1248664" cy="137703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4" name="Slide Number Placeholder 3"/>
          <p:cNvSpPr>
            <a:spLocks noGrp="1"/>
          </p:cNvSpPr>
          <p:nvPr>
            <p:ph type="sldNum" sz="quarter" idx="12"/>
          </p:nvPr>
        </p:nvSpPr>
        <p:spPr bwMode="auto"/>
        <p:txBody>
          <a:bodyPr/>
          <a:lstStyle/>
          <a:p>
            <a:pPr>
              <a:defRPr/>
            </a:pPr>
            <a:fld id="{EE8D86C7-E356-411D-91A5-41A6F3B39F96}" type="slidenum">
              <a:rPr lang="en-US"/>
              <a:t>6</a:t>
            </a:fld>
            <a:endParaRPr lang="en-US"/>
          </a:p>
        </p:txBody>
      </p:sp>
      <p:sp>
        <p:nvSpPr>
          <p:cNvPr id="5" name="Title 5"/>
          <p:cNvSpPr>
            <a:spLocks noGrp="1"/>
          </p:cNvSpPr>
          <p:nvPr>
            <p:ph type="title"/>
          </p:nvPr>
        </p:nvSpPr>
        <p:spPr bwMode="auto">
          <a:xfrm>
            <a:off x="822960" y="-53031"/>
            <a:ext cx="7543800" cy="805217"/>
          </a:xfrm>
        </p:spPr>
        <p:txBody>
          <a:bodyPr/>
          <a:lstStyle/>
          <a:p>
            <a:pPr>
              <a:defRPr/>
            </a:pPr>
            <a:r>
              <a:rPr lang="en-CA"/>
              <a:t>ZenHub</a:t>
            </a:r>
          </a:p>
        </p:txBody>
      </p:sp>
      <p:pic>
        <p:nvPicPr>
          <p:cNvPr id="2" name="zenhub-overview-long">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p:blipFill>
        <p:spPr bwMode="auto">
          <a:xfrm>
            <a:off x="0" y="744088"/>
            <a:ext cx="9144000" cy="57181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8617"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22960" y="286604"/>
            <a:ext cx="7543800" cy="643699"/>
          </a:xfrm>
        </p:spPr>
        <p:txBody>
          <a:bodyPr>
            <a:normAutofit fontScale="90000"/>
          </a:bodyPr>
          <a:lstStyle/>
          <a:p>
            <a:pPr>
              <a:defRPr/>
            </a:pPr>
            <a:r>
              <a:rPr lang="en-US"/>
              <a:t>Sprint/Release structure</a:t>
            </a:r>
          </a:p>
        </p:txBody>
      </p:sp>
      <p:sp>
        <p:nvSpPr>
          <p:cNvPr id="4" name="Slide Number Placeholder 3"/>
          <p:cNvSpPr>
            <a:spLocks noGrp="1"/>
          </p:cNvSpPr>
          <p:nvPr>
            <p:ph type="sldNum" sz="quarter" idx="12"/>
          </p:nvPr>
        </p:nvSpPr>
        <p:spPr bwMode="auto"/>
        <p:txBody>
          <a:bodyPr/>
          <a:lstStyle/>
          <a:p>
            <a:pPr>
              <a:defRPr/>
            </a:pPr>
            <a:fld id="{EE8D86C7-E356-411D-91A5-41A6F3B39F96}" type="slidenum">
              <a:rPr lang="en-US"/>
              <a:t>7</a:t>
            </a:fld>
            <a:endParaRPr lang="en-US"/>
          </a:p>
        </p:txBody>
      </p:sp>
      <p:sp>
        <p:nvSpPr>
          <p:cNvPr id="5" name="Arrow: Right 4"/>
          <p:cNvSpPr/>
          <p:nvPr/>
        </p:nvSpPr>
        <p:spPr bwMode="auto">
          <a:xfrm>
            <a:off x="270014" y="3593990"/>
            <a:ext cx="8825947" cy="44527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cxnSp>
        <p:nvCxnSpPr>
          <p:cNvPr id="7" name="Straight Connector 6"/>
          <p:cNvCxnSpPr>
            <a:cxnSpLocks/>
          </p:cNvCxnSpPr>
          <p:nvPr/>
        </p:nvCxnSpPr>
        <p:spPr bwMode="auto">
          <a:xfrm>
            <a:off x="1677726" y="3403159"/>
            <a:ext cx="0" cy="723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bwMode="auto">
          <a:xfrm>
            <a:off x="618041" y="3662738"/>
            <a:ext cx="704039" cy="307777"/>
          </a:xfrm>
          <a:prstGeom prst="rect">
            <a:avLst/>
          </a:prstGeom>
          <a:noFill/>
        </p:spPr>
        <p:txBody>
          <a:bodyPr wrap="none" rtlCol="0">
            <a:spAutoFit/>
          </a:bodyPr>
          <a:lstStyle/>
          <a:p>
            <a:pPr>
              <a:defRPr/>
            </a:pPr>
            <a:r>
              <a:rPr lang="en-US" sz="1400"/>
              <a:t>week 1</a:t>
            </a:r>
          </a:p>
        </p:txBody>
      </p:sp>
      <p:cxnSp>
        <p:nvCxnSpPr>
          <p:cNvPr id="10" name="Straight Connector 9"/>
          <p:cNvCxnSpPr>
            <a:cxnSpLocks/>
          </p:cNvCxnSpPr>
          <p:nvPr/>
        </p:nvCxnSpPr>
        <p:spPr bwMode="auto">
          <a:xfrm>
            <a:off x="3093058" y="3403159"/>
            <a:ext cx="0" cy="723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bwMode="auto">
          <a:xfrm>
            <a:off x="2033373" y="3662738"/>
            <a:ext cx="704039" cy="307777"/>
          </a:xfrm>
          <a:prstGeom prst="rect">
            <a:avLst/>
          </a:prstGeom>
          <a:noFill/>
        </p:spPr>
        <p:txBody>
          <a:bodyPr wrap="none" rtlCol="0">
            <a:spAutoFit/>
          </a:bodyPr>
          <a:lstStyle/>
          <a:p>
            <a:pPr>
              <a:defRPr/>
            </a:pPr>
            <a:r>
              <a:rPr lang="en-US" sz="1400"/>
              <a:t>week 2</a:t>
            </a:r>
          </a:p>
        </p:txBody>
      </p:sp>
      <p:cxnSp>
        <p:nvCxnSpPr>
          <p:cNvPr id="12" name="Straight Connector 11"/>
          <p:cNvCxnSpPr>
            <a:cxnSpLocks/>
          </p:cNvCxnSpPr>
          <p:nvPr/>
        </p:nvCxnSpPr>
        <p:spPr bwMode="auto">
          <a:xfrm>
            <a:off x="4462843" y="3403159"/>
            <a:ext cx="0" cy="723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bwMode="auto">
          <a:xfrm>
            <a:off x="3403158" y="3662738"/>
            <a:ext cx="704039" cy="307777"/>
          </a:xfrm>
          <a:prstGeom prst="rect">
            <a:avLst/>
          </a:prstGeom>
          <a:noFill/>
        </p:spPr>
        <p:txBody>
          <a:bodyPr wrap="none" rtlCol="0">
            <a:spAutoFit/>
          </a:bodyPr>
          <a:lstStyle/>
          <a:p>
            <a:pPr>
              <a:defRPr/>
            </a:pPr>
            <a:r>
              <a:rPr lang="en-US" sz="1400"/>
              <a:t>week 3</a:t>
            </a:r>
          </a:p>
        </p:txBody>
      </p:sp>
      <p:sp>
        <p:nvSpPr>
          <p:cNvPr id="14" name="Speech Bubble: Rectangle with Corners Rounded 13"/>
          <p:cNvSpPr/>
          <p:nvPr/>
        </p:nvSpPr>
        <p:spPr bwMode="auto">
          <a:xfrm>
            <a:off x="2606058" y="4278429"/>
            <a:ext cx="1200647" cy="582611"/>
          </a:xfrm>
          <a:prstGeom prst="wedgeRoundRectCallout">
            <a:avLst>
              <a:gd name="adj1" fmla="val 33393"/>
              <a:gd name="adj2" fmla="val -9750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a:solidFill>
                  <a:schemeClr val="tx1"/>
                </a:solidFill>
              </a:rPr>
              <a:t>Meeting with PO/Mentor</a:t>
            </a:r>
          </a:p>
        </p:txBody>
      </p:sp>
      <p:cxnSp>
        <p:nvCxnSpPr>
          <p:cNvPr id="18" name="Straight Connector 17"/>
          <p:cNvCxnSpPr>
            <a:cxnSpLocks/>
          </p:cNvCxnSpPr>
          <p:nvPr/>
        </p:nvCxnSpPr>
        <p:spPr bwMode="auto">
          <a:xfrm>
            <a:off x="272330" y="3401753"/>
            <a:ext cx="0" cy="723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bwMode="auto">
          <a:xfrm>
            <a:off x="1205737" y="3107988"/>
            <a:ext cx="943976" cy="369332"/>
          </a:xfrm>
          <a:prstGeom prst="rect">
            <a:avLst/>
          </a:prstGeom>
          <a:noFill/>
        </p:spPr>
        <p:txBody>
          <a:bodyPr wrap="none" rtlCol="0">
            <a:spAutoFit/>
          </a:bodyPr>
          <a:lstStyle/>
          <a:p>
            <a:pPr>
              <a:defRPr/>
            </a:pPr>
            <a:r>
              <a:rPr lang="en-US"/>
              <a:t>Sprint N</a:t>
            </a:r>
          </a:p>
        </p:txBody>
      </p:sp>
      <p:sp>
        <p:nvSpPr>
          <p:cNvPr id="21" name="TextBox 20"/>
          <p:cNvSpPr txBox="1"/>
          <p:nvPr/>
        </p:nvSpPr>
        <p:spPr bwMode="auto">
          <a:xfrm>
            <a:off x="4809703" y="3666472"/>
            <a:ext cx="698759" cy="305159"/>
          </a:xfrm>
          <a:prstGeom prst="rect">
            <a:avLst/>
          </a:prstGeom>
          <a:noFill/>
        </p:spPr>
        <p:txBody>
          <a:bodyPr wrap="none" rtlCol="0">
            <a:spAutoFit/>
          </a:bodyPr>
          <a:lstStyle/>
          <a:p>
            <a:pPr>
              <a:defRPr/>
            </a:pPr>
            <a:r>
              <a:rPr lang="en-US" sz="1400"/>
              <a:t>week 4</a:t>
            </a:r>
          </a:p>
        </p:txBody>
      </p:sp>
      <p:cxnSp>
        <p:nvCxnSpPr>
          <p:cNvPr id="22" name="Straight Connector 21"/>
          <p:cNvCxnSpPr>
            <a:cxnSpLocks/>
          </p:cNvCxnSpPr>
          <p:nvPr/>
        </p:nvCxnSpPr>
        <p:spPr bwMode="auto">
          <a:xfrm>
            <a:off x="7313760" y="3406893"/>
            <a:ext cx="0" cy="723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bwMode="auto">
          <a:xfrm>
            <a:off x="6225035" y="3666472"/>
            <a:ext cx="698759" cy="305159"/>
          </a:xfrm>
          <a:prstGeom prst="rect">
            <a:avLst/>
          </a:prstGeom>
          <a:noFill/>
        </p:spPr>
        <p:txBody>
          <a:bodyPr wrap="none" rtlCol="0">
            <a:spAutoFit/>
          </a:bodyPr>
          <a:lstStyle/>
          <a:p>
            <a:pPr>
              <a:defRPr/>
            </a:pPr>
            <a:r>
              <a:rPr lang="en-US" sz="1400"/>
              <a:t>week 5</a:t>
            </a:r>
          </a:p>
        </p:txBody>
      </p:sp>
      <p:cxnSp>
        <p:nvCxnSpPr>
          <p:cNvPr id="24" name="Straight Connector 23"/>
          <p:cNvCxnSpPr>
            <a:cxnSpLocks/>
          </p:cNvCxnSpPr>
          <p:nvPr/>
        </p:nvCxnSpPr>
        <p:spPr bwMode="auto">
          <a:xfrm>
            <a:off x="8683545" y="3406893"/>
            <a:ext cx="0" cy="7235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bwMode="auto">
          <a:xfrm>
            <a:off x="7594821" y="3666472"/>
            <a:ext cx="698759" cy="305159"/>
          </a:xfrm>
          <a:prstGeom prst="rect">
            <a:avLst/>
          </a:prstGeom>
          <a:noFill/>
        </p:spPr>
        <p:txBody>
          <a:bodyPr wrap="none" rtlCol="0">
            <a:spAutoFit/>
          </a:bodyPr>
          <a:lstStyle/>
          <a:p>
            <a:pPr>
              <a:defRPr/>
            </a:pPr>
            <a:r>
              <a:rPr lang="en-US" sz="1400"/>
              <a:t>week 6</a:t>
            </a:r>
          </a:p>
        </p:txBody>
      </p:sp>
      <p:sp>
        <p:nvSpPr>
          <p:cNvPr id="28" name="TextBox 27"/>
          <p:cNvSpPr txBox="1"/>
          <p:nvPr/>
        </p:nvSpPr>
        <p:spPr bwMode="auto">
          <a:xfrm>
            <a:off x="3873213" y="3108738"/>
            <a:ext cx="1176412" cy="369332"/>
          </a:xfrm>
          <a:prstGeom prst="rect">
            <a:avLst/>
          </a:prstGeom>
          <a:noFill/>
        </p:spPr>
        <p:txBody>
          <a:bodyPr wrap="none" rtlCol="0">
            <a:spAutoFit/>
          </a:bodyPr>
          <a:lstStyle/>
          <a:p>
            <a:pPr>
              <a:defRPr/>
            </a:pPr>
            <a:r>
              <a:rPr lang="en-US"/>
              <a:t>Sprint N+1</a:t>
            </a:r>
          </a:p>
        </p:txBody>
      </p:sp>
      <p:sp>
        <p:nvSpPr>
          <p:cNvPr id="34" name="Speech Bubble: Rectangle with Corners Rounded 33"/>
          <p:cNvSpPr/>
          <p:nvPr/>
        </p:nvSpPr>
        <p:spPr bwMode="auto">
          <a:xfrm>
            <a:off x="5867966" y="2060315"/>
            <a:ext cx="1200647" cy="755374"/>
          </a:xfrm>
          <a:prstGeom prst="wedgeRoundRectCallout">
            <a:avLst>
              <a:gd name="adj1" fmla="val 3096"/>
              <a:gd name="adj2" fmla="val 1547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a:solidFill>
                  <a:schemeClr val="tx1"/>
                </a:solidFill>
              </a:rPr>
              <a:t>Release</a:t>
            </a:r>
          </a:p>
          <a:p>
            <a:pPr algn="ctr">
              <a:defRPr/>
            </a:pPr>
            <a:r>
              <a:rPr lang="en-US" sz="1200">
                <a:solidFill>
                  <a:schemeClr val="tx1"/>
                </a:solidFill>
              </a:rPr>
              <a:t>Meeting with</a:t>
            </a:r>
          </a:p>
          <a:p>
            <a:pPr algn="ctr">
              <a:defRPr/>
            </a:pPr>
            <a:r>
              <a:rPr lang="en-US" sz="1200">
                <a:solidFill>
                  <a:schemeClr val="tx1"/>
                </a:solidFill>
              </a:rPr>
              <a:t>Teacher</a:t>
            </a:r>
          </a:p>
        </p:txBody>
      </p:sp>
      <p:sp>
        <p:nvSpPr>
          <p:cNvPr id="38" name="Right Bracket 37"/>
          <p:cNvSpPr/>
          <p:nvPr/>
        </p:nvSpPr>
        <p:spPr bwMode="auto">
          <a:xfrm rot="16199999">
            <a:off x="1558575" y="1883039"/>
            <a:ext cx="248236" cy="2820728"/>
          </a:xfrm>
          <a:prstGeom prst="rightBracket">
            <a:avLst>
              <a:gd name="adj" fmla="val 83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39" name="Right Bracket 38"/>
          <p:cNvSpPr/>
          <p:nvPr/>
        </p:nvSpPr>
        <p:spPr bwMode="auto">
          <a:xfrm rot="16199999">
            <a:off x="4356393" y="1905950"/>
            <a:ext cx="248236" cy="2774907"/>
          </a:xfrm>
          <a:prstGeom prst="rightBracket">
            <a:avLst>
              <a:gd name="adj" fmla="val 83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pic>
        <p:nvPicPr>
          <p:cNvPr id="8" name="Picture 7" descr="A person standing in front of a mirror posing for the camera  Description automatically generated"/>
          <p:cNvPicPr>
            <a:picLocks noChangeAspect="1"/>
          </p:cNvPicPr>
          <p:nvPr/>
        </p:nvPicPr>
        <p:blipFill>
          <a:blip r:embed="rId3"/>
          <a:stretch/>
        </p:blipFill>
        <p:spPr bwMode="auto">
          <a:xfrm>
            <a:off x="205201" y="4935380"/>
            <a:ext cx="1529718" cy="1506772"/>
          </a:xfrm>
          <a:prstGeom prst="rect">
            <a:avLst/>
          </a:prstGeom>
        </p:spPr>
      </p:pic>
      <p:pic>
        <p:nvPicPr>
          <p:cNvPr id="26" name="Picture 25" descr="A person smiling for the camera  Description automatically generated"/>
          <p:cNvPicPr>
            <a:picLocks noChangeAspect="1"/>
          </p:cNvPicPr>
          <p:nvPr/>
        </p:nvPicPr>
        <p:blipFill>
          <a:blip r:embed="rId4"/>
          <a:stretch/>
        </p:blipFill>
        <p:spPr bwMode="auto">
          <a:xfrm>
            <a:off x="1734919" y="4898978"/>
            <a:ext cx="1551699" cy="1543174"/>
          </a:xfrm>
          <a:prstGeom prst="rect">
            <a:avLst/>
          </a:prstGeom>
        </p:spPr>
      </p:pic>
      <p:pic>
        <p:nvPicPr>
          <p:cNvPr id="37" name="Picture 36" descr="A person looking at the camera  Description automatically generated"/>
          <p:cNvPicPr>
            <a:picLocks noChangeAspect="1"/>
          </p:cNvPicPr>
          <p:nvPr/>
        </p:nvPicPr>
        <p:blipFill>
          <a:blip r:embed="rId5"/>
          <a:stretch/>
        </p:blipFill>
        <p:spPr bwMode="auto">
          <a:xfrm>
            <a:off x="3286619" y="4898978"/>
            <a:ext cx="1543265" cy="1552792"/>
          </a:xfrm>
          <a:prstGeom prst="rect">
            <a:avLst/>
          </a:prstGeom>
        </p:spPr>
      </p:pic>
      <p:sp>
        <p:nvSpPr>
          <p:cNvPr id="40" name="TextBox 39"/>
          <p:cNvSpPr txBox="1"/>
          <p:nvPr/>
        </p:nvSpPr>
        <p:spPr bwMode="auto">
          <a:xfrm>
            <a:off x="578058" y="6451722"/>
            <a:ext cx="784002" cy="366119"/>
          </a:xfrm>
          <a:prstGeom prst="rect">
            <a:avLst/>
          </a:prstGeom>
          <a:noFill/>
          <a:ln>
            <a:solidFill>
              <a:schemeClr val="accent1">
                <a:shade val="50000"/>
              </a:schemeClr>
            </a:solidFill>
          </a:ln>
        </p:spPr>
        <p:txBody>
          <a:bodyPr wrap="none" rtlCol="0">
            <a:spAutoFit/>
          </a:bodyPr>
          <a:lstStyle/>
          <a:p>
            <a:pPr>
              <a:defRPr/>
            </a:pPr>
            <a:r>
              <a:rPr lang="en-US"/>
              <a:t>Pouria</a:t>
            </a:r>
            <a:endParaRPr lang="en-US" sz="1600"/>
          </a:p>
        </p:txBody>
      </p:sp>
      <p:sp>
        <p:nvSpPr>
          <p:cNvPr id="41" name="TextBox 40"/>
          <p:cNvSpPr txBox="1"/>
          <p:nvPr/>
        </p:nvSpPr>
        <p:spPr bwMode="auto">
          <a:xfrm>
            <a:off x="2141147" y="6451722"/>
            <a:ext cx="739242" cy="366119"/>
          </a:xfrm>
          <a:prstGeom prst="rect">
            <a:avLst/>
          </a:prstGeom>
          <a:noFill/>
          <a:ln>
            <a:solidFill>
              <a:schemeClr val="accent1">
                <a:shade val="50000"/>
              </a:schemeClr>
            </a:solidFill>
          </a:ln>
        </p:spPr>
        <p:txBody>
          <a:bodyPr wrap="none" rtlCol="0">
            <a:spAutoFit/>
          </a:bodyPr>
          <a:lstStyle/>
          <a:p>
            <a:pPr>
              <a:defRPr/>
            </a:pPr>
            <a:r>
              <a:rPr lang="en-US"/>
              <a:t>Victor</a:t>
            </a:r>
          </a:p>
        </p:txBody>
      </p:sp>
      <p:sp>
        <p:nvSpPr>
          <p:cNvPr id="42" name="TextBox 41"/>
          <p:cNvSpPr txBox="1"/>
          <p:nvPr/>
        </p:nvSpPr>
        <p:spPr bwMode="auto">
          <a:xfrm>
            <a:off x="3665300" y="6458790"/>
            <a:ext cx="785901" cy="366119"/>
          </a:xfrm>
          <a:prstGeom prst="rect">
            <a:avLst/>
          </a:prstGeom>
          <a:noFill/>
          <a:ln>
            <a:solidFill>
              <a:schemeClr val="accent1">
                <a:shade val="50000"/>
              </a:schemeClr>
            </a:solidFill>
          </a:ln>
        </p:spPr>
        <p:txBody>
          <a:bodyPr wrap="none" rtlCol="0">
            <a:spAutoFit/>
          </a:bodyPr>
          <a:lstStyle/>
          <a:p>
            <a:pPr>
              <a:defRPr/>
            </a:pPr>
            <a:r>
              <a:rPr lang="en-US"/>
              <a:t>Moein</a:t>
            </a:r>
          </a:p>
        </p:txBody>
      </p:sp>
      <p:pic>
        <p:nvPicPr>
          <p:cNvPr id="6" name="Picture 5" descr="A person wearing a white shirt  Description automatically generated"/>
          <p:cNvPicPr>
            <a:picLocks noChangeAspect="1"/>
          </p:cNvPicPr>
          <p:nvPr/>
        </p:nvPicPr>
        <p:blipFill>
          <a:blip r:embed="rId6"/>
          <a:stretch/>
        </p:blipFill>
        <p:spPr bwMode="auto">
          <a:xfrm>
            <a:off x="7272494" y="1751778"/>
            <a:ext cx="1356211" cy="1356211"/>
          </a:xfrm>
          <a:prstGeom prst="rect">
            <a:avLst/>
          </a:prstGeom>
        </p:spPr>
      </p:pic>
      <p:sp>
        <p:nvSpPr>
          <p:cNvPr id="36" name="TextBox 35"/>
          <p:cNvSpPr txBox="1"/>
          <p:nvPr/>
        </p:nvSpPr>
        <p:spPr bwMode="auto">
          <a:xfrm>
            <a:off x="7460593" y="1346205"/>
            <a:ext cx="980012" cy="369332"/>
          </a:xfrm>
          <a:prstGeom prst="rect">
            <a:avLst/>
          </a:prstGeom>
          <a:noFill/>
          <a:ln>
            <a:solidFill>
              <a:schemeClr val="accent1">
                <a:shade val="50000"/>
              </a:schemeClr>
            </a:solidFill>
          </a:ln>
        </p:spPr>
        <p:txBody>
          <a:bodyPr wrap="none" rtlCol="0">
            <a:spAutoFit/>
          </a:bodyPr>
          <a:lstStyle/>
          <a:p>
            <a:pPr>
              <a:defRPr/>
            </a:pPr>
            <a:r>
              <a:rPr lang="en-US"/>
              <a:t>Nikolaos</a:t>
            </a:r>
          </a:p>
        </p:txBody>
      </p:sp>
      <p:sp>
        <p:nvSpPr>
          <p:cNvPr id="3" name="Text Box 2"/>
          <p:cNvSpPr txBox="1"/>
          <p:nvPr/>
        </p:nvSpPr>
        <p:spPr bwMode="auto">
          <a:xfrm>
            <a:off x="5139689" y="5328919"/>
            <a:ext cx="3188919" cy="914760"/>
          </a:xfrm>
          <a:prstGeom prst="rect">
            <a:avLst/>
          </a:prstGeom>
          <a:noFill/>
        </p:spPr>
        <p:txBody>
          <a:bodyPr wrap="square" rtlCol="0">
            <a:spAutoFit/>
          </a:bodyPr>
          <a:lstStyle/>
          <a:p>
            <a:pPr>
              <a:defRPr/>
            </a:pPr>
            <a:r>
              <a:rPr lang="en-US"/>
              <a:t>Meetings will be scheduled at a time convenient for the team members and the TA</a:t>
            </a:r>
          </a:p>
        </p:txBody>
      </p:sp>
      <p:sp>
        <p:nvSpPr>
          <p:cNvPr id="15" name="Text Box 14"/>
          <p:cNvSpPr txBox="1"/>
          <p:nvPr/>
        </p:nvSpPr>
        <p:spPr bwMode="auto">
          <a:xfrm>
            <a:off x="4134006" y="1145554"/>
            <a:ext cx="3326586" cy="914760"/>
          </a:xfrm>
          <a:prstGeom prst="rect">
            <a:avLst/>
          </a:prstGeom>
          <a:noFill/>
        </p:spPr>
        <p:txBody>
          <a:bodyPr wrap="none" rtlCol="0">
            <a:spAutoFit/>
          </a:bodyPr>
          <a:lstStyle/>
          <a:p>
            <a:pPr>
              <a:defRPr/>
            </a:pPr>
            <a:r>
              <a:rPr lang="en-US" sz="1800" b="0" i="0" u="none" strike="noStrike" cap="none" spc="0">
                <a:solidFill>
                  <a:schemeClr val="tx1"/>
                </a:solidFill>
                <a:latin typeface="+mn-lt"/>
                <a:ea typeface="+mn-ea"/>
                <a:cs typeface="+mn-cs"/>
              </a:rPr>
              <a:t>Meetings will be scheduled at</a:t>
            </a:r>
            <a:endParaRPr lang="en-US" sz="1800" b="0" i="0" u="none" strike="noStrike" cap="none" spc="0">
              <a:solidFill>
                <a:schemeClr val="tx1"/>
              </a:solidFill>
              <a:latin typeface="Times New Roman"/>
              <a:cs typeface="Times New Roman"/>
            </a:endParaRPr>
          </a:p>
          <a:p>
            <a:pPr>
              <a:defRPr/>
            </a:pPr>
            <a:r>
              <a:rPr lang="en-US" sz="1800" b="0" i="0" u="none" strike="noStrike" cap="none" spc="0">
                <a:solidFill>
                  <a:schemeClr val="tx1"/>
                </a:solidFill>
                <a:latin typeface="Calibri"/>
                <a:ea typeface="Arial"/>
                <a:cs typeface="Arial"/>
              </a:rPr>
              <a:t>a time convenient for the </a:t>
            </a:r>
            <a:endParaRPr lang="en-US" sz="1800" b="0" i="0" u="none" strike="noStrike" cap="none" spc="0">
              <a:solidFill>
                <a:schemeClr val="tx1"/>
              </a:solidFill>
              <a:latin typeface="Times New Roman"/>
              <a:cs typeface="Times New Roman"/>
            </a:endParaRPr>
          </a:p>
          <a:p>
            <a:pPr>
              <a:defRPr/>
            </a:pPr>
            <a:r>
              <a:rPr lang="en-US" sz="1800" b="0" i="0" u="none" strike="noStrike" cap="none" spc="0">
                <a:solidFill>
                  <a:schemeClr val="tx1"/>
                </a:solidFill>
                <a:latin typeface="Calibri"/>
                <a:ea typeface="Arial"/>
                <a:cs typeface="Arial"/>
              </a:rPr>
              <a:t>team members and the instructor</a:t>
            </a:r>
            <a:endParaRPr sz="1800"/>
          </a:p>
        </p:txBody>
      </p:sp>
      <p:cxnSp>
        <p:nvCxnSpPr>
          <p:cNvPr id="20" name="Straight Connector 19"/>
          <p:cNvCxnSpPr>
            <a:cxnSpLocks/>
          </p:cNvCxnSpPr>
          <p:nvPr/>
        </p:nvCxnSpPr>
        <p:spPr bwMode="auto">
          <a:xfrm>
            <a:off x="5869387" y="2981739"/>
            <a:ext cx="2" cy="11487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48616878" name="Speech Bubble: Rectangle with Corners Rounded 13"/>
          <p:cNvSpPr/>
          <p:nvPr/>
        </p:nvSpPr>
        <p:spPr bwMode="auto">
          <a:xfrm>
            <a:off x="5376408" y="4278428"/>
            <a:ext cx="1200646" cy="582610"/>
          </a:xfrm>
          <a:prstGeom prst="wedgeRoundRectCallout">
            <a:avLst>
              <a:gd name="adj1" fmla="val 30977"/>
              <a:gd name="adj2" fmla="val -9850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a:solidFill>
                  <a:schemeClr val="tx1"/>
                </a:solidFill>
              </a:rPr>
              <a:t>Meeting with PO/Mentor</a:t>
            </a:r>
          </a:p>
        </p:txBody>
      </p:sp>
      <p:sp>
        <p:nvSpPr>
          <p:cNvPr id="2075995357" name="Right Bracket 37"/>
          <p:cNvSpPr/>
          <p:nvPr/>
        </p:nvSpPr>
        <p:spPr bwMode="auto">
          <a:xfrm rot="16199969">
            <a:off x="7160602" y="1883040"/>
            <a:ext cx="248235" cy="2820727"/>
          </a:xfrm>
          <a:prstGeom prst="rightBracket">
            <a:avLst>
              <a:gd name="adj" fmla="val 83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619038623" name="TextBox 18"/>
          <p:cNvSpPr txBox="1"/>
          <p:nvPr/>
        </p:nvSpPr>
        <p:spPr bwMode="auto">
          <a:xfrm>
            <a:off x="6730498" y="3111950"/>
            <a:ext cx="1166524" cy="366119"/>
          </a:xfrm>
          <a:prstGeom prst="rect">
            <a:avLst/>
          </a:prstGeom>
          <a:noFill/>
        </p:spPr>
        <p:txBody>
          <a:bodyPr wrap="none" rtlCol="0">
            <a:spAutoFit/>
          </a:bodyPr>
          <a:lstStyle/>
          <a:p>
            <a:pPr>
              <a:defRPr/>
            </a:pPr>
            <a:r>
              <a:rPr lang="en-US"/>
              <a:t>Sprint N+2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22960" y="286605"/>
            <a:ext cx="7543800" cy="726856"/>
          </a:xfrm>
        </p:spPr>
        <p:txBody>
          <a:bodyPr/>
          <a:lstStyle/>
          <a:p>
            <a:pPr>
              <a:defRPr/>
            </a:pPr>
            <a:r>
              <a:rPr lang="en-US"/>
              <a:t>Recommended Plan Sprint #1</a:t>
            </a:r>
          </a:p>
        </p:txBody>
      </p:sp>
      <p:sp>
        <p:nvSpPr>
          <p:cNvPr id="3" name="Content Placeholder 2"/>
          <p:cNvSpPr>
            <a:spLocks noGrp="1"/>
          </p:cNvSpPr>
          <p:nvPr>
            <p:ph idx="1"/>
          </p:nvPr>
        </p:nvSpPr>
        <p:spPr bwMode="auto">
          <a:xfrm>
            <a:off x="822959" y="1382751"/>
            <a:ext cx="7543801" cy="4848549"/>
          </a:xfrm>
        </p:spPr>
        <p:txBody>
          <a:bodyPr vertOverflow="overflow" horzOverflow="overflow" vert="horz" wrap="square" lIns="0" tIns="45720" rIns="0" bIns="45720" numCol="1" spcCol="0" rtlCol="0" fromWordArt="0" anchor="t" anchorCtr="0" forceAA="0" compatLnSpc="0">
            <a:normAutofit fontScale="42500" lnSpcReduction="20000"/>
          </a:bodyPr>
          <a:lstStyle/>
          <a:p>
            <a:pPr marL="206778" indent="-206778">
              <a:buClr>
                <a:schemeClr val="accent1"/>
              </a:buClr>
              <a:buSzPct val="100000"/>
              <a:buFont typeface="Calibri"/>
              <a:buAutoNum type="arabicPeriod"/>
              <a:defRPr/>
            </a:pPr>
            <a:r>
              <a:rPr lang="en-US" sz="4800" b="0" i="0" u="none" strike="noStrike" cap="none" spc="0" dirty="0">
                <a:solidFill>
                  <a:schemeClr val="tx1">
                    <a:lumMod val="75000"/>
                    <a:lumOff val="25000"/>
                  </a:schemeClr>
                </a:solidFill>
                <a:latin typeface="Calibri"/>
                <a:ea typeface="Calibri"/>
                <a:cs typeface="Calibri"/>
              </a:rPr>
              <a:t>Setup your GitHub repository and </a:t>
            </a:r>
            <a:r>
              <a:rPr lang="en-US" sz="4800" b="0" i="0" u="none" strike="noStrike" cap="none" spc="0" dirty="0" err="1">
                <a:solidFill>
                  <a:schemeClr val="tx1">
                    <a:lumMod val="75000"/>
                    <a:lumOff val="25000"/>
                  </a:schemeClr>
                </a:solidFill>
                <a:latin typeface="Calibri"/>
                <a:ea typeface="Calibri"/>
                <a:cs typeface="Calibri"/>
              </a:rPr>
              <a:t>yml</a:t>
            </a:r>
            <a:r>
              <a:rPr lang="en-US" sz="4800" b="0" i="0" u="none" strike="noStrike" cap="none" spc="0" dirty="0">
                <a:solidFill>
                  <a:schemeClr val="tx1">
                    <a:lumMod val="75000"/>
                    <a:lumOff val="25000"/>
                  </a:schemeClr>
                </a:solidFill>
                <a:latin typeface="Calibri"/>
                <a:ea typeface="Calibri"/>
                <a:cs typeface="Calibri"/>
              </a:rPr>
              <a:t> scripts for GitHub workflows</a:t>
            </a:r>
            <a:endParaRPr lang="en-US" sz="48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4800" b="0" i="0" u="none" strike="noStrike" cap="none" spc="0" dirty="0">
                <a:solidFill>
                  <a:schemeClr val="tx1">
                    <a:lumMod val="75000"/>
                    <a:lumOff val="25000"/>
                  </a:schemeClr>
                </a:solidFill>
                <a:latin typeface="Calibri"/>
                <a:ea typeface="Calibri"/>
                <a:cs typeface="Calibri"/>
              </a:rPr>
              <a:t>Create your project Backlog in </a:t>
            </a:r>
            <a:r>
              <a:rPr lang="en-US" sz="4800" b="0" i="0" u="none" strike="noStrike" cap="none" spc="0" dirty="0" err="1">
                <a:solidFill>
                  <a:schemeClr val="tx1">
                    <a:lumMod val="75000"/>
                    <a:lumOff val="25000"/>
                  </a:schemeClr>
                </a:solidFill>
                <a:latin typeface="Calibri"/>
                <a:ea typeface="Calibri"/>
                <a:cs typeface="Calibri"/>
              </a:rPr>
              <a:t>ZenHub</a:t>
            </a:r>
            <a:r>
              <a:rPr lang="en-US" sz="4800" b="0" i="0" u="none" strike="noStrike" cap="none" spc="0" dirty="0">
                <a:solidFill>
                  <a:schemeClr val="tx1">
                    <a:lumMod val="75000"/>
                    <a:lumOff val="25000"/>
                  </a:schemeClr>
                </a:solidFill>
                <a:latin typeface="Calibri"/>
                <a:ea typeface="Calibri"/>
                <a:cs typeface="Calibri"/>
              </a:rPr>
              <a:t> (make a user story for each project requirement)</a:t>
            </a:r>
            <a:endParaRPr lang="en-US" sz="48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4800" b="0" i="0" u="none" strike="noStrike" cap="none" spc="0" dirty="0">
                <a:solidFill>
                  <a:schemeClr val="tx1">
                    <a:lumMod val="75000"/>
                    <a:lumOff val="25000"/>
                  </a:schemeClr>
                </a:solidFill>
                <a:latin typeface="Calibri"/>
                <a:ea typeface="Calibri"/>
                <a:cs typeface="Calibri"/>
              </a:rPr>
              <a:t>Define the personas representing potential users and describe some of the tasks they will perform on the system. You should consider how to make your software accessible to more people. People with disabilities (color-blind, blind, deaf, people with hand injuries), </a:t>
            </a:r>
            <a:r>
              <a:rPr lang="en-US" sz="4800" b="0" i="0" u="none" strike="noStrike" cap="none" spc="0" dirty="0" err="1">
                <a:solidFill>
                  <a:schemeClr val="tx1">
                    <a:lumMod val="75000"/>
                    <a:lumOff val="25000"/>
                  </a:schemeClr>
                </a:solidFill>
                <a:latin typeface="Calibri"/>
                <a:ea typeface="Calibri"/>
                <a:cs typeface="Calibri"/>
              </a:rPr>
              <a:t>illiteral</a:t>
            </a:r>
            <a:r>
              <a:rPr lang="en-US" sz="4800" b="0" i="0" u="none" strike="noStrike" cap="none" spc="0" dirty="0">
                <a:solidFill>
                  <a:schemeClr val="tx1">
                    <a:lumMod val="75000"/>
                    <a:lumOff val="25000"/>
                  </a:schemeClr>
                </a:solidFill>
                <a:latin typeface="Calibri"/>
                <a:ea typeface="Calibri"/>
                <a:cs typeface="Calibri"/>
              </a:rPr>
              <a:t> people, or marginalized people.</a:t>
            </a:r>
            <a:endParaRPr lang="en-US" sz="48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4800" b="0" i="0" u="none" strike="noStrike" cap="none" spc="0" dirty="0">
                <a:solidFill>
                  <a:schemeClr val="tx1">
                    <a:lumMod val="75000"/>
                    <a:lumOff val="25000"/>
                  </a:schemeClr>
                </a:solidFill>
                <a:latin typeface="Calibri"/>
                <a:ea typeface="Calibri"/>
                <a:cs typeface="Calibri"/>
              </a:rPr>
              <a:t>Create UI mockups for the user stories you will implement in Sprint 2</a:t>
            </a:r>
            <a:endParaRPr lang="en-US" sz="48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4800" b="0" i="0" u="none" strike="noStrike" cap="none" spc="0" dirty="0">
                <a:solidFill>
                  <a:schemeClr val="tx1">
                    <a:lumMod val="75000"/>
                    <a:lumOff val="25000"/>
                  </a:schemeClr>
                </a:solidFill>
                <a:latin typeface="Calibri"/>
                <a:ea typeface="Calibri"/>
                <a:cs typeface="Calibri"/>
              </a:rPr>
              <a:t>Think about and document the design of your app (basic domain model, component diagram). Explore external libraries/frameworks that might be useful for your project and discuss their pros and cons.</a:t>
            </a:r>
            <a:endParaRPr lang="en-US" sz="48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4800" b="0" i="0" u="none" strike="noStrike" cap="none" spc="0" dirty="0">
                <a:solidFill>
                  <a:schemeClr val="tx1">
                    <a:lumMod val="75000"/>
                    <a:lumOff val="25000"/>
                  </a:schemeClr>
                </a:solidFill>
                <a:latin typeface="Calibri"/>
                <a:ea typeface="Calibri"/>
                <a:cs typeface="Calibri"/>
              </a:rPr>
              <a:t>Plan your Sprint 2 in </a:t>
            </a:r>
            <a:r>
              <a:rPr lang="en-US" sz="4800" b="0" i="0" u="none" strike="noStrike" cap="none" spc="0" dirty="0" err="1">
                <a:solidFill>
                  <a:schemeClr val="tx1">
                    <a:lumMod val="75000"/>
                    <a:lumOff val="25000"/>
                  </a:schemeClr>
                </a:solidFill>
                <a:latin typeface="Calibri"/>
                <a:ea typeface="Calibri"/>
                <a:cs typeface="Calibri"/>
              </a:rPr>
              <a:t>ZenHub</a:t>
            </a:r>
            <a:r>
              <a:rPr lang="en-US" sz="4800" b="0" i="0" u="none" strike="noStrike" cap="none" spc="0" dirty="0">
                <a:solidFill>
                  <a:schemeClr val="tx1">
                    <a:lumMod val="75000"/>
                    <a:lumOff val="25000"/>
                  </a:schemeClr>
                </a:solidFill>
                <a:latin typeface="Calibri"/>
                <a:ea typeface="Calibri"/>
                <a:cs typeface="Calibri"/>
              </a:rPr>
              <a:t> by adding some user stories from your backlog (add features than can be completed within 2 weeks)</a:t>
            </a:r>
            <a:endParaRPr lang="en-US" sz="48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4800" b="0" i="0" u="none" strike="noStrike" cap="none" spc="0" dirty="0">
                <a:solidFill>
                  <a:schemeClr val="tx1">
                    <a:lumMod val="75000"/>
                    <a:lumOff val="25000"/>
                  </a:schemeClr>
                </a:solidFill>
                <a:latin typeface="Calibri"/>
                <a:ea typeface="Calibri"/>
                <a:cs typeface="Calibri"/>
              </a:rPr>
              <a:t>Conduct and document your Sprint 1 Retrospective. Meet with your product owner and get feedback for your mockups and your backlog</a:t>
            </a:r>
            <a:endParaRPr lang="en-US" sz="4800" b="0" i="0" u="none" strike="noStrike" cap="none" spc="0" dirty="0">
              <a:solidFill>
                <a:schemeClr val="tx1">
                  <a:lumMod val="75000"/>
                  <a:lumOff val="25000"/>
                </a:schemeClr>
              </a:solidFill>
              <a:latin typeface="Calibri"/>
              <a:cs typeface="Calibri"/>
            </a:endParaRPr>
          </a:p>
        </p:txBody>
      </p:sp>
      <p:sp>
        <p:nvSpPr>
          <p:cNvPr id="4" name="Slide Number Placeholder 3"/>
          <p:cNvSpPr>
            <a:spLocks noGrp="1"/>
          </p:cNvSpPr>
          <p:nvPr>
            <p:ph type="sldNum" sz="quarter" idx="12"/>
          </p:nvPr>
        </p:nvSpPr>
        <p:spPr bwMode="auto"/>
        <p:txBody>
          <a:bodyPr/>
          <a:lstStyle/>
          <a:p>
            <a:pPr>
              <a:defRPr/>
            </a:pPr>
            <a:fld id="{EE8D86C7-E356-411D-91A5-41A6F3B39F96}" type="slidenum">
              <a:rPr lang="en-US"/>
              <a:t>8</a:t>
            </a:fld>
            <a:endParaRPr lang="en-US"/>
          </a:p>
        </p:txBody>
      </p:sp>
      <p:pic>
        <p:nvPicPr>
          <p:cNvPr id="5" name="Picture 4" descr="A magnifying glass with a question mark&#10;&#10;Description automatically generated">
            <a:extLst>
              <a:ext uri="{FF2B5EF4-FFF2-40B4-BE49-F238E27FC236}">
                <a16:creationId xmlns:a16="http://schemas.microsoft.com/office/drawing/2014/main" id="{84474F18-CBA4-B714-3306-F41DE3AFD4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87371" y="4083947"/>
            <a:ext cx="635588" cy="635588"/>
          </a:xfrm>
          <a:prstGeom prst="rect">
            <a:avLst/>
          </a:prstGeom>
        </p:spPr>
      </p:pic>
      <p:pic>
        <p:nvPicPr>
          <p:cNvPr id="6" name="Picture 5" descr="A magnifying glass with a question mark&#10;&#10;Description automatically generated">
            <a:extLst>
              <a:ext uri="{FF2B5EF4-FFF2-40B4-BE49-F238E27FC236}">
                <a16:creationId xmlns:a16="http://schemas.microsoft.com/office/drawing/2014/main" id="{DBBEEF82-8D4B-48FD-914C-CEB0054BE1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187371" y="2657334"/>
            <a:ext cx="635588" cy="635588"/>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pic>
        <p:nvPicPr>
          <p:cNvPr id="3" name="Picture 2" descr="A magnifying glass with a question mark&#10;&#10;Description automatically generated">
            <a:extLst>
              <a:ext uri="{FF2B5EF4-FFF2-40B4-BE49-F238E27FC236}">
                <a16:creationId xmlns:a16="http://schemas.microsoft.com/office/drawing/2014/main" id="{79D7CBB9-1506-EB1F-86BF-7273A5E9C5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38" y="3370371"/>
            <a:ext cx="635588" cy="635588"/>
          </a:xfrm>
          <a:prstGeom prst="rect">
            <a:avLst/>
          </a:prstGeom>
        </p:spPr>
      </p:pic>
      <p:sp>
        <p:nvSpPr>
          <p:cNvPr id="1835472509" name="Title 1"/>
          <p:cNvSpPr>
            <a:spLocks noGrp="1"/>
          </p:cNvSpPr>
          <p:nvPr>
            <p:ph type="title"/>
          </p:nvPr>
        </p:nvSpPr>
        <p:spPr bwMode="auto">
          <a:xfrm>
            <a:off x="822960" y="286605"/>
            <a:ext cx="7543800" cy="726855"/>
          </a:xfrm>
        </p:spPr>
        <p:txBody>
          <a:bodyPr/>
          <a:lstStyle/>
          <a:p>
            <a:pPr>
              <a:defRPr/>
            </a:pPr>
            <a:r>
              <a:rPr lang="en-US"/>
              <a:t>Recommended Plan Sprint #2</a:t>
            </a:r>
          </a:p>
        </p:txBody>
      </p:sp>
      <p:sp>
        <p:nvSpPr>
          <p:cNvPr id="1062488265" name="Content Placeholder 2"/>
          <p:cNvSpPr>
            <a:spLocks noGrp="1"/>
          </p:cNvSpPr>
          <p:nvPr>
            <p:ph idx="1"/>
          </p:nvPr>
        </p:nvSpPr>
        <p:spPr bwMode="auto">
          <a:xfrm>
            <a:off x="570941" y="1388094"/>
            <a:ext cx="8497231" cy="5235730"/>
          </a:xfrm>
        </p:spPr>
        <p:txBody>
          <a:bodyPr vertOverflow="overflow" horzOverflow="overflow" vert="horz" wrap="square" lIns="0" tIns="45720" rIns="0" bIns="45720" numCol="1" spcCol="0" rtlCol="0" fromWordArt="0" anchor="t" anchorCtr="0" forceAA="0" compatLnSpc="0">
            <a:normAutofit fontScale="90000" lnSpcReduction="2000"/>
          </a:bodyPr>
          <a:lstStyle/>
          <a:p>
            <a:pPr marL="206778" indent="-206778">
              <a:buClr>
                <a:schemeClr val="accent1"/>
              </a:buClr>
              <a:buSzPct val="100000"/>
              <a:buFont typeface="Calibri"/>
              <a:buAutoNum type="arabicPeriod"/>
              <a:defRPr/>
            </a:pPr>
            <a:r>
              <a:rPr lang="en-US" sz="1800" b="0" i="0" u="none" strike="noStrike" cap="none" spc="0" dirty="0">
                <a:solidFill>
                  <a:schemeClr val="tx1">
                    <a:lumMod val="75000"/>
                    <a:lumOff val="25000"/>
                  </a:schemeClr>
                </a:solidFill>
                <a:latin typeface="Calibri"/>
                <a:ea typeface="Calibri"/>
                <a:cs typeface="Calibri"/>
              </a:rPr>
              <a:t>Implement the planned features</a:t>
            </a:r>
            <a:endParaRPr lang="en-US" sz="36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1800" b="0" i="0" u="none" strike="noStrike" cap="none" spc="0" dirty="0">
                <a:solidFill>
                  <a:schemeClr val="tx1">
                    <a:lumMod val="75000"/>
                    <a:lumOff val="25000"/>
                  </a:schemeClr>
                </a:solidFill>
                <a:latin typeface="Calibri"/>
                <a:ea typeface="Calibri"/>
                <a:cs typeface="Calibri"/>
              </a:rPr>
              <a:t>Write unit tests for your code</a:t>
            </a:r>
            <a:endParaRPr lang="en-US" sz="36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1800" b="0" i="0" u="none" strike="noStrike" cap="none" spc="0" dirty="0">
                <a:solidFill>
                  <a:schemeClr val="tx1">
                    <a:lumMod val="75000"/>
                    <a:lumOff val="25000"/>
                  </a:schemeClr>
                </a:solidFill>
                <a:latin typeface="Calibri"/>
                <a:ea typeface="Calibri"/>
                <a:cs typeface="Calibri"/>
              </a:rPr>
              <a:t>Submit your features in Pull Requests. Assign team members for code review. There should be active discussions and suggestions for improvements.</a:t>
            </a:r>
            <a:endParaRPr lang="en-US" sz="36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1800" b="0" i="0" u="none" strike="noStrike" cap="none" spc="0" dirty="0">
                <a:solidFill>
                  <a:schemeClr val="tx1">
                    <a:lumMod val="75000"/>
                    <a:lumOff val="25000"/>
                  </a:schemeClr>
                </a:solidFill>
                <a:latin typeface="Calibri"/>
                <a:ea typeface="Calibri"/>
                <a:cs typeface="Calibri"/>
              </a:rPr>
              <a:t>Create UI mockups for the user stories you will implement in Sprint 3</a:t>
            </a:r>
            <a:endParaRPr lang="en-US" sz="36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1800" b="1" i="0" u="none" strike="noStrike" cap="none" spc="0" dirty="0">
                <a:solidFill>
                  <a:schemeClr val="tx1">
                    <a:lumMod val="75000"/>
                    <a:lumOff val="25000"/>
                  </a:schemeClr>
                </a:solidFill>
                <a:latin typeface="Calibri"/>
                <a:ea typeface="Calibri"/>
                <a:cs typeface="Calibri"/>
              </a:rPr>
              <a:t>Investigate</a:t>
            </a:r>
            <a:r>
              <a:rPr lang="en-US" sz="1800" b="0" i="0" u="none" strike="noStrike" cap="none" spc="0" dirty="0">
                <a:solidFill>
                  <a:schemeClr val="tx1">
                    <a:lumMod val="75000"/>
                    <a:lumOff val="25000"/>
                  </a:schemeClr>
                </a:solidFill>
                <a:latin typeface="Calibri"/>
                <a:ea typeface="Calibri"/>
                <a:cs typeface="Calibri"/>
              </a:rPr>
              <a:t> how you can make </a:t>
            </a:r>
            <a:r>
              <a:rPr lang="en-US" sz="1800" b="1" i="0" u="none" strike="noStrike" cap="none" spc="0" dirty="0">
                <a:solidFill>
                  <a:schemeClr val="tx1">
                    <a:lumMod val="75000"/>
                    <a:lumOff val="25000"/>
                  </a:schemeClr>
                </a:solidFill>
                <a:latin typeface="Calibri"/>
                <a:ea typeface="Calibri"/>
                <a:cs typeface="Calibri"/>
              </a:rPr>
              <a:t>automated System/UI tests</a:t>
            </a:r>
            <a:r>
              <a:rPr lang="en-US" sz="1800" b="0" i="0" u="none" strike="noStrike" cap="none" spc="0" dirty="0">
                <a:solidFill>
                  <a:schemeClr val="tx1">
                    <a:lumMod val="75000"/>
                    <a:lumOff val="25000"/>
                  </a:schemeClr>
                </a:solidFill>
                <a:latin typeface="Calibri"/>
                <a:ea typeface="Calibri"/>
                <a:cs typeface="Calibri"/>
              </a:rPr>
              <a:t> for mobile apps. In the meantime, some team members will do manual system testing for the implemented features and report well documented bug reports on GitHub as issues.</a:t>
            </a:r>
            <a:endParaRPr lang="en-US" sz="36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1800" b="0" i="0" u="none" strike="noStrike" cap="none" spc="0" dirty="0">
                <a:solidFill>
                  <a:schemeClr val="tx1">
                    <a:lumMod val="75000"/>
                    <a:lumOff val="25000"/>
                  </a:schemeClr>
                </a:solidFill>
                <a:latin typeface="Calibri"/>
                <a:ea typeface="Calibri"/>
                <a:cs typeface="Calibri"/>
              </a:rPr>
              <a:t>Install and run SonarQube for your project. Summarize the issues detected by SonarQube and discuss how and when you will address them.</a:t>
            </a:r>
            <a:endParaRPr lang="en-US" sz="36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1800" b="0" i="0" u="none" strike="noStrike" cap="none" spc="0" dirty="0">
                <a:solidFill>
                  <a:schemeClr val="tx1">
                    <a:lumMod val="75000"/>
                    <a:lumOff val="25000"/>
                  </a:schemeClr>
                </a:solidFill>
                <a:latin typeface="Calibri"/>
                <a:ea typeface="Calibri"/>
                <a:cs typeface="Calibri"/>
              </a:rPr>
              <a:t>Conduct and document your Sprint 2 Retrospective. Meet with your product owner for acceptance testing and getting feedback</a:t>
            </a:r>
            <a:endParaRPr lang="en-US" sz="36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1800" b="0" i="0" u="none" strike="noStrike" cap="none" spc="0" dirty="0">
                <a:solidFill>
                  <a:schemeClr val="tx1">
                    <a:lumMod val="75000"/>
                    <a:lumOff val="25000"/>
                  </a:schemeClr>
                </a:solidFill>
                <a:latin typeface="Calibri"/>
                <a:ea typeface="Calibri"/>
                <a:cs typeface="Calibri"/>
              </a:rPr>
              <a:t>Prepare your presentation for the Instructor and practice it with all team members at least once.</a:t>
            </a:r>
            <a:endParaRPr lang="en-US" sz="36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1800" b="0" i="0" u="none" strike="noStrike" cap="none" spc="0" dirty="0">
                <a:solidFill>
                  <a:schemeClr val="tx1">
                    <a:lumMod val="75000"/>
                    <a:lumOff val="25000"/>
                  </a:schemeClr>
                </a:solidFill>
                <a:latin typeface="Calibri"/>
                <a:ea typeface="Calibri"/>
                <a:cs typeface="Calibri"/>
              </a:rPr>
              <a:t>Submit your Release 1 report on Slack</a:t>
            </a:r>
            <a:endParaRPr lang="en-US" sz="3600" b="0" i="0" u="none" strike="noStrike" cap="none" spc="0" dirty="0">
              <a:solidFill>
                <a:schemeClr val="tx1">
                  <a:lumMod val="75000"/>
                  <a:lumOff val="25000"/>
                </a:schemeClr>
              </a:solidFill>
              <a:latin typeface="Calibri"/>
              <a:cs typeface="Calibri"/>
            </a:endParaRPr>
          </a:p>
          <a:p>
            <a:pPr marL="206778" indent="-206778">
              <a:buClr>
                <a:schemeClr val="accent1"/>
              </a:buClr>
              <a:buSzPct val="100000"/>
              <a:buFont typeface="Calibri"/>
              <a:buAutoNum type="arabicPeriod"/>
              <a:defRPr/>
            </a:pPr>
            <a:r>
              <a:rPr lang="en-US" sz="1800" b="0" i="0" u="none" strike="noStrike" cap="none" spc="0" dirty="0">
                <a:solidFill>
                  <a:schemeClr val="tx1">
                    <a:lumMod val="75000"/>
                    <a:lumOff val="25000"/>
                  </a:schemeClr>
                </a:solidFill>
                <a:latin typeface="Calibri"/>
                <a:ea typeface="Calibri"/>
                <a:cs typeface="Calibri"/>
              </a:rPr>
              <a:t>Plan your Sprint 3 in </a:t>
            </a:r>
            <a:r>
              <a:rPr lang="en-US" sz="1800" b="0" i="0" u="none" strike="noStrike" cap="none" spc="0" dirty="0" err="1">
                <a:solidFill>
                  <a:schemeClr val="tx1">
                    <a:lumMod val="75000"/>
                    <a:lumOff val="25000"/>
                  </a:schemeClr>
                </a:solidFill>
                <a:latin typeface="Calibri"/>
                <a:ea typeface="Calibri"/>
                <a:cs typeface="Calibri"/>
              </a:rPr>
              <a:t>ZenHub</a:t>
            </a:r>
            <a:r>
              <a:rPr lang="en-US" sz="1800" b="0" i="0" u="none" strike="noStrike" cap="none" spc="0" dirty="0">
                <a:solidFill>
                  <a:schemeClr val="tx1">
                    <a:lumMod val="75000"/>
                    <a:lumOff val="25000"/>
                  </a:schemeClr>
                </a:solidFill>
                <a:latin typeface="Calibri"/>
                <a:ea typeface="Calibri"/>
                <a:cs typeface="Calibri"/>
              </a:rPr>
              <a:t> by adding user stories from your backlog (add features than can be completed within 2 weeks)</a:t>
            </a:r>
            <a:endParaRPr lang="en-US" sz="12800" b="0" i="0" u="none" strike="noStrike" cap="none" spc="0" dirty="0">
              <a:solidFill>
                <a:schemeClr val="tx1">
                  <a:lumMod val="75000"/>
                  <a:lumOff val="25000"/>
                </a:schemeClr>
              </a:solidFill>
              <a:latin typeface="Calibri"/>
              <a:cs typeface="Calibri"/>
            </a:endParaRPr>
          </a:p>
        </p:txBody>
      </p:sp>
      <p:sp>
        <p:nvSpPr>
          <p:cNvPr id="197135054" name="Slide Number Placeholder 3"/>
          <p:cNvSpPr>
            <a:spLocks noGrp="1"/>
          </p:cNvSpPr>
          <p:nvPr>
            <p:ph type="sldNum" sz="quarter" idx="12"/>
          </p:nvPr>
        </p:nvSpPr>
        <p:spPr bwMode="auto"/>
        <p:txBody>
          <a:bodyPr/>
          <a:lstStyle/>
          <a:p>
            <a:pPr>
              <a:defRPr/>
            </a:pPr>
            <a:fld id="{716B49EF-C754-D0FE-A290-18B567C6663F}" type="slidenum">
              <a:rPr lang="en-US"/>
              <a:t>9</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push dir="u"/>
      </p:transition>
    </mc:Choice>
    <mc:Fallback xmlns:w="http://schemas.openxmlformats.org/wordprocessingml/2006/main" xmlns:m="http://schemas.openxmlformats.org/officeDocument/2006/math" xmlns="">
      <p:transition spd="med" advClick="1">
        <p:push dir="u"/>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Arial"/>
        <a:cs typeface="Arial"/>
      </a:majorFont>
      <a:minorFont>
        <a:latin typeface="Calibri"/>
        <a:ea typeface="Arial"/>
        <a:cs typeface="Arial"/>
      </a:minorFont>
    </a:fontScheme>
    <a:fmtScheme name="Retrospect">
      <a:fillStyleLst>
        <a:solidFill>
          <a:schemeClr val="phClr"/>
        </a:solidFill>
        <a:gradFill>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gradFill>
        <a:gradFill>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0000"/>
            <a:shade val="97000"/>
            <a:satMod val="130000"/>
          </a:schemeClr>
        </a:solidFill>
        <a:gradFill>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36</TotalTime>
  <Words>1406</Words>
  <Application>Microsoft Office PowerPoint</Application>
  <DocSecurity>0</DocSecurity>
  <PresentationFormat>On-screen Show (4:3)</PresentationFormat>
  <Paragraphs>163</Paragraphs>
  <Slides>16</Slides>
  <Notes>16</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Times New Roman</vt:lpstr>
      <vt:lpstr>Retrospect</vt:lpstr>
      <vt:lpstr>SOEN 390 Logistics</vt:lpstr>
      <vt:lpstr>Team formation </vt:lpstr>
      <vt:lpstr>Bidding document</vt:lpstr>
      <vt:lpstr>Development process</vt:lpstr>
      <vt:lpstr>Development Platforms</vt:lpstr>
      <vt:lpstr>ZenHub</vt:lpstr>
      <vt:lpstr>Sprint/Release structure</vt:lpstr>
      <vt:lpstr>Recommended Plan Sprint #1</vt:lpstr>
      <vt:lpstr>Recommended Plan Sprint #2</vt:lpstr>
      <vt:lpstr>Recommended Plan Sprint #3</vt:lpstr>
      <vt:lpstr>Recommended Plan Sprint #4</vt:lpstr>
      <vt:lpstr>Recommended Plan Sprint #5</vt:lpstr>
      <vt:lpstr>Recommended Plan Sprint #6</vt:lpstr>
      <vt:lpstr>How are you evaluated?</vt:lpstr>
      <vt:lpstr>First meeting with the Product Owner</vt:lpstr>
      <vt:lpstr>Tutorial Schedule</vt:lpstr>
    </vt:vector>
  </TitlesOfParts>
  <Manager/>
  <Company>Concordia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Nikolaos Tsantalis</dc:creator>
  <cp:keywords/>
  <dc:description/>
  <cp:lastModifiedBy>Nikolaos Tsantalis</cp:lastModifiedBy>
  <cp:revision>783</cp:revision>
  <dcterms:created xsi:type="dcterms:W3CDTF">2020-01-08T01:25:27Z</dcterms:created>
  <dcterms:modified xsi:type="dcterms:W3CDTF">2025-01-12T00:21:26Z</dcterms:modified>
  <cp:category/>
  <dc:identifier/>
  <cp:contentStatus/>
  <dc:language/>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