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61" r:id="rId2"/>
    <p:sldId id="263" r:id="rId3"/>
    <p:sldId id="262" r:id="rId4"/>
    <p:sldId id="265" r:id="rId5"/>
    <p:sldId id="264" r:id="rId6"/>
  </p:sldIdLst>
  <p:sldSz cx="9906000" cy="6858000" type="A4"/>
  <p:notesSz cx="61722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41" autoAdjust="0"/>
  </p:normalViewPr>
  <p:slideViewPr>
    <p:cSldViewPr snapToGrid="0">
      <p:cViewPr varScale="1">
        <p:scale>
          <a:sx n="82" d="100"/>
          <a:sy n="82" d="100"/>
        </p:scale>
        <p:origin x="1277"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38" d="100"/>
          <a:sy n="38" d="100"/>
        </p:scale>
        <p:origin x="3422"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6"/>
            <a:ext cx="2674620" cy="458789"/>
          </a:xfrm>
          <a:prstGeom prst="rect">
            <a:avLst/>
          </a:prstGeom>
        </p:spPr>
        <p:txBody>
          <a:bodyPr vert="horz" lIns="87457" tIns="43728" rIns="87457" bIns="43728" rtlCol="0"/>
          <a:lstStyle>
            <a:lvl1pPr algn="l">
              <a:defRPr sz="1000"/>
            </a:lvl1pPr>
          </a:lstStyle>
          <a:p>
            <a:endParaRPr lang="en-US"/>
          </a:p>
        </p:txBody>
      </p:sp>
      <p:sp>
        <p:nvSpPr>
          <p:cNvPr id="3" name="Date Placeholder 2"/>
          <p:cNvSpPr>
            <a:spLocks noGrp="1"/>
          </p:cNvSpPr>
          <p:nvPr>
            <p:ph type="dt" idx="1"/>
          </p:nvPr>
        </p:nvSpPr>
        <p:spPr>
          <a:xfrm>
            <a:off x="3496153" y="6"/>
            <a:ext cx="2674620" cy="458789"/>
          </a:xfrm>
          <a:prstGeom prst="rect">
            <a:avLst/>
          </a:prstGeom>
        </p:spPr>
        <p:txBody>
          <a:bodyPr vert="horz" lIns="87457" tIns="43728" rIns="87457" bIns="43728" rtlCol="0"/>
          <a:lstStyle>
            <a:lvl1pPr algn="r">
              <a:defRPr sz="1000"/>
            </a:lvl1pPr>
          </a:lstStyle>
          <a:p>
            <a:fld id="{CD61B202-5B5D-4358-8DC8-4BB95941CB09}" type="datetimeFigureOut">
              <a:rPr lang="en-US" smtClean="0"/>
              <a:t>4/13/2022</a:t>
            </a:fld>
            <a:endParaRPr lang="en-US"/>
          </a:p>
        </p:txBody>
      </p:sp>
      <p:sp>
        <p:nvSpPr>
          <p:cNvPr id="4" name="Slide Image Placeholder 3"/>
          <p:cNvSpPr>
            <a:spLocks noGrp="1" noRot="1" noChangeAspect="1"/>
          </p:cNvSpPr>
          <p:nvPr>
            <p:ph type="sldImg" idx="2"/>
          </p:nvPr>
        </p:nvSpPr>
        <p:spPr>
          <a:xfrm>
            <a:off x="855663" y="1141413"/>
            <a:ext cx="4460875" cy="3089275"/>
          </a:xfrm>
          <a:prstGeom prst="rect">
            <a:avLst/>
          </a:prstGeom>
          <a:noFill/>
          <a:ln w="12700">
            <a:solidFill>
              <a:prstClr val="black"/>
            </a:solidFill>
          </a:ln>
        </p:spPr>
        <p:txBody>
          <a:bodyPr vert="horz" lIns="87457" tIns="43728" rIns="87457" bIns="43728" rtlCol="0" anchor="ctr"/>
          <a:lstStyle/>
          <a:p>
            <a:endParaRPr lang="en-US"/>
          </a:p>
        </p:txBody>
      </p:sp>
      <p:sp>
        <p:nvSpPr>
          <p:cNvPr id="5" name="Notes Placeholder 4"/>
          <p:cNvSpPr>
            <a:spLocks noGrp="1"/>
          </p:cNvSpPr>
          <p:nvPr>
            <p:ph type="body" sz="quarter" idx="3"/>
          </p:nvPr>
        </p:nvSpPr>
        <p:spPr>
          <a:xfrm>
            <a:off x="617221" y="4400551"/>
            <a:ext cx="4937760" cy="3600450"/>
          </a:xfrm>
          <a:prstGeom prst="rect">
            <a:avLst/>
          </a:prstGeom>
        </p:spPr>
        <p:txBody>
          <a:bodyPr vert="horz" lIns="87457" tIns="43728" rIns="87457" bIns="437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8685217"/>
            <a:ext cx="2674620" cy="458786"/>
          </a:xfrm>
          <a:prstGeom prst="rect">
            <a:avLst/>
          </a:prstGeom>
        </p:spPr>
        <p:txBody>
          <a:bodyPr vert="horz" lIns="87457" tIns="43728" rIns="87457" bIns="43728" rtlCol="0" anchor="b"/>
          <a:lstStyle>
            <a:lvl1pPr algn="l">
              <a:defRPr sz="1000"/>
            </a:lvl1pPr>
          </a:lstStyle>
          <a:p>
            <a:endParaRPr lang="en-US"/>
          </a:p>
        </p:txBody>
      </p:sp>
      <p:sp>
        <p:nvSpPr>
          <p:cNvPr id="7" name="Slide Number Placeholder 6"/>
          <p:cNvSpPr>
            <a:spLocks noGrp="1"/>
          </p:cNvSpPr>
          <p:nvPr>
            <p:ph type="sldNum" sz="quarter" idx="5"/>
          </p:nvPr>
        </p:nvSpPr>
        <p:spPr>
          <a:xfrm>
            <a:off x="3496153" y="8685217"/>
            <a:ext cx="2674620" cy="458786"/>
          </a:xfrm>
          <a:prstGeom prst="rect">
            <a:avLst/>
          </a:prstGeom>
        </p:spPr>
        <p:txBody>
          <a:bodyPr vert="horz" lIns="87457" tIns="43728" rIns="87457" bIns="43728" rtlCol="0" anchor="b"/>
          <a:lstStyle>
            <a:lvl1pPr algn="r">
              <a:defRPr sz="1000"/>
            </a:lvl1pPr>
          </a:lstStyle>
          <a:p>
            <a:fld id="{18AE3AD0-2103-4CB6-B570-C59A852B7F58}" type="slidenum">
              <a:rPr lang="en-US" smtClean="0"/>
              <a:t>‹#›</a:t>
            </a:fld>
            <a:endParaRPr lang="en-US"/>
          </a:p>
        </p:txBody>
      </p:sp>
    </p:spTree>
    <p:extLst>
      <p:ext uri="{BB962C8B-B14F-4D97-AF65-F5344CB8AC3E}">
        <p14:creationId xmlns:p14="http://schemas.microsoft.com/office/powerpoint/2010/main" val="3256913910"/>
      </p:ext>
    </p:extLst>
  </p:cSld>
  <p:clrMap bg1="lt1" tx1="dk1" bg2="lt2" tx2="dk2" accent1="accent1" accent2="accent2" accent3="accent3" accent4="accent4" accent5="accent5" accent6="accent6" hlink="hlink" folHlink="folHlink"/>
  <p:notesStyle>
    <a:lvl1pPr marL="0" algn="l" defTabSz="914213" rtl="0" eaLnBrk="1" latinLnBrk="0" hangingPunct="1">
      <a:defRPr sz="1200" kern="1200">
        <a:solidFill>
          <a:schemeClr val="tx1"/>
        </a:solidFill>
        <a:latin typeface="+mn-lt"/>
        <a:ea typeface="+mn-ea"/>
        <a:cs typeface="+mn-cs"/>
      </a:defRPr>
    </a:lvl1pPr>
    <a:lvl2pPr marL="457106" algn="l" defTabSz="914213" rtl="0" eaLnBrk="1" latinLnBrk="0" hangingPunct="1">
      <a:defRPr sz="1200" kern="1200">
        <a:solidFill>
          <a:schemeClr val="tx1"/>
        </a:solidFill>
        <a:latin typeface="+mn-lt"/>
        <a:ea typeface="+mn-ea"/>
        <a:cs typeface="+mn-cs"/>
      </a:defRPr>
    </a:lvl2pPr>
    <a:lvl3pPr marL="914213" algn="l" defTabSz="914213" rtl="0" eaLnBrk="1" latinLnBrk="0" hangingPunct="1">
      <a:defRPr sz="1200" kern="1200">
        <a:solidFill>
          <a:schemeClr val="tx1"/>
        </a:solidFill>
        <a:latin typeface="+mn-lt"/>
        <a:ea typeface="+mn-ea"/>
        <a:cs typeface="+mn-cs"/>
      </a:defRPr>
    </a:lvl3pPr>
    <a:lvl4pPr marL="1371319" algn="l" defTabSz="914213" rtl="0" eaLnBrk="1" latinLnBrk="0" hangingPunct="1">
      <a:defRPr sz="1200" kern="1200">
        <a:solidFill>
          <a:schemeClr val="tx1"/>
        </a:solidFill>
        <a:latin typeface="+mn-lt"/>
        <a:ea typeface="+mn-ea"/>
        <a:cs typeface="+mn-cs"/>
      </a:defRPr>
    </a:lvl4pPr>
    <a:lvl5pPr marL="1828427" algn="l" defTabSz="914213" rtl="0" eaLnBrk="1" latinLnBrk="0" hangingPunct="1">
      <a:defRPr sz="1200" kern="1200">
        <a:solidFill>
          <a:schemeClr val="tx1"/>
        </a:solidFill>
        <a:latin typeface="+mn-lt"/>
        <a:ea typeface="+mn-ea"/>
        <a:cs typeface="+mn-cs"/>
      </a:defRPr>
    </a:lvl5pPr>
    <a:lvl6pPr marL="2285533" algn="l" defTabSz="914213" rtl="0" eaLnBrk="1" latinLnBrk="0" hangingPunct="1">
      <a:defRPr sz="1200" kern="1200">
        <a:solidFill>
          <a:schemeClr val="tx1"/>
        </a:solidFill>
        <a:latin typeface="+mn-lt"/>
        <a:ea typeface="+mn-ea"/>
        <a:cs typeface="+mn-cs"/>
      </a:defRPr>
    </a:lvl6pPr>
    <a:lvl7pPr marL="2742640" algn="l" defTabSz="914213" rtl="0" eaLnBrk="1" latinLnBrk="0" hangingPunct="1">
      <a:defRPr sz="1200" kern="1200">
        <a:solidFill>
          <a:schemeClr val="tx1"/>
        </a:solidFill>
        <a:latin typeface="+mn-lt"/>
        <a:ea typeface="+mn-ea"/>
        <a:cs typeface="+mn-cs"/>
      </a:defRPr>
    </a:lvl7pPr>
    <a:lvl8pPr marL="3199747" algn="l" defTabSz="914213" rtl="0" eaLnBrk="1" latinLnBrk="0" hangingPunct="1">
      <a:defRPr sz="1200" kern="1200">
        <a:solidFill>
          <a:schemeClr val="tx1"/>
        </a:solidFill>
        <a:latin typeface="+mn-lt"/>
        <a:ea typeface="+mn-ea"/>
        <a:cs typeface="+mn-cs"/>
      </a:defRPr>
    </a:lvl8pPr>
    <a:lvl9pPr marL="3656853" algn="l" defTabSz="91421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AE3AD0-2103-4CB6-B570-C59A852B7F58}" type="slidenum">
              <a:rPr lang="en-US" smtClean="0"/>
              <a:t>1</a:t>
            </a:fld>
            <a:endParaRPr lang="en-US"/>
          </a:p>
        </p:txBody>
      </p:sp>
    </p:spTree>
    <p:extLst>
      <p:ext uri="{BB962C8B-B14F-4D97-AF65-F5344CB8AC3E}">
        <p14:creationId xmlns:p14="http://schemas.microsoft.com/office/powerpoint/2010/main" val="2039866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B59FF5-138A-4E6E-A92F-5D88BD2DA49A}" type="datetime1">
              <a:rPr lang="en-US" smtClean="0"/>
              <a:t>4/13/2022</a:t>
            </a:fld>
            <a:endParaRPr lang="en-US" dirty="0"/>
          </a:p>
        </p:txBody>
      </p:sp>
      <p:sp>
        <p:nvSpPr>
          <p:cNvPr id="5" name="Footer Placeholder 4"/>
          <p:cNvSpPr>
            <a:spLocks noGrp="1"/>
          </p:cNvSpPr>
          <p:nvPr>
            <p:ph type="ftr" sz="quarter" idx="11"/>
          </p:nvPr>
        </p:nvSpPr>
        <p:spPr/>
        <p:txBody>
          <a:bodyPr/>
          <a:lstStyle/>
          <a:p>
            <a:r>
              <a:rPr lang="en-US"/>
              <a:t>Asif Arman Rahman</a:t>
            </a:r>
            <a:endParaRPr lang="en-US" dirty="0"/>
          </a:p>
        </p:txBody>
      </p:sp>
      <p:sp>
        <p:nvSpPr>
          <p:cNvPr id="6" name="Slide Number Placeholder 5"/>
          <p:cNvSpPr>
            <a:spLocks noGrp="1"/>
          </p:cNvSpPr>
          <p:nvPr>
            <p:ph type="sldNum" sz="quarter" idx="12"/>
          </p:nvPr>
        </p:nvSpPr>
        <p:spPr/>
        <p:txBody>
          <a:bodyPr/>
          <a:lstStyle/>
          <a:p>
            <a:fld id="{35E62B15-07B5-42B1-B9B6-8EB80AA3C595}" type="slidenum">
              <a:rPr lang="en-US" smtClean="0"/>
              <a:t>‹#›</a:t>
            </a:fld>
            <a:endParaRPr lang="en-US" dirty="0"/>
          </a:p>
        </p:txBody>
      </p:sp>
    </p:spTree>
    <p:extLst>
      <p:ext uri="{BB962C8B-B14F-4D97-AF65-F5344CB8AC3E}">
        <p14:creationId xmlns:p14="http://schemas.microsoft.com/office/powerpoint/2010/main" val="301935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8D24F-B0B4-45D4-A287-EB6217B7767A}" type="datetime1">
              <a:rPr lang="en-US" smtClean="0"/>
              <a:t>4/13/2022</a:t>
            </a:fld>
            <a:endParaRPr lang="en-US" dirty="0"/>
          </a:p>
        </p:txBody>
      </p:sp>
      <p:sp>
        <p:nvSpPr>
          <p:cNvPr id="5" name="Footer Placeholder 4"/>
          <p:cNvSpPr>
            <a:spLocks noGrp="1"/>
          </p:cNvSpPr>
          <p:nvPr>
            <p:ph type="ftr" sz="quarter" idx="11"/>
          </p:nvPr>
        </p:nvSpPr>
        <p:spPr/>
        <p:txBody>
          <a:bodyPr/>
          <a:lstStyle/>
          <a:p>
            <a:r>
              <a:rPr lang="en-US"/>
              <a:t>Asif Arman Rahman</a:t>
            </a:r>
            <a:endParaRPr lang="en-US" dirty="0"/>
          </a:p>
        </p:txBody>
      </p:sp>
      <p:sp>
        <p:nvSpPr>
          <p:cNvPr id="6" name="Slide Number Placeholder 5"/>
          <p:cNvSpPr>
            <a:spLocks noGrp="1"/>
          </p:cNvSpPr>
          <p:nvPr>
            <p:ph type="sldNum" sz="quarter" idx="12"/>
          </p:nvPr>
        </p:nvSpPr>
        <p:spPr/>
        <p:txBody>
          <a:bodyPr/>
          <a:lstStyle/>
          <a:p>
            <a:fld id="{35E62B15-07B5-42B1-B9B6-8EB80AA3C595}" type="slidenum">
              <a:rPr lang="en-US" smtClean="0"/>
              <a:t>‹#›</a:t>
            </a:fld>
            <a:endParaRPr lang="en-US" dirty="0"/>
          </a:p>
        </p:txBody>
      </p:sp>
    </p:spTree>
    <p:extLst>
      <p:ext uri="{BB962C8B-B14F-4D97-AF65-F5344CB8AC3E}">
        <p14:creationId xmlns:p14="http://schemas.microsoft.com/office/powerpoint/2010/main" val="236932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89529-90B2-46C9-BD5E-D4BF3FCD6FEC}" type="datetime1">
              <a:rPr lang="en-US" smtClean="0"/>
              <a:t>4/13/2022</a:t>
            </a:fld>
            <a:endParaRPr lang="en-US" dirty="0"/>
          </a:p>
        </p:txBody>
      </p:sp>
      <p:sp>
        <p:nvSpPr>
          <p:cNvPr id="5" name="Footer Placeholder 4"/>
          <p:cNvSpPr>
            <a:spLocks noGrp="1"/>
          </p:cNvSpPr>
          <p:nvPr>
            <p:ph type="ftr" sz="quarter" idx="11"/>
          </p:nvPr>
        </p:nvSpPr>
        <p:spPr/>
        <p:txBody>
          <a:bodyPr/>
          <a:lstStyle/>
          <a:p>
            <a:r>
              <a:rPr lang="en-US"/>
              <a:t>Asif Arman Rahman</a:t>
            </a:r>
            <a:endParaRPr lang="en-US" dirty="0"/>
          </a:p>
        </p:txBody>
      </p:sp>
      <p:sp>
        <p:nvSpPr>
          <p:cNvPr id="6" name="Slide Number Placeholder 5"/>
          <p:cNvSpPr>
            <a:spLocks noGrp="1"/>
          </p:cNvSpPr>
          <p:nvPr>
            <p:ph type="sldNum" sz="quarter" idx="12"/>
          </p:nvPr>
        </p:nvSpPr>
        <p:spPr/>
        <p:txBody>
          <a:bodyPr/>
          <a:lstStyle/>
          <a:p>
            <a:fld id="{35E62B15-07B5-42B1-B9B6-8EB80AA3C595}" type="slidenum">
              <a:rPr lang="en-US" smtClean="0"/>
              <a:t>‹#›</a:t>
            </a:fld>
            <a:endParaRPr lang="en-US" dirty="0"/>
          </a:p>
        </p:txBody>
      </p:sp>
    </p:spTree>
    <p:extLst>
      <p:ext uri="{BB962C8B-B14F-4D97-AF65-F5344CB8AC3E}">
        <p14:creationId xmlns:p14="http://schemas.microsoft.com/office/powerpoint/2010/main" val="118029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010B5-E995-401E-8870-4D56536F0AAB}" type="datetime1">
              <a:rPr lang="en-US" smtClean="0"/>
              <a:t>4/13/2022</a:t>
            </a:fld>
            <a:endParaRPr lang="en-US" dirty="0"/>
          </a:p>
        </p:txBody>
      </p:sp>
      <p:sp>
        <p:nvSpPr>
          <p:cNvPr id="5" name="Footer Placeholder 4"/>
          <p:cNvSpPr>
            <a:spLocks noGrp="1"/>
          </p:cNvSpPr>
          <p:nvPr>
            <p:ph type="ftr" sz="quarter" idx="11"/>
          </p:nvPr>
        </p:nvSpPr>
        <p:spPr/>
        <p:txBody>
          <a:bodyPr/>
          <a:lstStyle/>
          <a:p>
            <a:r>
              <a:rPr lang="en-US"/>
              <a:t>Asif Arman Rahman</a:t>
            </a:r>
            <a:endParaRPr lang="en-US" dirty="0"/>
          </a:p>
        </p:txBody>
      </p:sp>
      <p:sp>
        <p:nvSpPr>
          <p:cNvPr id="6" name="Slide Number Placeholder 5"/>
          <p:cNvSpPr>
            <a:spLocks noGrp="1"/>
          </p:cNvSpPr>
          <p:nvPr>
            <p:ph type="sldNum" sz="quarter" idx="12"/>
          </p:nvPr>
        </p:nvSpPr>
        <p:spPr/>
        <p:txBody>
          <a:bodyPr/>
          <a:lstStyle/>
          <a:p>
            <a:fld id="{35E62B15-07B5-42B1-B9B6-8EB80AA3C595}" type="slidenum">
              <a:rPr lang="en-US" smtClean="0"/>
              <a:t>‹#›</a:t>
            </a:fld>
            <a:endParaRPr lang="en-US" dirty="0"/>
          </a:p>
        </p:txBody>
      </p:sp>
    </p:spTree>
    <p:extLst>
      <p:ext uri="{BB962C8B-B14F-4D97-AF65-F5344CB8AC3E}">
        <p14:creationId xmlns:p14="http://schemas.microsoft.com/office/powerpoint/2010/main" val="214058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11D7F-DD25-4517-9EFA-A5F8934E61DF}" type="datetime1">
              <a:rPr lang="en-US" smtClean="0"/>
              <a:t>4/13/2022</a:t>
            </a:fld>
            <a:endParaRPr lang="en-US" dirty="0"/>
          </a:p>
        </p:txBody>
      </p:sp>
      <p:sp>
        <p:nvSpPr>
          <p:cNvPr id="5" name="Footer Placeholder 4"/>
          <p:cNvSpPr>
            <a:spLocks noGrp="1"/>
          </p:cNvSpPr>
          <p:nvPr>
            <p:ph type="ftr" sz="quarter" idx="11"/>
          </p:nvPr>
        </p:nvSpPr>
        <p:spPr/>
        <p:txBody>
          <a:bodyPr/>
          <a:lstStyle/>
          <a:p>
            <a:r>
              <a:rPr lang="en-US"/>
              <a:t>Asif Arman Rahman</a:t>
            </a:r>
            <a:endParaRPr lang="en-US" dirty="0"/>
          </a:p>
        </p:txBody>
      </p:sp>
      <p:sp>
        <p:nvSpPr>
          <p:cNvPr id="6" name="Slide Number Placeholder 5"/>
          <p:cNvSpPr>
            <a:spLocks noGrp="1"/>
          </p:cNvSpPr>
          <p:nvPr>
            <p:ph type="sldNum" sz="quarter" idx="12"/>
          </p:nvPr>
        </p:nvSpPr>
        <p:spPr/>
        <p:txBody>
          <a:bodyPr/>
          <a:lstStyle/>
          <a:p>
            <a:fld id="{35E62B15-07B5-42B1-B9B6-8EB80AA3C595}" type="slidenum">
              <a:rPr lang="en-US" smtClean="0"/>
              <a:t>‹#›</a:t>
            </a:fld>
            <a:endParaRPr lang="en-US" dirty="0"/>
          </a:p>
        </p:txBody>
      </p:sp>
    </p:spTree>
    <p:extLst>
      <p:ext uri="{BB962C8B-B14F-4D97-AF65-F5344CB8AC3E}">
        <p14:creationId xmlns:p14="http://schemas.microsoft.com/office/powerpoint/2010/main" val="346748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8CA77-904B-447C-AEAC-8372A3E919EC}" type="datetime1">
              <a:rPr lang="en-US" smtClean="0"/>
              <a:t>4/13/2022</a:t>
            </a:fld>
            <a:endParaRPr lang="en-US" dirty="0"/>
          </a:p>
        </p:txBody>
      </p:sp>
      <p:sp>
        <p:nvSpPr>
          <p:cNvPr id="6" name="Footer Placeholder 5"/>
          <p:cNvSpPr>
            <a:spLocks noGrp="1"/>
          </p:cNvSpPr>
          <p:nvPr>
            <p:ph type="ftr" sz="quarter" idx="11"/>
          </p:nvPr>
        </p:nvSpPr>
        <p:spPr/>
        <p:txBody>
          <a:bodyPr/>
          <a:lstStyle/>
          <a:p>
            <a:r>
              <a:rPr lang="en-US"/>
              <a:t>Asif Arman Rahman</a:t>
            </a:r>
            <a:endParaRPr lang="en-US" dirty="0"/>
          </a:p>
        </p:txBody>
      </p:sp>
      <p:sp>
        <p:nvSpPr>
          <p:cNvPr id="7" name="Slide Number Placeholder 6"/>
          <p:cNvSpPr>
            <a:spLocks noGrp="1"/>
          </p:cNvSpPr>
          <p:nvPr>
            <p:ph type="sldNum" sz="quarter" idx="12"/>
          </p:nvPr>
        </p:nvSpPr>
        <p:spPr/>
        <p:txBody>
          <a:bodyPr/>
          <a:lstStyle/>
          <a:p>
            <a:fld id="{35E62B15-07B5-42B1-B9B6-8EB80AA3C595}" type="slidenum">
              <a:rPr lang="en-US" smtClean="0"/>
              <a:t>‹#›</a:t>
            </a:fld>
            <a:endParaRPr lang="en-US" dirty="0"/>
          </a:p>
        </p:txBody>
      </p:sp>
    </p:spTree>
    <p:extLst>
      <p:ext uri="{BB962C8B-B14F-4D97-AF65-F5344CB8AC3E}">
        <p14:creationId xmlns:p14="http://schemas.microsoft.com/office/powerpoint/2010/main" val="275164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C9889B-9737-4AE3-81E2-20FE2DFAE550}" type="datetime1">
              <a:rPr lang="en-US" smtClean="0"/>
              <a:t>4/13/2022</a:t>
            </a:fld>
            <a:endParaRPr lang="en-US" dirty="0"/>
          </a:p>
        </p:txBody>
      </p:sp>
      <p:sp>
        <p:nvSpPr>
          <p:cNvPr id="8" name="Footer Placeholder 7"/>
          <p:cNvSpPr>
            <a:spLocks noGrp="1"/>
          </p:cNvSpPr>
          <p:nvPr>
            <p:ph type="ftr" sz="quarter" idx="11"/>
          </p:nvPr>
        </p:nvSpPr>
        <p:spPr/>
        <p:txBody>
          <a:bodyPr/>
          <a:lstStyle/>
          <a:p>
            <a:r>
              <a:rPr lang="en-US"/>
              <a:t>Asif Arman Rahman</a:t>
            </a:r>
            <a:endParaRPr lang="en-US" dirty="0"/>
          </a:p>
        </p:txBody>
      </p:sp>
      <p:sp>
        <p:nvSpPr>
          <p:cNvPr id="9" name="Slide Number Placeholder 8"/>
          <p:cNvSpPr>
            <a:spLocks noGrp="1"/>
          </p:cNvSpPr>
          <p:nvPr>
            <p:ph type="sldNum" sz="quarter" idx="12"/>
          </p:nvPr>
        </p:nvSpPr>
        <p:spPr/>
        <p:txBody>
          <a:bodyPr/>
          <a:lstStyle/>
          <a:p>
            <a:fld id="{35E62B15-07B5-42B1-B9B6-8EB80AA3C595}" type="slidenum">
              <a:rPr lang="en-US" smtClean="0"/>
              <a:t>‹#›</a:t>
            </a:fld>
            <a:endParaRPr lang="en-US" dirty="0"/>
          </a:p>
        </p:txBody>
      </p:sp>
    </p:spTree>
    <p:extLst>
      <p:ext uri="{BB962C8B-B14F-4D97-AF65-F5344CB8AC3E}">
        <p14:creationId xmlns:p14="http://schemas.microsoft.com/office/powerpoint/2010/main" val="16818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E36BE0-A2C5-46F7-B76F-6B29F1996B79}" type="datetime1">
              <a:rPr lang="en-US" smtClean="0"/>
              <a:t>4/13/2022</a:t>
            </a:fld>
            <a:endParaRPr lang="en-US" dirty="0"/>
          </a:p>
        </p:txBody>
      </p:sp>
      <p:sp>
        <p:nvSpPr>
          <p:cNvPr id="4" name="Footer Placeholder 3"/>
          <p:cNvSpPr>
            <a:spLocks noGrp="1"/>
          </p:cNvSpPr>
          <p:nvPr>
            <p:ph type="ftr" sz="quarter" idx="11"/>
          </p:nvPr>
        </p:nvSpPr>
        <p:spPr/>
        <p:txBody>
          <a:bodyPr/>
          <a:lstStyle/>
          <a:p>
            <a:r>
              <a:rPr lang="en-US"/>
              <a:t>Asif Arman Rahman</a:t>
            </a:r>
            <a:endParaRPr lang="en-US" dirty="0"/>
          </a:p>
        </p:txBody>
      </p:sp>
      <p:sp>
        <p:nvSpPr>
          <p:cNvPr id="5" name="Slide Number Placeholder 4"/>
          <p:cNvSpPr>
            <a:spLocks noGrp="1"/>
          </p:cNvSpPr>
          <p:nvPr>
            <p:ph type="sldNum" sz="quarter" idx="12"/>
          </p:nvPr>
        </p:nvSpPr>
        <p:spPr/>
        <p:txBody>
          <a:bodyPr/>
          <a:lstStyle/>
          <a:p>
            <a:fld id="{35E62B15-07B5-42B1-B9B6-8EB80AA3C595}" type="slidenum">
              <a:rPr lang="en-US" smtClean="0"/>
              <a:t>‹#›</a:t>
            </a:fld>
            <a:endParaRPr lang="en-US" dirty="0"/>
          </a:p>
        </p:txBody>
      </p:sp>
    </p:spTree>
    <p:extLst>
      <p:ext uri="{BB962C8B-B14F-4D97-AF65-F5344CB8AC3E}">
        <p14:creationId xmlns:p14="http://schemas.microsoft.com/office/powerpoint/2010/main" val="2256024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F9222-DF69-4C05-9C0D-8E8C7CEDD88F}" type="datetime1">
              <a:rPr lang="en-US" smtClean="0"/>
              <a:t>4/13/2022</a:t>
            </a:fld>
            <a:endParaRPr lang="en-US" dirty="0"/>
          </a:p>
        </p:txBody>
      </p:sp>
      <p:sp>
        <p:nvSpPr>
          <p:cNvPr id="3" name="Footer Placeholder 2"/>
          <p:cNvSpPr>
            <a:spLocks noGrp="1"/>
          </p:cNvSpPr>
          <p:nvPr>
            <p:ph type="ftr" sz="quarter" idx="11"/>
          </p:nvPr>
        </p:nvSpPr>
        <p:spPr/>
        <p:txBody>
          <a:bodyPr/>
          <a:lstStyle/>
          <a:p>
            <a:r>
              <a:rPr lang="en-US"/>
              <a:t>Asif Arman Rahman</a:t>
            </a:r>
            <a:endParaRPr lang="en-US" dirty="0"/>
          </a:p>
        </p:txBody>
      </p:sp>
      <p:sp>
        <p:nvSpPr>
          <p:cNvPr id="4" name="Slide Number Placeholder 3"/>
          <p:cNvSpPr>
            <a:spLocks noGrp="1"/>
          </p:cNvSpPr>
          <p:nvPr>
            <p:ph type="sldNum" sz="quarter" idx="12"/>
          </p:nvPr>
        </p:nvSpPr>
        <p:spPr/>
        <p:txBody>
          <a:bodyPr/>
          <a:lstStyle/>
          <a:p>
            <a:fld id="{35E62B15-07B5-42B1-B9B6-8EB80AA3C595}" type="slidenum">
              <a:rPr lang="en-US" smtClean="0"/>
              <a:t>‹#›</a:t>
            </a:fld>
            <a:endParaRPr lang="en-US" dirty="0"/>
          </a:p>
        </p:txBody>
      </p:sp>
    </p:spTree>
    <p:extLst>
      <p:ext uri="{BB962C8B-B14F-4D97-AF65-F5344CB8AC3E}">
        <p14:creationId xmlns:p14="http://schemas.microsoft.com/office/powerpoint/2010/main" val="227722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B58A1-19A3-42FD-AAF4-0CAA0F2E9CB9}" type="datetime1">
              <a:rPr lang="en-US" smtClean="0"/>
              <a:t>4/13/2022</a:t>
            </a:fld>
            <a:endParaRPr lang="en-US" dirty="0"/>
          </a:p>
        </p:txBody>
      </p:sp>
      <p:sp>
        <p:nvSpPr>
          <p:cNvPr id="6" name="Footer Placeholder 5"/>
          <p:cNvSpPr>
            <a:spLocks noGrp="1"/>
          </p:cNvSpPr>
          <p:nvPr>
            <p:ph type="ftr" sz="quarter" idx="11"/>
          </p:nvPr>
        </p:nvSpPr>
        <p:spPr/>
        <p:txBody>
          <a:bodyPr/>
          <a:lstStyle/>
          <a:p>
            <a:r>
              <a:rPr lang="en-US"/>
              <a:t>Asif Arman Rahman</a:t>
            </a:r>
            <a:endParaRPr lang="en-US" dirty="0"/>
          </a:p>
        </p:txBody>
      </p:sp>
      <p:sp>
        <p:nvSpPr>
          <p:cNvPr id="7" name="Slide Number Placeholder 6"/>
          <p:cNvSpPr>
            <a:spLocks noGrp="1"/>
          </p:cNvSpPr>
          <p:nvPr>
            <p:ph type="sldNum" sz="quarter" idx="12"/>
          </p:nvPr>
        </p:nvSpPr>
        <p:spPr/>
        <p:txBody>
          <a:bodyPr/>
          <a:lstStyle/>
          <a:p>
            <a:fld id="{35E62B15-07B5-42B1-B9B6-8EB80AA3C595}" type="slidenum">
              <a:rPr lang="en-US" smtClean="0"/>
              <a:t>‹#›</a:t>
            </a:fld>
            <a:endParaRPr lang="en-US" dirty="0"/>
          </a:p>
        </p:txBody>
      </p:sp>
    </p:spTree>
    <p:extLst>
      <p:ext uri="{BB962C8B-B14F-4D97-AF65-F5344CB8AC3E}">
        <p14:creationId xmlns:p14="http://schemas.microsoft.com/office/powerpoint/2010/main" val="249790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A9477-6CE9-43E7-B5EF-DD4069DD4783}" type="datetime1">
              <a:rPr lang="en-US" smtClean="0"/>
              <a:t>4/13/2022</a:t>
            </a:fld>
            <a:endParaRPr lang="en-US" dirty="0"/>
          </a:p>
        </p:txBody>
      </p:sp>
      <p:sp>
        <p:nvSpPr>
          <p:cNvPr id="6" name="Footer Placeholder 5"/>
          <p:cNvSpPr>
            <a:spLocks noGrp="1"/>
          </p:cNvSpPr>
          <p:nvPr>
            <p:ph type="ftr" sz="quarter" idx="11"/>
          </p:nvPr>
        </p:nvSpPr>
        <p:spPr/>
        <p:txBody>
          <a:bodyPr/>
          <a:lstStyle/>
          <a:p>
            <a:r>
              <a:rPr lang="en-US"/>
              <a:t>Asif Arman Rahman</a:t>
            </a:r>
            <a:endParaRPr lang="en-US" dirty="0"/>
          </a:p>
        </p:txBody>
      </p:sp>
      <p:sp>
        <p:nvSpPr>
          <p:cNvPr id="7" name="Slide Number Placeholder 6"/>
          <p:cNvSpPr>
            <a:spLocks noGrp="1"/>
          </p:cNvSpPr>
          <p:nvPr>
            <p:ph type="sldNum" sz="quarter" idx="12"/>
          </p:nvPr>
        </p:nvSpPr>
        <p:spPr/>
        <p:txBody>
          <a:bodyPr/>
          <a:lstStyle/>
          <a:p>
            <a:fld id="{35E62B15-07B5-42B1-B9B6-8EB80AA3C595}" type="slidenum">
              <a:rPr lang="en-US" smtClean="0"/>
              <a:t>‹#›</a:t>
            </a:fld>
            <a:endParaRPr lang="en-US" dirty="0"/>
          </a:p>
        </p:txBody>
      </p:sp>
    </p:spTree>
    <p:extLst>
      <p:ext uri="{BB962C8B-B14F-4D97-AF65-F5344CB8AC3E}">
        <p14:creationId xmlns:p14="http://schemas.microsoft.com/office/powerpoint/2010/main" val="301725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67ABD-1965-4B9A-B131-80B8E16544E2}" type="datetime1">
              <a:rPr lang="en-US" smtClean="0"/>
              <a:t>4/13/2022</a:t>
            </a:fld>
            <a:endParaRPr lang="en-US"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Asif Arman Rahman</a:t>
            </a:r>
            <a:endParaRPr lang="en-US"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62B15-07B5-42B1-B9B6-8EB80AA3C595}" type="slidenum">
              <a:rPr lang="en-US" smtClean="0"/>
              <a:t>‹#›</a:t>
            </a:fld>
            <a:endParaRPr lang="en-US" dirty="0"/>
          </a:p>
        </p:txBody>
      </p:sp>
    </p:spTree>
    <p:extLst>
      <p:ext uri="{BB962C8B-B14F-4D97-AF65-F5344CB8AC3E}">
        <p14:creationId xmlns:p14="http://schemas.microsoft.com/office/powerpoint/2010/main" val="8682122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erenaraju/yawn-eye-dataset-new"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BBD818D8-9762-4EF8-B1FD-466E4FB5CFC4}"/>
              </a:ext>
            </a:extLst>
          </p:cNvPr>
          <p:cNvSpPr txBox="1"/>
          <p:nvPr/>
        </p:nvSpPr>
        <p:spPr>
          <a:xfrm>
            <a:off x="2353667" y="1291357"/>
            <a:ext cx="6862921" cy="2123658"/>
          </a:xfrm>
          <a:prstGeom prst="rect">
            <a:avLst/>
          </a:prstGeom>
          <a:noFill/>
        </p:spPr>
        <p:txBody>
          <a:bodyPr wrap="square" rtlCol="0">
            <a:spAutoFit/>
          </a:bodyPr>
          <a:lstStyle/>
          <a:p>
            <a:r>
              <a:rPr lang="en-US" sz="44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D</a:t>
            </a:r>
            <a:r>
              <a:rPr lang="en-US" sz="44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river</a:t>
            </a:r>
          </a:p>
          <a:p>
            <a:r>
              <a:rPr lang="en-US" sz="44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D</a:t>
            </a:r>
            <a:r>
              <a:rPr lang="en-US" sz="44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rowsiness</a:t>
            </a:r>
            <a:endPar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44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D</a:t>
            </a:r>
            <a:r>
              <a:rPr lang="en-US" sz="44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etection</a:t>
            </a:r>
          </a:p>
        </p:txBody>
      </p:sp>
      <p:sp>
        <p:nvSpPr>
          <p:cNvPr id="18" name="Footer Placeholder 17">
            <a:extLst>
              <a:ext uri="{FF2B5EF4-FFF2-40B4-BE49-F238E27FC236}">
                <a16:creationId xmlns:a16="http://schemas.microsoft.com/office/drawing/2014/main" id="{8952380B-175D-4B1B-9EA1-75E310CAB838}"/>
              </a:ext>
            </a:extLst>
          </p:cNvPr>
          <p:cNvSpPr>
            <a:spLocks noGrp="1"/>
          </p:cNvSpPr>
          <p:nvPr>
            <p:ph type="ftr" sz="quarter" idx="11"/>
          </p:nvPr>
        </p:nvSpPr>
        <p:spPr/>
        <p:txBody>
          <a:bodyPr/>
          <a:lstStyle/>
          <a:p>
            <a:r>
              <a:rPr lang="en-US"/>
              <a:t>Asif Arman Rahman</a:t>
            </a:r>
            <a:endParaRPr lang="en-US" dirty="0"/>
          </a:p>
        </p:txBody>
      </p:sp>
      <p:pic>
        <p:nvPicPr>
          <p:cNvPr id="20" name="Picture 19">
            <a:extLst>
              <a:ext uri="{FF2B5EF4-FFF2-40B4-BE49-F238E27FC236}">
                <a16:creationId xmlns:a16="http://schemas.microsoft.com/office/drawing/2014/main" id="{881088D0-31D8-4349-84CE-6F25EC25C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75" y="2789852"/>
            <a:ext cx="5264390" cy="2758129"/>
          </a:xfrm>
          <a:prstGeom prst="rect">
            <a:avLst/>
          </a:prstGeom>
        </p:spPr>
      </p:pic>
    </p:spTree>
    <p:extLst>
      <p:ext uri="{BB962C8B-B14F-4D97-AF65-F5344CB8AC3E}">
        <p14:creationId xmlns:p14="http://schemas.microsoft.com/office/powerpoint/2010/main" val="282955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55BA54-2CB8-47FD-98FF-717E385038E7}"/>
              </a:ext>
            </a:extLst>
          </p:cNvPr>
          <p:cNvSpPr>
            <a:spLocks noGrp="1"/>
          </p:cNvSpPr>
          <p:nvPr>
            <p:ph type="ftr" sz="quarter" idx="11"/>
          </p:nvPr>
        </p:nvSpPr>
        <p:spPr/>
        <p:txBody>
          <a:bodyPr/>
          <a:lstStyle/>
          <a:p>
            <a:r>
              <a:rPr lang="en-US"/>
              <a:t>Asif Arman Rahman</a:t>
            </a:r>
            <a:endParaRPr lang="en-US" dirty="0"/>
          </a:p>
        </p:txBody>
      </p:sp>
      <p:sp>
        <p:nvSpPr>
          <p:cNvPr id="15" name="TextBox 14">
            <a:extLst>
              <a:ext uri="{FF2B5EF4-FFF2-40B4-BE49-F238E27FC236}">
                <a16:creationId xmlns:a16="http://schemas.microsoft.com/office/drawing/2014/main" id="{0C6B22E7-E8AA-4AA9-89D6-A424D83EB864}"/>
              </a:ext>
            </a:extLst>
          </p:cNvPr>
          <p:cNvSpPr txBox="1"/>
          <p:nvPr/>
        </p:nvSpPr>
        <p:spPr>
          <a:xfrm>
            <a:off x="3560245" y="726450"/>
            <a:ext cx="2785509" cy="523220"/>
          </a:xfrm>
          <a:prstGeom prst="rect">
            <a:avLst/>
          </a:prstGeom>
          <a:noFill/>
        </p:spPr>
        <p:txBody>
          <a:bodyPr wrap="square" rtlCol="0" anchor="ctr">
            <a:spAutoFit/>
          </a:bodyPr>
          <a:lstStyle/>
          <a:p>
            <a:pPr algn="ctr"/>
            <a:r>
              <a:rPr lang="en-US" sz="2800" dirty="0">
                <a:solidFill>
                  <a:schemeClr val="bg1"/>
                </a:solidFill>
                <a:latin typeface="Lora" pitchFamily="2" charset="0"/>
                <a:ea typeface="Open Sans" panose="020B0606030504020204" pitchFamily="34" charset="0"/>
                <a:cs typeface="Open Sans" panose="020B0606030504020204" pitchFamily="34" charset="0"/>
              </a:rPr>
              <a:t>The Problem</a:t>
            </a:r>
          </a:p>
        </p:txBody>
      </p:sp>
      <p:sp>
        <p:nvSpPr>
          <p:cNvPr id="16" name="Rectangle 15">
            <a:extLst>
              <a:ext uri="{FF2B5EF4-FFF2-40B4-BE49-F238E27FC236}">
                <a16:creationId xmlns:a16="http://schemas.microsoft.com/office/drawing/2014/main" id="{2C2801ED-8AF0-49D4-B4B2-CF28C648606C}"/>
              </a:ext>
            </a:extLst>
          </p:cNvPr>
          <p:cNvSpPr/>
          <p:nvPr/>
        </p:nvSpPr>
        <p:spPr>
          <a:xfrm flipV="1">
            <a:off x="3809999" y="1246208"/>
            <a:ext cx="2286000" cy="27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9" dirty="0"/>
          </a:p>
        </p:txBody>
      </p:sp>
      <p:sp>
        <p:nvSpPr>
          <p:cNvPr id="17" name="TextBox 16">
            <a:extLst>
              <a:ext uri="{FF2B5EF4-FFF2-40B4-BE49-F238E27FC236}">
                <a16:creationId xmlns:a16="http://schemas.microsoft.com/office/drawing/2014/main" id="{4D51BCB2-70B6-476B-B7AF-C1973FFE5EA8}"/>
              </a:ext>
            </a:extLst>
          </p:cNvPr>
          <p:cNvSpPr txBox="1"/>
          <p:nvPr/>
        </p:nvSpPr>
        <p:spPr>
          <a:xfrm>
            <a:off x="865907" y="1787582"/>
            <a:ext cx="8174183" cy="2577116"/>
          </a:xfrm>
          <a:prstGeom prst="rect">
            <a:avLst/>
          </a:prstGeom>
          <a:noFill/>
        </p:spPr>
        <p:txBody>
          <a:bodyPr wrap="square" rtlCol="0" anchor="ctr">
            <a:spAutoFit/>
          </a:bodyPr>
          <a:lstStyle/>
          <a:p>
            <a:pPr algn="just">
              <a:lnSpc>
                <a:spcPct val="107000"/>
              </a:lnSpc>
              <a:spcAft>
                <a:spcPts val="470"/>
              </a:spcAft>
            </a:pP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We are familiar with the hazards of drinking and driving or even texting and driving, but many people underestimate the dangers of drowsy driving. Drowsy driving, also known as driver fatigue or tired driving, is the act of driving or operating a motor vehicle while tired and feeling fatigued or sleepy.</a:t>
            </a:r>
          </a:p>
          <a:p>
            <a:pPr algn="just">
              <a:lnSpc>
                <a:spcPct val="107000"/>
              </a:lnSpc>
              <a:spcAft>
                <a:spcPts val="470"/>
              </a:spcAft>
            </a:pP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168024" indent="-168024" algn="just">
              <a:lnSpc>
                <a:spcPct val="107000"/>
              </a:lnSpc>
              <a:spcAft>
                <a:spcPts val="470"/>
              </a:spcAft>
              <a:buFont typeface="Arial" panose="020B0604020202020204" pitchFamily="34" charset="0"/>
              <a:buChar char="•"/>
            </a:pP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Each year, drowsy driving accounts for about 100,000 crashes, 71,000 injuries, and 1,550 fatalities, according to the National Safety Council (NSC).</a:t>
            </a:r>
          </a:p>
          <a:p>
            <a:pPr marL="168024" indent="-168024" algn="just">
              <a:lnSpc>
                <a:spcPct val="107000"/>
              </a:lnSpc>
              <a:spcAft>
                <a:spcPts val="470"/>
              </a:spcAft>
              <a:buFont typeface="Arial" panose="020B0604020202020204" pitchFamily="34" charset="0"/>
              <a:buChar char="•"/>
            </a:pP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According to AAA, drowsy driving contributes to an estimated 9.5% of all crashes.</a:t>
            </a:r>
          </a:p>
          <a:p>
            <a:pPr marL="168024" indent="-168024" algn="just">
              <a:lnSpc>
                <a:spcPct val="107000"/>
              </a:lnSpc>
              <a:spcAft>
                <a:spcPts val="470"/>
              </a:spcAft>
              <a:buFont typeface="Arial" panose="020B0604020202020204" pitchFamily="34" charset="0"/>
              <a:buChar char="•"/>
            </a:pPr>
            <a:r>
              <a:rPr lang="en-US" sz="1200" spc="24" dirty="0">
                <a:solidFill>
                  <a:schemeClr val="bg1"/>
                </a:solidFill>
                <a:latin typeface="Open Sans" panose="020B0606030504020204" pitchFamily="34" charset="0"/>
                <a:ea typeface="Open Sans" panose="020B0606030504020204" pitchFamily="34" charset="0"/>
                <a:cs typeface="Open Sans" panose="020B0606030504020204" pitchFamily="34" charset="0"/>
              </a:rPr>
              <a:t>About 43% of the total road accidents occur on national highways, according to the Accident Research Institute (ARI) of Bangladesh University of Engineering and Technology (BUET). One of the reasons behind this is driving carelessly and faulty driving.</a:t>
            </a:r>
          </a:p>
          <a:p>
            <a:pPr marL="168024" indent="-168024" algn="just">
              <a:lnSpc>
                <a:spcPct val="107000"/>
              </a:lnSpc>
              <a:spcAft>
                <a:spcPts val="470"/>
              </a:spcAft>
              <a:buFont typeface="Arial" panose="020B0604020202020204" pitchFamily="34" charset="0"/>
              <a:buChar char="•"/>
            </a:pPr>
            <a:endParaRPr lang="en-US" sz="1200" spc="24"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2F7B49F3-37B2-47A6-9D94-AF8FDC7AA735}"/>
              </a:ext>
            </a:extLst>
          </p:cNvPr>
          <p:cNvSpPr txBox="1"/>
          <p:nvPr/>
        </p:nvSpPr>
        <p:spPr>
          <a:xfrm>
            <a:off x="4662244" y="4491976"/>
            <a:ext cx="4377845" cy="1384995"/>
          </a:xfrm>
          <a:prstGeom prst="rect">
            <a:avLst/>
          </a:prstGeom>
          <a:noFill/>
        </p:spPr>
        <p:txBody>
          <a:bodyPr wrap="square" rtlCol="0">
            <a:spAutoFit/>
          </a:bodyPr>
          <a:lstStyle/>
          <a:p>
            <a:pPr algn="just"/>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Thus, a system that could detect drowsiness of a driver and alert the drivers to stay awake in the scenario of driving while drowsing, or let them know to stop driving, and take some rest or even freshen up to continue driving. Such system availability could decrease the chances of causing an accident, if not a fatal one.</a:t>
            </a:r>
          </a:p>
          <a:p>
            <a:pPr algn="just"/>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1" name="Picture 4" descr="Drowsy Driving: A Look at Sleep-Related Driving Fatalities in America -  Sleep Junkie">
            <a:extLst>
              <a:ext uri="{FF2B5EF4-FFF2-40B4-BE49-F238E27FC236}">
                <a16:creationId xmlns:a16="http://schemas.microsoft.com/office/drawing/2014/main" id="{8D958336-6173-4DA3-B32E-ADF12E5140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67" r="27631"/>
          <a:stretch/>
        </p:blipFill>
        <p:spPr bwMode="auto">
          <a:xfrm>
            <a:off x="865907" y="4542876"/>
            <a:ext cx="3528100" cy="109728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79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1E0390-06C8-4BC0-AF1A-B61ED98EA8DD}"/>
              </a:ext>
            </a:extLst>
          </p:cNvPr>
          <p:cNvSpPr>
            <a:spLocks noGrp="1"/>
          </p:cNvSpPr>
          <p:nvPr>
            <p:ph type="ftr" sz="quarter" idx="11"/>
          </p:nvPr>
        </p:nvSpPr>
        <p:spPr/>
        <p:txBody>
          <a:bodyPr/>
          <a:lstStyle/>
          <a:p>
            <a:r>
              <a:rPr lang="en-US"/>
              <a:t>Asif Arman Rahman</a:t>
            </a:r>
            <a:endParaRPr lang="en-US" dirty="0"/>
          </a:p>
        </p:txBody>
      </p:sp>
      <p:sp>
        <p:nvSpPr>
          <p:cNvPr id="9" name="TextBox 8">
            <a:extLst>
              <a:ext uri="{FF2B5EF4-FFF2-40B4-BE49-F238E27FC236}">
                <a16:creationId xmlns:a16="http://schemas.microsoft.com/office/drawing/2014/main" id="{F2C538F3-4D0B-4104-A8A1-B2E37B59242E}"/>
              </a:ext>
            </a:extLst>
          </p:cNvPr>
          <p:cNvSpPr txBox="1"/>
          <p:nvPr/>
        </p:nvSpPr>
        <p:spPr>
          <a:xfrm>
            <a:off x="1237462" y="2469579"/>
            <a:ext cx="7431075" cy="2476319"/>
          </a:xfrm>
          <a:prstGeom prst="rect">
            <a:avLst/>
          </a:prstGeom>
          <a:noFill/>
        </p:spPr>
        <p:txBody>
          <a:bodyPr wrap="square" rtlCol="0" anchor="t">
            <a:spAutoFit/>
          </a:bodyPr>
          <a:lstStyle/>
          <a:p>
            <a:pPr marL="201628" indent="-201628" algn="just">
              <a:lnSpc>
                <a:spcPct val="107000"/>
              </a:lnSpc>
              <a:spcAft>
                <a:spcPts val="470"/>
              </a:spcAft>
              <a:buFont typeface="Arial" panose="020B0604020202020204" pitchFamily="34" charset="0"/>
              <a:buChar char="•"/>
              <a:tabLst>
                <a:tab pos="268838" algn="l"/>
              </a:tabLst>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dataset used in this project is available and taken from Kaggle. </a:t>
            </a:r>
          </a:p>
          <a:p>
            <a:pPr marL="201628" indent="-201628" algn="just">
              <a:lnSpc>
                <a:spcPct val="107000"/>
              </a:lnSpc>
              <a:spcAft>
                <a:spcPts val="470"/>
              </a:spcAft>
              <a:buFont typeface="Arial" panose="020B0604020202020204" pitchFamily="34" charset="0"/>
              <a:buChar char="•"/>
              <a:tabLst>
                <a:tab pos="268838" algn="l"/>
              </a:tabLst>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name of the dataset is </a:t>
            </a:r>
            <a:r>
              <a:rPr lang="en-US" sz="1400" b="1" u="sng" dirty="0">
                <a:solidFill>
                  <a:schemeClr val="bg1"/>
                </a:solidFill>
                <a:latin typeface="Open Sans" panose="020B0606030504020204" pitchFamily="34" charset="0"/>
                <a:ea typeface="Open Sans" panose="020B0606030504020204" pitchFamily="34" charset="0"/>
                <a:cs typeface="Open Sans" panose="020B0606030504020204" pitchFamily="34" charset="0"/>
                <a:hlinkClick r:id="rId2">
                  <a:extLst>
                    <a:ext uri="{A12FA001-AC4F-418D-AE19-62706E023703}">
                      <ahyp:hlinkClr xmlns:ahyp="http://schemas.microsoft.com/office/drawing/2018/hyperlinkcolor" val="tx"/>
                    </a:ext>
                  </a:extLst>
                </a:hlinkClick>
              </a:rPr>
              <a:t>yawn_eye_dataset_new</a:t>
            </a: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p>
          <a:p>
            <a:pPr marL="201628" indent="-201628" algn="just">
              <a:lnSpc>
                <a:spcPct val="107000"/>
              </a:lnSpc>
              <a:spcAft>
                <a:spcPts val="470"/>
              </a:spcAft>
              <a:buFont typeface="Arial" panose="020B0604020202020204" pitchFamily="34" charset="0"/>
              <a:buChar char="•"/>
              <a:tabLst>
                <a:tab pos="268838" algn="l"/>
              </a:tabLst>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dataset consists of 4 different classes of images ( Closed eyes, Open Eyes, Yawning face, Non-Yawning face).</a:t>
            </a:r>
          </a:p>
          <a:p>
            <a:pPr marL="201628" indent="-201628" algn="just">
              <a:lnSpc>
                <a:spcPct val="107000"/>
              </a:lnSpc>
              <a:spcAft>
                <a:spcPts val="470"/>
              </a:spcAft>
              <a:buFont typeface="Arial" panose="020B0604020202020204" pitchFamily="34" charset="0"/>
              <a:buChar char="•"/>
              <a:tabLst>
                <a:tab pos="268838" algn="l"/>
              </a:tabLst>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Closed and Open eyes image were zoomed in images of only the eyes while the yawning and non-yawning had a background and the whole face of the driver.</a:t>
            </a:r>
          </a:p>
          <a:p>
            <a:pPr marL="201628" indent="-201628" algn="just">
              <a:lnSpc>
                <a:spcPct val="107000"/>
              </a:lnSpc>
              <a:spcAft>
                <a:spcPts val="470"/>
              </a:spcAft>
              <a:buFont typeface="Arial" panose="020B0604020202020204" pitchFamily="34" charset="0"/>
              <a:buChar char="•"/>
              <a:tabLst>
                <a:tab pos="268838" algn="l"/>
              </a:tabLst>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dataset consisted of 2900 images, with each of the classes having somewhat over 700 images.</a:t>
            </a:r>
          </a:p>
          <a:p>
            <a:pPr marL="201628" indent="-201628" algn="just">
              <a:lnSpc>
                <a:spcPct val="107000"/>
              </a:lnSpc>
              <a:spcAft>
                <a:spcPts val="470"/>
              </a:spcAft>
              <a:buFont typeface="Arial" panose="020B0604020202020204" pitchFamily="34" charset="0"/>
              <a:buChar char="•"/>
              <a:tabLst>
                <a:tab pos="268838" algn="l"/>
              </a:tabLst>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size of the dataset is about 170MB.</a:t>
            </a:r>
          </a:p>
        </p:txBody>
      </p:sp>
      <p:sp>
        <p:nvSpPr>
          <p:cNvPr id="12" name="TextBox 11">
            <a:extLst>
              <a:ext uri="{FF2B5EF4-FFF2-40B4-BE49-F238E27FC236}">
                <a16:creationId xmlns:a16="http://schemas.microsoft.com/office/drawing/2014/main" id="{2B8286E7-BF3C-4586-855C-B86C952046C3}"/>
              </a:ext>
            </a:extLst>
          </p:cNvPr>
          <p:cNvSpPr txBox="1"/>
          <p:nvPr/>
        </p:nvSpPr>
        <p:spPr>
          <a:xfrm>
            <a:off x="3560243" y="726450"/>
            <a:ext cx="2785509" cy="523220"/>
          </a:xfrm>
          <a:prstGeom prst="rect">
            <a:avLst/>
          </a:prstGeom>
          <a:noFill/>
        </p:spPr>
        <p:txBody>
          <a:bodyPr wrap="square" rtlCol="0" anchor="ctr">
            <a:spAutoFit/>
          </a:bodyPr>
          <a:lstStyle/>
          <a:p>
            <a:pPr algn="ctr"/>
            <a:r>
              <a:rPr lang="en-US" sz="2800" dirty="0">
                <a:solidFill>
                  <a:schemeClr val="bg1"/>
                </a:solidFill>
                <a:latin typeface="Lora" pitchFamily="2" charset="0"/>
                <a:ea typeface="Open Sans" panose="020B0606030504020204" pitchFamily="34" charset="0"/>
                <a:cs typeface="Open Sans" panose="020B0606030504020204" pitchFamily="34" charset="0"/>
              </a:rPr>
              <a:t>Dataset</a:t>
            </a:r>
          </a:p>
        </p:txBody>
      </p:sp>
      <p:sp>
        <p:nvSpPr>
          <p:cNvPr id="14" name="Rectangle 13">
            <a:extLst>
              <a:ext uri="{FF2B5EF4-FFF2-40B4-BE49-F238E27FC236}">
                <a16:creationId xmlns:a16="http://schemas.microsoft.com/office/drawing/2014/main" id="{17549E31-3D76-49EB-A101-E46729DE4017}"/>
              </a:ext>
            </a:extLst>
          </p:cNvPr>
          <p:cNvSpPr/>
          <p:nvPr/>
        </p:nvSpPr>
        <p:spPr>
          <a:xfrm flipV="1">
            <a:off x="4094246" y="1249670"/>
            <a:ext cx="1717505" cy="27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9" dirty="0"/>
          </a:p>
        </p:txBody>
      </p:sp>
    </p:spTree>
    <p:extLst>
      <p:ext uri="{BB962C8B-B14F-4D97-AF65-F5344CB8AC3E}">
        <p14:creationId xmlns:p14="http://schemas.microsoft.com/office/powerpoint/2010/main" val="139930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1A4DE9-2435-44E0-B5FD-31BE679C114E}"/>
              </a:ext>
            </a:extLst>
          </p:cNvPr>
          <p:cNvSpPr txBox="1"/>
          <p:nvPr/>
        </p:nvSpPr>
        <p:spPr>
          <a:xfrm>
            <a:off x="864307" y="2064200"/>
            <a:ext cx="4374443" cy="3167855"/>
          </a:xfrm>
          <a:prstGeom prst="rect">
            <a:avLst/>
          </a:prstGeom>
          <a:noFill/>
        </p:spPr>
        <p:txBody>
          <a:bodyPr wrap="square" rtlCol="0" anchor="ctr">
            <a:spAutoFit/>
          </a:bodyPr>
          <a:lstStyle/>
          <a:p>
            <a:pPr algn="just">
              <a:lnSpc>
                <a:spcPct val="107000"/>
              </a:lnSpc>
              <a:spcAft>
                <a:spcPts val="470"/>
              </a:spcAft>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We used an image size of 256, thus we had to use a lower number of batch size, a number of 16 because of insufficient technical resources.</a:t>
            </a:r>
          </a:p>
          <a:p>
            <a:pPr algn="just">
              <a:lnSpc>
                <a:spcPct val="107000"/>
              </a:lnSpc>
              <a:spcAft>
                <a:spcPts val="470"/>
              </a:spcAft>
            </a:pP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07000"/>
              </a:lnSpc>
              <a:spcAft>
                <a:spcPts val="470"/>
              </a:spcAft>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We used two models,</a:t>
            </a:r>
          </a:p>
          <a:p>
            <a:pPr lvl="1" algn="just">
              <a:lnSpc>
                <a:spcPct val="107000"/>
              </a:lnSpc>
              <a:spcAft>
                <a:spcPts val="470"/>
              </a:spcAft>
            </a:pPr>
            <a:r>
              <a:rPr lang="en-US" sz="1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CNN based	ii) ResNet50</a:t>
            </a:r>
          </a:p>
          <a:p>
            <a:pPr marL="168024" indent="-168024" algn="just">
              <a:lnSpc>
                <a:spcPct val="107000"/>
              </a:lnSpc>
              <a:spcAft>
                <a:spcPts val="470"/>
              </a:spcAft>
              <a:buFont typeface="Arial" panose="020B0604020202020204" pitchFamily="34" charset="0"/>
              <a:buChar char="•"/>
            </a:pP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168024" indent="-168024" algn="just">
              <a:lnSpc>
                <a:spcPct val="107000"/>
              </a:lnSpc>
              <a:spcAft>
                <a:spcPts val="470"/>
              </a:spcAft>
              <a:buFont typeface="Arial" panose="020B0604020202020204" pitchFamily="34" charset="0"/>
              <a:buChar char="•"/>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For the CNN model (summary shown on the figure on right side), total 7 epochs were performed for this model, and an accuracy of </a:t>
            </a: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91.98%</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for training and </a:t>
            </a: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93.77% </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for test was measured by the best model (on 6</a:t>
            </a:r>
            <a:r>
              <a:rPr lang="en-US" sz="1400" baseline="30000" dirty="0">
                <a:solidFill>
                  <a:schemeClr val="bg1"/>
                </a:solidFill>
                <a:latin typeface="Open Sans" panose="020B0606030504020204" pitchFamily="34" charset="0"/>
                <a:ea typeface="Open Sans" panose="020B0606030504020204" pitchFamily="34" charset="0"/>
                <a:cs typeface="Open Sans" panose="020B0606030504020204" pitchFamily="34" charset="0"/>
              </a:rPr>
              <a:t>th</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epoch).</a:t>
            </a:r>
          </a:p>
        </p:txBody>
      </p:sp>
      <p:pic>
        <p:nvPicPr>
          <p:cNvPr id="10" name="Picture 9">
            <a:extLst>
              <a:ext uri="{FF2B5EF4-FFF2-40B4-BE49-F238E27FC236}">
                <a16:creationId xmlns:a16="http://schemas.microsoft.com/office/drawing/2014/main" id="{2022EEB7-FBE6-429D-83F1-8A7E7C094713}"/>
              </a:ext>
            </a:extLst>
          </p:cNvPr>
          <p:cNvPicPr>
            <a:picLocks noChangeAspect="1"/>
          </p:cNvPicPr>
          <p:nvPr/>
        </p:nvPicPr>
        <p:blipFill>
          <a:blip r:embed="rId2"/>
          <a:stretch>
            <a:fillRect/>
          </a:stretch>
        </p:blipFill>
        <p:spPr>
          <a:xfrm>
            <a:off x="5561699" y="1980019"/>
            <a:ext cx="3406089" cy="3291158"/>
          </a:xfrm>
          <a:prstGeom prst="rect">
            <a:avLst/>
          </a:prstGeom>
        </p:spPr>
      </p:pic>
      <p:sp>
        <p:nvSpPr>
          <p:cNvPr id="14" name="TextBox 13">
            <a:extLst>
              <a:ext uri="{FF2B5EF4-FFF2-40B4-BE49-F238E27FC236}">
                <a16:creationId xmlns:a16="http://schemas.microsoft.com/office/drawing/2014/main" id="{10785848-73B6-4B6F-8017-26FA1F44B355}"/>
              </a:ext>
            </a:extLst>
          </p:cNvPr>
          <p:cNvSpPr txBox="1"/>
          <p:nvPr/>
        </p:nvSpPr>
        <p:spPr>
          <a:xfrm>
            <a:off x="3560243" y="726450"/>
            <a:ext cx="2785509" cy="523220"/>
          </a:xfrm>
          <a:prstGeom prst="rect">
            <a:avLst/>
          </a:prstGeom>
          <a:noFill/>
        </p:spPr>
        <p:txBody>
          <a:bodyPr wrap="square" rtlCol="0" anchor="ctr">
            <a:spAutoFit/>
          </a:bodyPr>
          <a:lstStyle/>
          <a:p>
            <a:pPr algn="ctr"/>
            <a:r>
              <a:rPr lang="en-US" sz="2800" dirty="0">
                <a:solidFill>
                  <a:schemeClr val="bg1"/>
                </a:solidFill>
                <a:latin typeface="Lora" pitchFamily="2" charset="0"/>
                <a:ea typeface="Open Sans" panose="020B0606030504020204" pitchFamily="34" charset="0"/>
                <a:cs typeface="Open Sans" panose="020B0606030504020204" pitchFamily="34" charset="0"/>
              </a:rPr>
              <a:t>Results</a:t>
            </a:r>
          </a:p>
        </p:txBody>
      </p:sp>
      <p:sp>
        <p:nvSpPr>
          <p:cNvPr id="15" name="Rectangle 14">
            <a:extLst>
              <a:ext uri="{FF2B5EF4-FFF2-40B4-BE49-F238E27FC236}">
                <a16:creationId xmlns:a16="http://schemas.microsoft.com/office/drawing/2014/main" id="{6FB4EDA1-9B75-446A-A571-5FF54F90B9EE}"/>
              </a:ext>
            </a:extLst>
          </p:cNvPr>
          <p:cNvSpPr/>
          <p:nvPr/>
        </p:nvSpPr>
        <p:spPr>
          <a:xfrm flipV="1">
            <a:off x="4094246" y="1249670"/>
            <a:ext cx="1717505" cy="27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9" dirty="0"/>
          </a:p>
        </p:txBody>
      </p:sp>
      <p:sp>
        <p:nvSpPr>
          <p:cNvPr id="16" name="Footer Placeholder 1">
            <a:extLst>
              <a:ext uri="{FF2B5EF4-FFF2-40B4-BE49-F238E27FC236}">
                <a16:creationId xmlns:a16="http://schemas.microsoft.com/office/drawing/2014/main" id="{FF1E2877-6AC8-4ACB-9910-6A699123113D}"/>
              </a:ext>
            </a:extLst>
          </p:cNvPr>
          <p:cNvSpPr>
            <a:spLocks noGrp="1"/>
          </p:cNvSpPr>
          <p:nvPr>
            <p:ph type="ftr" sz="quarter" idx="11"/>
          </p:nvPr>
        </p:nvSpPr>
        <p:spPr>
          <a:xfrm>
            <a:off x="3281363" y="6356352"/>
            <a:ext cx="3343275" cy="365125"/>
          </a:xfrm>
        </p:spPr>
        <p:txBody>
          <a:bodyPr/>
          <a:lstStyle/>
          <a:p>
            <a:r>
              <a:rPr lang="en-US"/>
              <a:t>Asif Arman Rahman</a:t>
            </a:r>
            <a:endParaRPr lang="en-US" dirty="0"/>
          </a:p>
        </p:txBody>
      </p:sp>
    </p:spTree>
    <p:extLst>
      <p:ext uri="{BB962C8B-B14F-4D97-AF65-F5344CB8AC3E}">
        <p14:creationId xmlns:p14="http://schemas.microsoft.com/office/powerpoint/2010/main" val="148302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1E0390-06C8-4BC0-AF1A-B61ED98EA8DD}"/>
              </a:ext>
            </a:extLst>
          </p:cNvPr>
          <p:cNvSpPr>
            <a:spLocks noGrp="1"/>
          </p:cNvSpPr>
          <p:nvPr>
            <p:ph type="ftr" sz="quarter" idx="11"/>
          </p:nvPr>
        </p:nvSpPr>
        <p:spPr/>
        <p:txBody>
          <a:bodyPr/>
          <a:lstStyle/>
          <a:p>
            <a:r>
              <a:rPr lang="en-US"/>
              <a:t>Asif Arman Rahman</a:t>
            </a:r>
            <a:endParaRPr lang="en-US" dirty="0"/>
          </a:p>
        </p:txBody>
      </p:sp>
      <p:sp>
        <p:nvSpPr>
          <p:cNvPr id="9" name="TextBox 8">
            <a:extLst>
              <a:ext uri="{FF2B5EF4-FFF2-40B4-BE49-F238E27FC236}">
                <a16:creationId xmlns:a16="http://schemas.microsoft.com/office/drawing/2014/main" id="{68B60159-3F99-41C8-A1DB-9F23A4F658E8}"/>
              </a:ext>
            </a:extLst>
          </p:cNvPr>
          <p:cNvSpPr txBox="1"/>
          <p:nvPr/>
        </p:nvSpPr>
        <p:spPr>
          <a:xfrm>
            <a:off x="959464" y="3680546"/>
            <a:ext cx="5386288" cy="1758815"/>
          </a:xfrm>
          <a:prstGeom prst="rect">
            <a:avLst/>
          </a:prstGeom>
          <a:noFill/>
        </p:spPr>
        <p:txBody>
          <a:bodyPr wrap="square" rtlCol="0" anchor="ctr">
            <a:spAutoFit/>
          </a:bodyPr>
          <a:lstStyle/>
          <a:p>
            <a:pPr marL="168024" indent="-168024" algn="just">
              <a:lnSpc>
                <a:spcPct val="107000"/>
              </a:lnSpc>
              <a:spcAft>
                <a:spcPts val="470"/>
              </a:spcAft>
              <a:buFont typeface="Arial" panose="020B0604020202020204" pitchFamily="34" charset="0"/>
              <a:buChar char="•"/>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For the ResNet50 model (summary shown in the figure on downward), total 10 epochs were performed for this model and an accuracy of 95.47% for training and 93.77% for validation accuracy (same as the CNN) which was measured in the 3</a:t>
            </a:r>
            <a:r>
              <a:rPr lang="en-US" sz="1400" baseline="30000" dirty="0">
                <a:solidFill>
                  <a:schemeClr val="bg1"/>
                </a:solidFill>
                <a:latin typeface="Open Sans" panose="020B0606030504020204" pitchFamily="34" charset="0"/>
                <a:ea typeface="Open Sans" panose="020B0606030504020204" pitchFamily="34" charset="0"/>
                <a:cs typeface="Open Sans" panose="020B0606030504020204" pitchFamily="34" charset="0"/>
              </a:rPr>
              <a:t>rd</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epoch, where from the 4</a:t>
            </a:r>
            <a:r>
              <a:rPr lang="en-US" sz="1400" baseline="30000" dirty="0">
                <a:solidFill>
                  <a:schemeClr val="bg1"/>
                </a:solidFill>
                <a:latin typeface="Open Sans" panose="020B0606030504020204" pitchFamily="34" charset="0"/>
                <a:ea typeface="Open Sans" panose="020B0606030504020204" pitchFamily="34" charset="0"/>
                <a:cs typeface="Open Sans" panose="020B0606030504020204" pitchFamily="34" charset="0"/>
              </a:rPr>
              <a:t>th</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epoch the model start overfitting the data (training loss &lt;&lt; validation loss)</a:t>
            </a:r>
          </a:p>
          <a:p>
            <a:pPr marL="168024" indent="-168024" algn="just">
              <a:lnSpc>
                <a:spcPct val="107000"/>
              </a:lnSpc>
              <a:spcAft>
                <a:spcPts val="470"/>
              </a:spcAft>
              <a:buFont typeface="Arial" panose="020B0604020202020204" pitchFamily="34" charset="0"/>
              <a:buChar char="•"/>
            </a:pP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9">
            <a:extLst>
              <a:ext uri="{FF2B5EF4-FFF2-40B4-BE49-F238E27FC236}">
                <a16:creationId xmlns:a16="http://schemas.microsoft.com/office/drawing/2014/main" id="{E0F09580-79C8-45AB-A812-BA5D9EFA4527}"/>
              </a:ext>
            </a:extLst>
          </p:cNvPr>
          <p:cNvPicPr>
            <a:picLocks noChangeAspect="1"/>
          </p:cNvPicPr>
          <p:nvPr/>
        </p:nvPicPr>
        <p:blipFill>
          <a:blip r:embed="rId2"/>
          <a:stretch>
            <a:fillRect/>
          </a:stretch>
        </p:blipFill>
        <p:spPr>
          <a:xfrm>
            <a:off x="5118988" y="2240280"/>
            <a:ext cx="3650266" cy="1188720"/>
          </a:xfrm>
          <a:prstGeom prst="rect">
            <a:avLst/>
          </a:prstGeom>
        </p:spPr>
      </p:pic>
      <p:sp>
        <p:nvSpPr>
          <p:cNvPr id="12" name="TextBox 11">
            <a:extLst>
              <a:ext uri="{FF2B5EF4-FFF2-40B4-BE49-F238E27FC236}">
                <a16:creationId xmlns:a16="http://schemas.microsoft.com/office/drawing/2014/main" id="{DBF5FFD4-4AD3-4759-BA1C-BC4B0A1D3CAD}"/>
              </a:ext>
            </a:extLst>
          </p:cNvPr>
          <p:cNvSpPr txBox="1"/>
          <p:nvPr/>
        </p:nvSpPr>
        <p:spPr>
          <a:xfrm>
            <a:off x="3560243" y="726450"/>
            <a:ext cx="2785509" cy="523220"/>
          </a:xfrm>
          <a:prstGeom prst="rect">
            <a:avLst/>
          </a:prstGeom>
          <a:noFill/>
        </p:spPr>
        <p:txBody>
          <a:bodyPr wrap="square" rtlCol="0" anchor="ctr">
            <a:spAutoFit/>
          </a:bodyPr>
          <a:lstStyle/>
          <a:p>
            <a:pPr algn="ctr"/>
            <a:r>
              <a:rPr lang="en-US" sz="2800" dirty="0">
                <a:solidFill>
                  <a:schemeClr val="bg1"/>
                </a:solidFill>
                <a:latin typeface="Lora" pitchFamily="2" charset="0"/>
                <a:ea typeface="Open Sans" panose="020B0606030504020204" pitchFamily="34" charset="0"/>
                <a:cs typeface="Open Sans" panose="020B0606030504020204" pitchFamily="34" charset="0"/>
              </a:rPr>
              <a:t>Results</a:t>
            </a:r>
          </a:p>
        </p:txBody>
      </p:sp>
      <p:sp>
        <p:nvSpPr>
          <p:cNvPr id="14" name="Rectangle 13">
            <a:extLst>
              <a:ext uri="{FF2B5EF4-FFF2-40B4-BE49-F238E27FC236}">
                <a16:creationId xmlns:a16="http://schemas.microsoft.com/office/drawing/2014/main" id="{FCDBB674-7872-4DA4-9182-6B9CC80250D1}"/>
              </a:ext>
            </a:extLst>
          </p:cNvPr>
          <p:cNvSpPr/>
          <p:nvPr/>
        </p:nvSpPr>
        <p:spPr>
          <a:xfrm flipV="1">
            <a:off x="4094246" y="1249670"/>
            <a:ext cx="1717505" cy="27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9" dirty="0"/>
          </a:p>
        </p:txBody>
      </p:sp>
    </p:spTree>
    <p:extLst>
      <p:ext uri="{BB962C8B-B14F-4D97-AF65-F5344CB8AC3E}">
        <p14:creationId xmlns:p14="http://schemas.microsoft.com/office/powerpoint/2010/main" val="2926448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TotalTime>
  <Words>506</Words>
  <Application>Microsoft Office PowerPoint</Application>
  <PresentationFormat>A4 Paper (210x297 mm)</PresentationFormat>
  <Paragraphs>32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Lora</vt:lpstr>
      <vt:lpstr>Open Sans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Asif Arman Rahman</dc:creator>
  <cp:lastModifiedBy>Asif Arman Rahman</cp:lastModifiedBy>
  <cp:revision>29</cp:revision>
  <cp:lastPrinted>2022-04-13T16:12:59Z</cp:lastPrinted>
  <dcterms:created xsi:type="dcterms:W3CDTF">2021-11-23T05:04:28Z</dcterms:created>
  <dcterms:modified xsi:type="dcterms:W3CDTF">2022-04-13T16:31:47Z</dcterms:modified>
</cp:coreProperties>
</file>