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660" r:id="rId2"/>
  </p:sldMasterIdLst>
  <p:notesMasterIdLst>
    <p:notesMasterId r:id="rId18"/>
  </p:notesMasterIdLst>
  <p:sldIdLst>
    <p:sldId id="295" r:id="rId3"/>
    <p:sldId id="296" r:id="rId4"/>
    <p:sldId id="281" r:id="rId5"/>
    <p:sldId id="276" r:id="rId6"/>
    <p:sldId id="275" r:id="rId7"/>
    <p:sldId id="274" r:id="rId8"/>
    <p:sldId id="273" r:id="rId9"/>
    <p:sldId id="277" r:id="rId10"/>
    <p:sldId id="297" r:id="rId11"/>
    <p:sldId id="298" r:id="rId12"/>
    <p:sldId id="299" r:id="rId13"/>
    <p:sldId id="300" r:id="rId14"/>
    <p:sldId id="301" r:id="rId15"/>
    <p:sldId id="302" r:id="rId16"/>
    <p:sldId id="30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C2EF6-381D-47F8-AE84-C42FAC68C3A1}" v="1749" dt="2020-08-31T10:35:08.802"/>
    <p1510:client id="{23028918-9D27-4056-6F1E-BD37778B13C4}" v="480" dt="2020-09-03T12:10:10.860"/>
    <p1510:client id="{8FB91C3A-0719-40A7-79EF-FB051FA1D8A2}" v="42" dt="2020-09-02T23:49:57.845"/>
    <p1510:client id="{A67773A2-EE65-48AB-4615-5D55A2CFCD47}" v="410" dt="2020-08-31T09:30:31.836"/>
    <p1510:client id="{C695AD02-4653-4674-366F-1B0CF3EDB6D5}" v="1637" dt="2020-08-31T16:03:35.247"/>
    <p1510:client id="{D0E17306-3517-4F36-82A1-49420EA4B081}" v="24" dt="2020-09-03T11:16:10.880"/>
    <p1510:client id="{EC0EA734-8D78-4A88-3CC1-F832BE74A531}" v="1302" dt="2020-09-03T11:12:00.239"/>
    <p1510:client id="{F79D8001-460F-47F3-4F04-2884DAA31C89}" v="630" dt="2020-09-02T23:46:15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D6234-5A4E-4B45-AF00-E89E3472904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6CD7F-A127-4955-804D-1EEFC07C0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1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9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2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3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547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1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06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3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65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54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1"/>
            <a:ext cx="6619244" cy="332958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0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6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96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861734"/>
            <a:ext cx="6619243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10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2060576"/>
            <a:ext cx="3297254" cy="41957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2056093"/>
            <a:ext cx="3297256" cy="42002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07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40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08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513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447800"/>
            <a:ext cx="2550798" cy="14478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3129281"/>
            <a:ext cx="2550797" cy="2895599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631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854192"/>
            <a:ext cx="3819680" cy="1574808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471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4800587"/>
            <a:ext cx="6619243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8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469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3771174"/>
            <a:ext cx="5459737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1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2613787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8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073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5" cy="165318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87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796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4250949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4827212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4827211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4250949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4827209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432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323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430214"/>
            <a:ext cx="131445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887414"/>
            <a:ext cx="5567362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9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7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2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4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6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76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31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ll/>
  </p:transition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www.helporg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A person in a blue shirt&#10;&#10;Description automatically generated">
            <a:extLst>
              <a:ext uri="{FF2B5EF4-FFF2-40B4-BE49-F238E27FC236}">
                <a16:creationId xmlns:a16="http://schemas.microsoft.com/office/drawing/2014/main" id="{299BB477-0971-4BC2-8440-592EB3A61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</a:blip>
          <a:srcRect r="10999" b="-2"/>
          <a:stretch/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89F258-9072-47A1-B4C5-347ACBFCD139}"/>
              </a:ext>
            </a:extLst>
          </p:cNvPr>
          <p:cNvSpPr txBox="1"/>
          <p:nvPr/>
        </p:nvSpPr>
        <p:spPr>
          <a:xfrm>
            <a:off x="3573559" y="3203106"/>
            <a:ext cx="1649076" cy="442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  Login as </a:t>
            </a:r>
            <a:endParaRPr lang="en-US" dirty="0" err="1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7BA9F-2E2C-48F3-8FFD-ECD73191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3" y="452718"/>
            <a:ext cx="8174975" cy="3844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</a:pPr>
            <a:br>
              <a:rPr lang="en-US" sz="1100" dirty="0"/>
            </a:br>
            <a:r>
              <a:rPr lang="en-US" sz="5400" dirty="0"/>
              <a:t>          Welcome to </a:t>
            </a:r>
            <a:br>
              <a:rPr lang="en-US" sz="5400" dirty="0"/>
            </a:br>
            <a:r>
              <a:rPr lang="en-US" sz="5400" dirty="0"/>
              <a:t>Online Health Consulter</a:t>
            </a: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        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0F2DC-35B4-47C2-8411-265A8D8B15A9}"/>
              </a:ext>
            </a:extLst>
          </p:cNvPr>
          <p:cNvSpPr txBox="1"/>
          <p:nvPr/>
        </p:nvSpPr>
        <p:spPr>
          <a:xfrm>
            <a:off x="1569355" y="4175015"/>
            <a:ext cx="1649076" cy="442992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   Patient</a:t>
            </a:r>
            <a:endParaRPr lang="en-US" dirty="0" err="1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E0E90-0176-40E5-8E22-EBFCA89CDDA4}"/>
              </a:ext>
            </a:extLst>
          </p:cNvPr>
          <p:cNvSpPr txBox="1"/>
          <p:nvPr/>
        </p:nvSpPr>
        <p:spPr>
          <a:xfrm>
            <a:off x="3639695" y="4175015"/>
            <a:ext cx="1764094" cy="442992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   Doctor</a:t>
            </a:r>
            <a:endParaRPr lang="en-US" dirty="0" err="1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502802-9513-40EA-A0CC-8906CA7E0FF3}"/>
              </a:ext>
            </a:extLst>
          </p:cNvPr>
          <p:cNvSpPr txBox="1"/>
          <p:nvPr/>
        </p:nvSpPr>
        <p:spPr>
          <a:xfrm>
            <a:off x="5695657" y="4175015"/>
            <a:ext cx="1649076" cy="442992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   Admin</a:t>
            </a:r>
            <a:endParaRPr lang="en-US" dirty="0" err="1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119C5B6F-A691-45D0-844B-6105D99450D4}"/>
              </a:ext>
            </a:extLst>
          </p:cNvPr>
          <p:cNvSpPr/>
          <p:nvPr/>
        </p:nvSpPr>
        <p:spPr>
          <a:xfrm>
            <a:off x="1512498" y="4121989"/>
            <a:ext cx="1768413" cy="54633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59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876975BB-C2EA-4755-9F97-F61BE17F4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90" y="-5576"/>
            <a:ext cx="7050358" cy="6841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8C6BC-B085-48E6-A268-7AF16D8C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452718"/>
            <a:ext cx="7611102" cy="4090761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       User Name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      Password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C269-FE64-4B9B-BBF7-B68EEADF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4812845"/>
            <a:ext cx="6709906" cy="1435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Don't have an account click here to </a:t>
            </a:r>
            <a:endParaRPr lang="en-US" u="sn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FEE62-BA8A-4BCF-90B4-53381A8A22E9}"/>
              </a:ext>
            </a:extLst>
          </p:cNvPr>
          <p:cNvSpPr txBox="1"/>
          <p:nvPr/>
        </p:nvSpPr>
        <p:spPr>
          <a:xfrm>
            <a:off x="3660388" y="2573143"/>
            <a:ext cx="274319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Doctor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98C0B-5113-4E87-AC40-C57C9B3DEDAA}"/>
              </a:ext>
            </a:extLst>
          </p:cNvPr>
          <p:cNvSpPr txBox="1"/>
          <p:nvPr/>
        </p:nvSpPr>
        <p:spPr>
          <a:xfrm>
            <a:off x="3618571" y="3520997"/>
            <a:ext cx="274319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*******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BE944-9832-4B00-9B74-5D96E17E2699}"/>
              </a:ext>
            </a:extLst>
          </p:cNvPr>
          <p:cNvSpPr txBox="1"/>
          <p:nvPr/>
        </p:nvSpPr>
        <p:spPr>
          <a:xfrm>
            <a:off x="3616691" y="4209521"/>
            <a:ext cx="1649076" cy="442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   Login  </a:t>
            </a:r>
            <a:endParaRPr lang="en-US" dirty="0" err="1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FE6BD-85A0-4C17-B181-5693D644BC35}"/>
              </a:ext>
            </a:extLst>
          </p:cNvPr>
          <p:cNvSpPr txBox="1"/>
          <p:nvPr/>
        </p:nvSpPr>
        <p:spPr>
          <a:xfrm>
            <a:off x="3472918" y="5302200"/>
            <a:ext cx="1792849" cy="41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chemeClr val="bg1"/>
                </a:solidFill>
                <a:ea typeface="+mj-ea"/>
                <a:cs typeface="+mj-cs"/>
              </a:rPr>
              <a:t>Create account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E29B8308-D501-4D30-95EA-C41BAFE1DFD6}"/>
              </a:ext>
            </a:extLst>
          </p:cNvPr>
          <p:cNvSpPr/>
          <p:nvPr/>
        </p:nvSpPr>
        <p:spPr>
          <a:xfrm>
            <a:off x="3554083" y="4165121"/>
            <a:ext cx="1768413" cy="54633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29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3941D248-1CC1-429C-A800-6348CD43F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7334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489E29-742E-4D34-AB08-CE321780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39864" y="1320127"/>
            <a:ext cx="3609635" cy="41954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7A57A-7B51-48A2-AC71-312AA237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165" y="1641860"/>
            <a:ext cx="3153223" cy="10347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1500" dirty="0"/>
              <a:t>     </a:t>
            </a: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      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B6B7F-506C-4993-9261-3EBF115ABA87}"/>
              </a:ext>
            </a:extLst>
          </p:cNvPr>
          <p:cNvSpPr txBox="1"/>
          <p:nvPr/>
        </p:nvSpPr>
        <p:spPr>
          <a:xfrm>
            <a:off x="989749" y="1806203"/>
            <a:ext cx="3154913" cy="69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BMI </a:t>
            </a:r>
            <a:r>
              <a:rPr lang="en-US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check up</a:t>
            </a: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result pending of 4 patients</a:t>
            </a:r>
            <a:endParaRPr lang="en-US" sz="200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54BBB-F747-4D58-9697-D8308A7E93F8}"/>
              </a:ext>
            </a:extLst>
          </p:cNvPr>
          <p:cNvSpPr txBox="1"/>
          <p:nvPr/>
        </p:nvSpPr>
        <p:spPr>
          <a:xfrm>
            <a:off x="984096" y="3116765"/>
            <a:ext cx="3593478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CORONA VIRUS </a:t>
            </a:r>
            <a:r>
              <a:rPr lang="en-US" sz="2000" dirty="0" err="1"/>
              <a:t>check up</a:t>
            </a:r>
            <a:r>
              <a:rPr lang="en-US" sz="2000" dirty="0"/>
              <a:t> result pending of 2 patients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67D44-C96E-482E-ACF4-CB4C8B5672E1}"/>
              </a:ext>
            </a:extLst>
          </p:cNvPr>
          <p:cNvSpPr txBox="1"/>
          <p:nvPr/>
        </p:nvSpPr>
        <p:spPr>
          <a:xfrm>
            <a:off x="900461" y="4594302"/>
            <a:ext cx="3649234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DIABETES </a:t>
            </a:r>
            <a:r>
              <a:rPr lang="en-US" sz="2000" dirty="0" err="1"/>
              <a:t>check up</a:t>
            </a:r>
            <a:r>
              <a:rPr lang="en-US" sz="2000" dirty="0"/>
              <a:t> result pending of 3 patients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4740E-7951-481B-B219-ACD17EE9F0BC}"/>
              </a:ext>
            </a:extLst>
          </p:cNvPr>
          <p:cNvSpPr txBox="1"/>
          <p:nvPr/>
        </p:nvSpPr>
        <p:spPr>
          <a:xfrm>
            <a:off x="5294737" y="164271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Time schedule of today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8A2F2-066D-4163-A03F-0326CEAFF091}"/>
              </a:ext>
            </a:extLst>
          </p:cNvPr>
          <p:cNvSpPr txBox="1"/>
          <p:nvPr/>
        </p:nvSpPr>
        <p:spPr>
          <a:xfrm>
            <a:off x="5294737" y="2395421"/>
            <a:ext cx="26316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Health reports of patients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537361-BDEF-4063-9914-98FE749BB1CA}"/>
              </a:ext>
            </a:extLst>
          </p:cNvPr>
          <p:cNvSpPr txBox="1"/>
          <p:nvPr/>
        </p:nvSpPr>
        <p:spPr>
          <a:xfrm>
            <a:off x="5183225" y="312025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</a:t>
            </a:r>
            <a:r>
              <a:rPr lang="en-US" u="sng" dirty="0"/>
              <a:t>Online Activity Status</a:t>
            </a: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A8E7B872-4B8F-465A-867F-4DD561FAB513}"/>
              </a:ext>
            </a:extLst>
          </p:cNvPr>
          <p:cNvSpPr/>
          <p:nvPr/>
        </p:nvSpPr>
        <p:spPr>
          <a:xfrm>
            <a:off x="849912" y="2994242"/>
            <a:ext cx="3719875" cy="9645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93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E479-8A53-4A8D-8895-3BEA4B9E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79" y="1093913"/>
            <a:ext cx="7053542" cy="1400530"/>
          </a:xfrm>
        </p:spPr>
        <p:txBody>
          <a:bodyPr/>
          <a:lstStyle/>
          <a:p>
            <a:br>
              <a:rPr lang="en-US" sz="4400" dirty="0"/>
            </a:br>
            <a:r>
              <a:rPr lang="en-US" sz="4400" dirty="0"/>
              <a:t>Patient 1: Rahim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>
                <a:ea typeface="+mj-lt"/>
                <a:cs typeface="+mj-lt"/>
              </a:rPr>
              <a:t>Patient 2: Karim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5CA5-B804-425C-8F9F-40A7BB6DF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5119504"/>
            <a:ext cx="6709906" cy="1128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pic>
        <p:nvPicPr>
          <p:cNvPr id="6" name="Picture 4" descr="A hand holding up a sign&#10;&#10;Description automatically generated">
            <a:extLst>
              <a:ext uri="{FF2B5EF4-FFF2-40B4-BE49-F238E27FC236}">
                <a16:creationId xmlns:a16="http://schemas.microsoft.com/office/drawing/2014/main" id="{E59A8779-E581-4132-96B6-2772E9DFB6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243" r="6091"/>
          <a:stretch/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175FF12D-395B-4741-8E2E-F562CAA00F12}"/>
              </a:ext>
            </a:extLst>
          </p:cNvPr>
          <p:cNvSpPr/>
          <p:nvPr/>
        </p:nvSpPr>
        <p:spPr>
          <a:xfrm>
            <a:off x="448836" y="1759104"/>
            <a:ext cx="7164657" cy="83634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59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7D845D-B1D6-4548-9CFA-20241BCE16BE}"/>
              </a:ext>
            </a:extLst>
          </p:cNvPr>
          <p:cNvSpPr/>
          <p:nvPr/>
        </p:nvSpPr>
        <p:spPr>
          <a:xfrm>
            <a:off x="4400549" y="3257549"/>
            <a:ext cx="919975" cy="91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A hand holding up a sign&#10;&#10;Description automatically generated">
            <a:extLst>
              <a:ext uri="{FF2B5EF4-FFF2-40B4-BE49-F238E27FC236}">
                <a16:creationId xmlns:a16="http://schemas.microsoft.com/office/drawing/2014/main" id="{99314BC7-B1E7-40C0-9888-F6948A0E2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243" r="6091"/>
          <a:stretch/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4C74A-9861-4056-81D7-C3433DCC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8" y="1329200"/>
            <a:ext cx="4212163" cy="12167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 Symptoms of coronavirus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857249"/>
            <a:ext cx="419604" cy="278223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99049" y="1355484"/>
            <a:ext cx="51435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C29DA-1FF0-42B3-B220-C646593B9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07" y="2216300"/>
            <a:ext cx="2985104" cy="2425397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85725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4043D-331A-4A04-80BB-409AA60A03EE}"/>
              </a:ext>
            </a:extLst>
          </p:cNvPr>
          <p:cNvSpPr/>
          <p:nvPr/>
        </p:nvSpPr>
        <p:spPr>
          <a:xfrm>
            <a:off x="797311" y="2874226"/>
            <a:ext cx="989670" cy="278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B9E5-D30B-4102-ABB0-F4D7CA63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8" y="2686051"/>
            <a:ext cx="4212162" cy="2839064"/>
          </a:xfrm>
        </p:spPr>
        <p:txBody>
          <a:bodyPr vert="horz" lIns="68580" tIns="34290" rIns="68580" bIns="3429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FFFFFF"/>
                </a:solidFill>
              </a:rPr>
              <a:t>Do you have Fever?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FFFFFF"/>
                </a:solidFill>
                <a:ea typeface="+mj-lt"/>
                <a:cs typeface="+mj-lt"/>
              </a:rPr>
              <a:t>Do you have </a:t>
            </a:r>
            <a:r>
              <a:rPr lang="en-US" sz="1000" dirty="0">
                <a:solidFill>
                  <a:srgbClr val="FFFFFF"/>
                </a:solidFill>
              </a:rPr>
              <a:t>Dry Cough?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FFFFFF"/>
                </a:solidFill>
                <a:ea typeface="+mj-lt"/>
                <a:cs typeface="+mj-lt"/>
              </a:rPr>
              <a:t>Do you have </a:t>
            </a:r>
            <a:r>
              <a:rPr lang="en-US" sz="1000" dirty="0">
                <a:solidFill>
                  <a:srgbClr val="FFFFFF"/>
                </a:solidFill>
              </a:rPr>
              <a:t>Loss of taste and smell?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FFFFFF"/>
                </a:solidFill>
                <a:ea typeface="+mj-lt"/>
                <a:cs typeface="+mj-lt"/>
              </a:rPr>
              <a:t>Do you have </a:t>
            </a:r>
            <a:r>
              <a:rPr lang="en-US" sz="1000" dirty="0">
                <a:solidFill>
                  <a:srgbClr val="FFFFFF"/>
                </a:solidFill>
                <a:latin typeface="arial"/>
                <a:cs typeface="arial"/>
              </a:rPr>
              <a:t>Difficulty breathing or shortness of breath?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FFFFFF"/>
                </a:solidFill>
                <a:ea typeface="+mj-lt"/>
                <a:cs typeface="+mj-lt"/>
              </a:rPr>
              <a:t>Do you have </a:t>
            </a:r>
            <a:r>
              <a:rPr lang="en-US" sz="1000" dirty="0">
                <a:solidFill>
                  <a:srgbClr val="FFFFFF"/>
                </a:solidFill>
                <a:latin typeface="arial"/>
                <a:cs typeface="arial"/>
              </a:rPr>
              <a:t>Chest pain or pressure?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rgbClr val="FFFFFF"/>
                </a:solidFill>
                <a:ea typeface="+mj-lt"/>
                <a:cs typeface="arial"/>
              </a:rPr>
              <a:t>Do</a:t>
            </a:r>
            <a:r>
              <a:rPr lang="en-US" sz="1000" dirty="0">
                <a:solidFill>
                  <a:srgbClr val="FFFFFF"/>
                </a:solidFill>
                <a:ea typeface="+mj-lt"/>
                <a:cs typeface="+mj-lt"/>
              </a:rPr>
              <a:t> you have </a:t>
            </a:r>
            <a:r>
              <a:rPr lang="en-US" sz="1000" dirty="0">
                <a:solidFill>
                  <a:srgbClr val="FFFFFF"/>
                </a:solidFill>
                <a:latin typeface="Century Gothic"/>
                <a:cs typeface="arial"/>
              </a:rPr>
              <a:t>a</a:t>
            </a:r>
            <a:r>
              <a:rPr lang="en-US" sz="1000" dirty="0">
                <a:solidFill>
                  <a:srgbClr val="FFFFFF"/>
                </a:solidFill>
                <a:latin typeface="arial"/>
                <a:cs typeface="arial"/>
              </a:rPr>
              <a:t> rash on skin, or </a:t>
            </a:r>
            <a:r>
              <a:rPr lang="en-US" sz="1000" dirty="0" err="1">
                <a:solidFill>
                  <a:srgbClr val="FFFFFF"/>
                </a:solidFill>
                <a:latin typeface="arial"/>
                <a:cs typeface="arial"/>
              </a:rPr>
              <a:t>discolouration</a:t>
            </a:r>
            <a:r>
              <a:rPr lang="en-US" sz="1000" dirty="0">
                <a:solidFill>
                  <a:srgbClr val="FFFFFF"/>
                </a:solidFill>
                <a:latin typeface="arial"/>
                <a:cs typeface="arial"/>
              </a:rPr>
              <a:t> of fingers or toes?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F98CF9-A962-4715-AF79-36F52E009B4B}"/>
              </a:ext>
            </a:extLst>
          </p:cNvPr>
          <p:cNvSpPr/>
          <p:nvPr/>
        </p:nvSpPr>
        <p:spPr>
          <a:xfrm>
            <a:off x="797311" y="3292396"/>
            <a:ext cx="989670" cy="278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Yes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8AE309-9816-4D18-9B83-BE1C0A8EB8D5}"/>
              </a:ext>
            </a:extLst>
          </p:cNvPr>
          <p:cNvSpPr/>
          <p:nvPr/>
        </p:nvSpPr>
        <p:spPr>
          <a:xfrm>
            <a:off x="797311" y="3723629"/>
            <a:ext cx="989670" cy="278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Yes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6425B8-25FC-42BC-B987-939B504E68D2}"/>
              </a:ext>
            </a:extLst>
          </p:cNvPr>
          <p:cNvSpPr/>
          <p:nvPr/>
        </p:nvSpPr>
        <p:spPr>
          <a:xfrm>
            <a:off x="797310" y="4170554"/>
            <a:ext cx="989670" cy="278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Yes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0F2882-5F00-4CFD-8CB0-3CBB6B6A82EE}"/>
              </a:ext>
            </a:extLst>
          </p:cNvPr>
          <p:cNvSpPr/>
          <p:nvPr/>
        </p:nvSpPr>
        <p:spPr>
          <a:xfrm>
            <a:off x="797311" y="4644481"/>
            <a:ext cx="989670" cy="278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entury Gothic"/>
              </a:rPr>
              <a:t>Yes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A7FED-080D-4376-AF0F-9A61838B4209}"/>
              </a:ext>
            </a:extLst>
          </p:cNvPr>
          <p:cNvSpPr/>
          <p:nvPr/>
        </p:nvSpPr>
        <p:spPr>
          <a:xfrm>
            <a:off x="797311" y="5104470"/>
            <a:ext cx="989670" cy="278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C8C82A-2147-4D6B-8306-FEF8A604B30A}"/>
              </a:ext>
            </a:extLst>
          </p:cNvPr>
          <p:cNvSpPr/>
          <p:nvPr/>
        </p:nvSpPr>
        <p:spPr>
          <a:xfrm>
            <a:off x="1354873" y="5564457"/>
            <a:ext cx="2732047" cy="3205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418925-5B85-4203-BF6A-A825C10B27CC}"/>
              </a:ext>
            </a:extLst>
          </p:cNvPr>
          <p:cNvSpPr txBox="1"/>
          <p:nvPr/>
        </p:nvSpPr>
        <p:spPr>
          <a:xfrm>
            <a:off x="1290754" y="5570033"/>
            <a:ext cx="3147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Prescribe to the patient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06017D9-0244-415D-A4AE-E666A2E53630}"/>
              </a:ext>
            </a:extLst>
          </p:cNvPr>
          <p:cNvSpPr/>
          <p:nvPr/>
        </p:nvSpPr>
        <p:spPr>
          <a:xfrm>
            <a:off x="1288661" y="5512186"/>
            <a:ext cx="2857498" cy="4181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71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hand holding up a sign&#10;&#10;Description automatically generated">
            <a:extLst>
              <a:ext uri="{FF2B5EF4-FFF2-40B4-BE49-F238E27FC236}">
                <a16:creationId xmlns:a16="http://schemas.microsoft.com/office/drawing/2014/main" id="{C8C7A7AB-75EF-46E1-BAD7-9CDFEC955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243" r="6091"/>
          <a:stretch/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7FFF24-ED0D-4624-A220-2F330358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en-US" dirty="0"/>
              <a:t>Doctors suggestions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04CB-C187-4257-98AD-D22C74627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82" y="1955345"/>
            <a:ext cx="6709905" cy="4195481"/>
          </a:xfrm>
        </p:spPr>
        <p:txBody>
          <a:bodyPr vert="horz" lIns="68580" tIns="457200" rIns="68580" bIns="34290" rtlCol="0" anchor="t">
            <a:normAutofit/>
          </a:bodyPr>
          <a:lstStyle/>
          <a:p>
            <a:endParaRPr lang="en-US" b="0" i="0" dirty="0">
              <a:effectLst/>
              <a:latin typeface="Century Gothic"/>
              <a:cs typeface="arial"/>
            </a:endParaRPr>
          </a:p>
          <a:p>
            <a:pPr marL="0" indent="0">
              <a:buNone/>
            </a:pP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BAC3A-14D9-463C-9D1A-34ACD5AB5ABE}"/>
              </a:ext>
            </a:extLst>
          </p:cNvPr>
          <p:cNvSpPr txBox="1"/>
          <p:nvPr/>
        </p:nvSpPr>
        <p:spPr>
          <a:xfrm>
            <a:off x="583347" y="1573019"/>
            <a:ext cx="707823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Reply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0B65EA-A929-48F7-BE36-D775B9083A35}"/>
              </a:ext>
            </a:extLst>
          </p:cNvPr>
          <p:cNvSpPr/>
          <p:nvPr/>
        </p:nvSpPr>
        <p:spPr>
          <a:xfrm>
            <a:off x="581257" y="1473354"/>
            <a:ext cx="7011327" cy="4335035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017152-1CDE-4FC3-A59C-494621B574AC}"/>
              </a:ext>
            </a:extLst>
          </p:cNvPr>
          <p:cNvSpPr/>
          <p:nvPr/>
        </p:nvSpPr>
        <p:spPr>
          <a:xfrm>
            <a:off x="6662156" y="5993082"/>
            <a:ext cx="933914" cy="4599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AE00D2-396A-4239-B8DF-D92FC8373233}"/>
              </a:ext>
            </a:extLst>
          </p:cNvPr>
          <p:cNvSpPr txBox="1"/>
          <p:nvPr/>
        </p:nvSpPr>
        <p:spPr>
          <a:xfrm>
            <a:off x="6657277" y="604396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Send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D98696D-3565-443C-9915-7A74565AB5F8}"/>
              </a:ext>
            </a:extLst>
          </p:cNvPr>
          <p:cNvSpPr/>
          <p:nvPr/>
        </p:nvSpPr>
        <p:spPr>
          <a:xfrm>
            <a:off x="6620339" y="5993083"/>
            <a:ext cx="975731" cy="4599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906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nd holding up a sign&#10;&#10;Description automatically generated">
            <a:extLst>
              <a:ext uri="{FF2B5EF4-FFF2-40B4-BE49-F238E27FC236}">
                <a16:creationId xmlns:a16="http://schemas.microsoft.com/office/drawing/2014/main" id="{BCC850DA-DF58-4D08-A554-05600E1442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243" r="6091"/>
          <a:stretch/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C403D-B3B8-488F-A08B-84794F39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388" y="2097523"/>
            <a:ext cx="7053542" cy="140053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Its</a:t>
            </a:r>
            <a:r>
              <a:rPr lang="en-US" dirty="0"/>
              <a:t> been uploaded in </a:t>
            </a:r>
            <a:br>
              <a:rPr lang="en-US" dirty="0"/>
            </a:br>
            <a:r>
              <a:rPr lang="en-US" dirty="0"/>
              <a:t>Health reports of patients</a:t>
            </a:r>
            <a:br>
              <a:rPr lang="en-US" dirty="0"/>
            </a:br>
            <a:r>
              <a:rPr lang="en-US" dirty="0"/>
              <a:t>File section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77D3B-2423-4DF0-A2B6-8D2BAFC45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052918"/>
            <a:ext cx="6709905" cy="419548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0AD06-0FEA-4A22-AE03-553E27638195}"/>
              </a:ext>
            </a:extLst>
          </p:cNvPr>
          <p:cNvSpPr txBox="1"/>
          <p:nvPr/>
        </p:nvSpPr>
        <p:spPr>
          <a:xfrm>
            <a:off x="6162136" y="6248400"/>
            <a:ext cx="917276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Exit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E5D15A97-8ECC-4A7A-A368-88AF76AD618C}"/>
              </a:ext>
            </a:extLst>
          </p:cNvPr>
          <p:cNvSpPr/>
          <p:nvPr/>
        </p:nvSpPr>
        <p:spPr>
          <a:xfrm>
            <a:off x="6160263" y="6194366"/>
            <a:ext cx="975731" cy="4599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8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876975BB-C2EA-4755-9F97-F61BE17F4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90" y="-5576"/>
            <a:ext cx="7050358" cy="6841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8C6BC-B085-48E6-A268-7AF16D8C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452718"/>
            <a:ext cx="7611102" cy="4090761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       User Name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      Password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C269-FE64-4B9B-BBF7-B68EEADF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4812845"/>
            <a:ext cx="6709906" cy="1435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Don't have an account click here to </a:t>
            </a:r>
            <a:endParaRPr lang="en-US" u="sn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FEE62-BA8A-4BCF-90B4-53381A8A22E9}"/>
              </a:ext>
            </a:extLst>
          </p:cNvPr>
          <p:cNvSpPr txBox="1"/>
          <p:nvPr/>
        </p:nvSpPr>
        <p:spPr>
          <a:xfrm>
            <a:off x="3660388" y="2573143"/>
            <a:ext cx="274319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Auditi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98C0B-5113-4E87-AC40-C57C9B3DEDAA}"/>
              </a:ext>
            </a:extLst>
          </p:cNvPr>
          <p:cNvSpPr txBox="1"/>
          <p:nvPr/>
        </p:nvSpPr>
        <p:spPr>
          <a:xfrm>
            <a:off x="3618571" y="3520997"/>
            <a:ext cx="274319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*******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BE944-9832-4B00-9B74-5D96E17E2699}"/>
              </a:ext>
            </a:extLst>
          </p:cNvPr>
          <p:cNvSpPr txBox="1"/>
          <p:nvPr/>
        </p:nvSpPr>
        <p:spPr>
          <a:xfrm>
            <a:off x="3616691" y="4209521"/>
            <a:ext cx="1649076" cy="442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   Login  </a:t>
            </a:r>
            <a:endParaRPr lang="en-US" dirty="0" err="1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FE6BD-85A0-4C17-B181-5693D644BC35}"/>
              </a:ext>
            </a:extLst>
          </p:cNvPr>
          <p:cNvSpPr txBox="1"/>
          <p:nvPr/>
        </p:nvSpPr>
        <p:spPr>
          <a:xfrm>
            <a:off x="3472918" y="5302200"/>
            <a:ext cx="1792849" cy="414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chemeClr val="bg1"/>
                </a:solidFill>
                <a:ea typeface="+mj-ea"/>
                <a:cs typeface="+mj-cs"/>
              </a:rPr>
              <a:t>Create account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E29B8308-D501-4D30-95EA-C41BAFE1DFD6}"/>
              </a:ext>
            </a:extLst>
          </p:cNvPr>
          <p:cNvSpPr/>
          <p:nvPr/>
        </p:nvSpPr>
        <p:spPr>
          <a:xfrm>
            <a:off x="3554083" y="4165121"/>
            <a:ext cx="1768413" cy="54633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47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3941D248-1CC1-429C-A800-6348CD43F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7334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489E29-742E-4D34-AB08-CE321780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39864" y="1320127"/>
            <a:ext cx="3609635" cy="41954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7A57A-7B51-48A2-AC71-312AA237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165" y="1641860"/>
            <a:ext cx="3153223" cy="10347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1500" dirty="0"/>
              <a:t>     </a:t>
            </a: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      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B6B7F-506C-4993-9261-3EBF115ABA87}"/>
              </a:ext>
            </a:extLst>
          </p:cNvPr>
          <p:cNvSpPr txBox="1"/>
          <p:nvPr/>
        </p:nvSpPr>
        <p:spPr>
          <a:xfrm>
            <a:off x="989749" y="1806203"/>
            <a:ext cx="3154913" cy="69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BMI CHECK UP</a:t>
            </a:r>
            <a:endParaRPr lang="en-US" sz="320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54BBB-F747-4D58-9697-D8308A7E93F8}"/>
              </a:ext>
            </a:extLst>
          </p:cNvPr>
          <p:cNvSpPr txBox="1"/>
          <p:nvPr/>
        </p:nvSpPr>
        <p:spPr>
          <a:xfrm>
            <a:off x="984096" y="3116765"/>
            <a:ext cx="3593478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/>
              <a:t>CORONA VIRUS CHECK </a:t>
            </a:r>
            <a:endParaRPr lang="en-US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67D44-C96E-482E-ACF4-CB4C8B5672E1}"/>
              </a:ext>
            </a:extLst>
          </p:cNvPr>
          <p:cNvSpPr txBox="1"/>
          <p:nvPr/>
        </p:nvSpPr>
        <p:spPr>
          <a:xfrm>
            <a:off x="998034" y="4789448"/>
            <a:ext cx="3649234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/>
              <a:t>DIABETES CHECK UP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4740E-7951-481B-B219-ACD17EE9F0BC}"/>
              </a:ext>
            </a:extLst>
          </p:cNvPr>
          <p:cNvSpPr txBox="1"/>
          <p:nvPr/>
        </p:nvSpPr>
        <p:spPr>
          <a:xfrm>
            <a:off x="5294737" y="164271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Quick Health check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8A2F2-066D-4163-A03F-0326CEAFF091}"/>
              </a:ext>
            </a:extLst>
          </p:cNvPr>
          <p:cNvSpPr txBox="1"/>
          <p:nvPr/>
        </p:nvSpPr>
        <p:spPr>
          <a:xfrm>
            <a:off x="5183225" y="239542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</a:t>
            </a:r>
            <a:r>
              <a:rPr lang="en-US" u="sng" dirty="0"/>
              <a:t>Health Reports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537361-BDEF-4063-9914-98FE749BB1CA}"/>
              </a:ext>
            </a:extLst>
          </p:cNvPr>
          <p:cNvSpPr txBox="1"/>
          <p:nvPr/>
        </p:nvSpPr>
        <p:spPr>
          <a:xfrm>
            <a:off x="5183225" y="312025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</a:t>
            </a:r>
            <a:r>
              <a:rPr lang="en-US" u="sng" dirty="0"/>
              <a:t>Doctors Online</a:t>
            </a: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A8E7B872-4B8F-465A-867F-4DD561FAB513}"/>
              </a:ext>
            </a:extLst>
          </p:cNvPr>
          <p:cNvSpPr/>
          <p:nvPr/>
        </p:nvSpPr>
        <p:spPr>
          <a:xfrm>
            <a:off x="849912" y="3008182"/>
            <a:ext cx="3719875" cy="127379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8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 hand holding up a sign&#10;&#10;Description automatically generated">
            <a:extLst>
              <a:ext uri="{FF2B5EF4-FFF2-40B4-BE49-F238E27FC236}">
                <a16:creationId xmlns:a16="http://schemas.microsoft.com/office/drawing/2014/main" id="{99314BC7-B1E7-40C0-9888-F6948A0E2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243" r="6091"/>
          <a:stretch/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4C74A-9861-4056-81D7-C3433DCC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8" y="1329200"/>
            <a:ext cx="4212163" cy="12167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Check up for Symptoms of coronavirus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857249"/>
            <a:ext cx="419604" cy="278223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99049" y="1355484"/>
            <a:ext cx="5143501" cy="4147033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C29DA-1FF0-42B3-B220-C646593B9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07" y="2216300"/>
            <a:ext cx="2985104" cy="2425397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85725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B9E5-D30B-4102-ABB0-F4D7CA63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8" y="2686051"/>
            <a:ext cx="4212162" cy="2839064"/>
          </a:xfrm>
        </p:spPr>
        <p:txBody>
          <a:bodyPr vert="horz" lIns="68580" tIns="34290" rIns="68580" bIns="3429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FFFFFF"/>
                </a:solidFill>
              </a:rPr>
              <a:t>Do you have Fever?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FFFFFF"/>
                </a:solidFill>
                <a:ea typeface="+mj-lt"/>
                <a:cs typeface="+mj-lt"/>
              </a:rPr>
              <a:t>Do you have </a:t>
            </a:r>
            <a:r>
              <a:rPr lang="en-US" sz="1000" dirty="0">
                <a:solidFill>
                  <a:srgbClr val="FFFFFF"/>
                </a:solidFill>
              </a:rPr>
              <a:t>Dry Cough?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FFFFFF"/>
                </a:solidFill>
                <a:ea typeface="+mj-lt"/>
                <a:cs typeface="+mj-lt"/>
              </a:rPr>
              <a:t>Do you have </a:t>
            </a:r>
            <a:r>
              <a:rPr lang="en-US" sz="1000" dirty="0">
                <a:solidFill>
                  <a:srgbClr val="FFFFFF"/>
                </a:solidFill>
              </a:rPr>
              <a:t>Loss of taste and smell?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FFFFFF"/>
                </a:solidFill>
                <a:ea typeface="+mj-lt"/>
                <a:cs typeface="+mj-lt"/>
              </a:rPr>
              <a:t>Do you have </a:t>
            </a:r>
            <a:r>
              <a:rPr lang="en-US" sz="1000" dirty="0">
                <a:solidFill>
                  <a:srgbClr val="FFFFFF"/>
                </a:solidFill>
                <a:latin typeface="arial"/>
                <a:cs typeface="arial"/>
              </a:rPr>
              <a:t>Difficulty breathing or shortness of breath?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FFFFFF"/>
                </a:solidFill>
                <a:ea typeface="+mj-lt"/>
                <a:cs typeface="+mj-lt"/>
              </a:rPr>
              <a:t>Do you have </a:t>
            </a:r>
            <a:r>
              <a:rPr lang="en-US" sz="1000" dirty="0">
                <a:solidFill>
                  <a:srgbClr val="FFFFFF"/>
                </a:solidFill>
                <a:latin typeface="arial"/>
                <a:cs typeface="arial"/>
              </a:rPr>
              <a:t>Chest pain or pressure?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000" dirty="0">
                <a:solidFill>
                  <a:srgbClr val="FFFFFF"/>
                </a:solidFill>
                <a:ea typeface="+mj-lt"/>
                <a:cs typeface="arial"/>
              </a:rPr>
              <a:t>       Do</a:t>
            </a:r>
            <a:r>
              <a:rPr lang="en-US" sz="1000" dirty="0">
                <a:solidFill>
                  <a:srgbClr val="FFFFFF"/>
                </a:solidFill>
                <a:ea typeface="+mj-lt"/>
                <a:cs typeface="+mj-lt"/>
              </a:rPr>
              <a:t> you have </a:t>
            </a:r>
            <a:r>
              <a:rPr lang="en-US" sz="1000" dirty="0">
                <a:solidFill>
                  <a:srgbClr val="FFFFFF"/>
                </a:solidFill>
                <a:latin typeface="Century Gothic"/>
                <a:cs typeface="arial"/>
              </a:rPr>
              <a:t>a</a:t>
            </a:r>
            <a:r>
              <a:rPr lang="en-US" sz="1000" dirty="0">
                <a:solidFill>
                  <a:srgbClr val="FFFFFF"/>
                </a:solidFill>
                <a:latin typeface="arial"/>
                <a:cs typeface="arial"/>
              </a:rPr>
              <a:t> rash on skin, or </a:t>
            </a:r>
            <a:r>
              <a:rPr lang="en-US" sz="1000" dirty="0" err="1">
                <a:solidFill>
                  <a:srgbClr val="FFFFFF"/>
                </a:solidFill>
                <a:latin typeface="arial"/>
                <a:cs typeface="arial"/>
              </a:rPr>
              <a:t>discolouration</a:t>
            </a:r>
            <a:r>
              <a:rPr lang="en-US" sz="1000" dirty="0">
                <a:solidFill>
                  <a:srgbClr val="FFFFFF"/>
                </a:solidFill>
                <a:latin typeface="arial"/>
                <a:cs typeface="arial"/>
              </a:rPr>
              <a:t> of fingers or toes?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4043D-331A-4A04-80BB-409AA60A03EE}"/>
              </a:ext>
            </a:extLst>
          </p:cNvPr>
          <p:cNvSpPr/>
          <p:nvPr/>
        </p:nvSpPr>
        <p:spPr>
          <a:xfrm>
            <a:off x="797311" y="2831094"/>
            <a:ext cx="989670" cy="278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F98CF9-A962-4715-AF79-36F52E009B4B}"/>
              </a:ext>
            </a:extLst>
          </p:cNvPr>
          <p:cNvSpPr/>
          <p:nvPr/>
        </p:nvSpPr>
        <p:spPr>
          <a:xfrm>
            <a:off x="797311" y="3292396"/>
            <a:ext cx="989670" cy="278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Yes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8AE309-9816-4D18-9B83-BE1C0A8EB8D5}"/>
              </a:ext>
            </a:extLst>
          </p:cNvPr>
          <p:cNvSpPr/>
          <p:nvPr/>
        </p:nvSpPr>
        <p:spPr>
          <a:xfrm>
            <a:off x="797311" y="3694875"/>
            <a:ext cx="989670" cy="278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Yes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6425B8-25FC-42BC-B987-939B504E68D2}"/>
              </a:ext>
            </a:extLst>
          </p:cNvPr>
          <p:cNvSpPr/>
          <p:nvPr/>
        </p:nvSpPr>
        <p:spPr>
          <a:xfrm>
            <a:off x="797310" y="4184932"/>
            <a:ext cx="989670" cy="278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Yes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0F2882-5F00-4CFD-8CB0-3CBB6B6A82EE}"/>
              </a:ext>
            </a:extLst>
          </p:cNvPr>
          <p:cNvSpPr/>
          <p:nvPr/>
        </p:nvSpPr>
        <p:spPr>
          <a:xfrm>
            <a:off x="797311" y="4601349"/>
            <a:ext cx="989670" cy="278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entury Gothic"/>
              </a:rPr>
              <a:t>Yes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A7FED-080D-4376-AF0F-9A61838B4209}"/>
              </a:ext>
            </a:extLst>
          </p:cNvPr>
          <p:cNvSpPr/>
          <p:nvPr/>
        </p:nvSpPr>
        <p:spPr>
          <a:xfrm>
            <a:off x="797311" y="5104470"/>
            <a:ext cx="989670" cy="278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9CFCE-BE35-47A6-8BA4-606F5769445C}"/>
              </a:ext>
            </a:extLst>
          </p:cNvPr>
          <p:cNvSpPr txBox="1"/>
          <p:nvPr/>
        </p:nvSpPr>
        <p:spPr>
          <a:xfrm>
            <a:off x="1475117" y="5515155"/>
            <a:ext cx="1089804" cy="3837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F6902E16-C9A8-4D82-9F5C-1F32AC335C3E}"/>
              </a:ext>
            </a:extLst>
          </p:cNvPr>
          <p:cNvSpPr/>
          <p:nvPr/>
        </p:nvSpPr>
        <p:spPr>
          <a:xfrm>
            <a:off x="1428602" y="5514488"/>
            <a:ext cx="1159479" cy="41694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95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4509-B7FC-48B6-B6DB-2968CAB4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1" y="629266"/>
            <a:ext cx="2497746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Doctor's treatments of coronavirus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739B1-2C87-45D0-B1FA-8B4317E262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2" r="12872"/>
          <a:stretch/>
        </p:blipFill>
        <p:spPr>
          <a:xfrm>
            <a:off x="3476010" y="10"/>
            <a:ext cx="5670097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434C1-56B2-4EA4-B05C-AABE4889C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01" y="2438400"/>
            <a:ext cx="2497746" cy="3809999"/>
          </a:xfrm>
        </p:spPr>
        <p:txBody>
          <a:bodyPr vert="horz" lIns="68580" tIns="34290" rIns="68580" bIns="3429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b="1" dirty="0"/>
              <a:t>As you have fever take Ace/Napa tablets in every eight hours. If you have more than 103 degree </a:t>
            </a:r>
            <a:r>
              <a:rPr lang="en-US" sz="1300" b="1" dirty="0" err="1"/>
              <a:t>celsius</a:t>
            </a:r>
            <a:r>
              <a:rPr lang="en-US" sz="1300" b="1" dirty="0"/>
              <a:t>  than take tablets in every six hours.</a:t>
            </a:r>
          </a:p>
          <a:p>
            <a:pPr>
              <a:lnSpc>
                <a:spcPct val="90000"/>
              </a:lnSpc>
            </a:pPr>
            <a:r>
              <a:rPr lang="en-US" sz="1300" b="1" dirty="0"/>
              <a:t>Cover your neck to keep it warm .</a:t>
            </a:r>
          </a:p>
          <a:p>
            <a:pPr>
              <a:lnSpc>
                <a:spcPct val="90000"/>
              </a:lnSpc>
            </a:pPr>
            <a:r>
              <a:rPr lang="en-US" sz="1300" b="1" dirty="0"/>
              <a:t>If you have chest pain and have difficulty to breath make sure you have oxygen cylinder to support you.</a:t>
            </a:r>
          </a:p>
          <a:p>
            <a:pPr>
              <a:lnSpc>
                <a:spcPct val="90000"/>
              </a:lnSpc>
            </a:pPr>
            <a:r>
              <a:rPr lang="en-US" sz="1300" b="1" dirty="0"/>
              <a:t>If you </a:t>
            </a:r>
            <a:r>
              <a:rPr lang="en-US" sz="1300" b="1" dirty="0" err="1"/>
              <a:t>can not</a:t>
            </a:r>
            <a:r>
              <a:rPr lang="en-US" sz="1300" b="1" dirty="0"/>
              <a:t> take proper measures at home visit this link : </a:t>
            </a:r>
            <a:r>
              <a:rPr lang="en-US" sz="13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www.helporg.com</a:t>
            </a:r>
            <a:r>
              <a:rPr lang="en-US" sz="1300" b="1" dirty="0"/>
              <a:t>  . We will provide you every think you need  </a:t>
            </a:r>
          </a:p>
          <a:p>
            <a:pPr>
              <a:lnSpc>
                <a:spcPct val="90000"/>
              </a:lnSpc>
            </a:pPr>
            <a:endParaRPr lang="en-US" sz="1300"/>
          </a:p>
          <a:p>
            <a:pPr>
              <a:lnSpc>
                <a:spcPct val="90000"/>
              </a:lnSpc>
            </a:pPr>
            <a:endParaRPr lang="en-US" sz="1300"/>
          </a:p>
          <a:p>
            <a:pPr>
              <a:lnSpc>
                <a:spcPct val="90000"/>
              </a:lnSpc>
            </a:pPr>
            <a:endParaRPr lang="en-US" sz="1300"/>
          </a:p>
          <a:p>
            <a:pPr>
              <a:lnSpc>
                <a:spcPct val="90000"/>
              </a:lnSpc>
            </a:pPr>
            <a:endParaRPr lang="en-US" sz="1300"/>
          </a:p>
          <a:p>
            <a:pPr>
              <a:lnSpc>
                <a:spcPct val="90000"/>
              </a:lnSpc>
            </a:pPr>
            <a:endParaRPr lang="en-US" sz="13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5BC5B-1B45-4C4A-85F7-45053379C188}"/>
              </a:ext>
            </a:extLst>
          </p:cNvPr>
          <p:cNvSpPr txBox="1"/>
          <p:nvPr/>
        </p:nvSpPr>
        <p:spPr>
          <a:xfrm>
            <a:off x="2336180" y="6336680"/>
            <a:ext cx="8166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Next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A68C5-F1C8-472A-A77B-D82E0D27E0C4}"/>
              </a:ext>
            </a:extLst>
          </p:cNvPr>
          <p:cNvSpPr/>
          <p:nvPr/>
        </p:nvSpPr>
        <p:spPr>
          <a:xfrm>
            <a:off x="2191630" y="6343354"/>
            <a:ext cx="919975" cy="359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73D8C9AF-DA13-4AFF-85EF-67327B5615FD}"/>
              </a:ext>
            </a:extLst>
          </p:cNvPr>
          <p:cNvSpPr/>
          <p:nvPr/>
        </p:nvSpPr>
        <p:spPr>
          <a:xfrm>
            <a:off x="2190602" y="6247734"/>
            <a:ext cx="1015706" cy="54633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448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hand holding up a sign&#10;&#10;Description automatically generated">
            <a:extLst>
              <a:ext uri="{FF2B5EF4-FFF2-40B4-BE49-F238E27FC236}">
                <a16:creationId xmlns:a16="http://schemas.microsoft.com/office/drawing/2014/main" id="{C8C7A7AB-75EF-46E1-BAD7-9CDFEC955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243" r="6091"/>
          <a:stretch/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7FFF24-ED0D-4624-A220-2F330358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en-US" dirty="0"/>
              <a:t>Doctors suggestions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04CB-C187-4257-98AD-D22C74627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052918"/>
            <a:ext cx="6709905" cy="4195481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en-US" dirty="0"/>
              <a:t>Stay home and rest</a:t>
            </a:r>
          </a:p>
          <a:p>
            <a:r>
              <a:rPr lang="en-US" dirty="0"/>
              <a:t>Drink plenty of food and eat nutritious food</a:t>
            </a:r>
          </a:p>
          <a:p>
            <a:r>
              <a:rPr lang="en-US" dirty="0"/>
              <a:t>Stay in separate room from another family member</a:t>
            </a:r>
          </a:p>
          <a:p>
            <a:r>
              <a:rPr lang="en-US" b="0" i="0" dirty="0">
                <a:effectLst/>
                <a:latin typeface="arial"/>
                <a:cs typeface="arial"/>
              </a:rPr>
              <a:t>Clean and disinfect frequently touched surfaces</a:t>
            </a:r>
            <a:endParaRPr lang="en-US" b="0" i="0">
              <a:effectLst/>
              <a:latin typeface="arial"/>
              <a:cs typeface="arial"/>
            </a:endParaRPr>
          </a:p>
          <a:p>
            <a:r>
              <a:rPr lang="en-US" b="0" i="0" dirty="0">
                <a:effectLst/>
                <a:latin typeface="arial"/>
                <a:cs typeface="arial"/>
              </a:rPr>
              <a:t>Maintain a healthy diet, sleep, stay active, and make social contact with loved ones through the phone or internet</a:t>
            </a:r>
          </a:p>
          <a:p>
            <a:pPr marL="0" indent="0">
              <a:buNone/>
            </a:pPr>
            <a:br>
              <a:rPr lang="en-US" b="0" i="0">
                <a:effectLst/>
                <a:latin typeface="arial" panose="020B0604020202020204" pitchFamily="34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A16F27BF-C385-4289-A0CF-60AF10814883}"/>
              </a:ext>
            </a:extLst>
          </p:cNvPr>
          <p:cNvSpPr/>
          <p:nvPr/>
        </p:nvSpPr>
        <p:spPr>
          <a:xfrm>
            <a:off x="7021394" y="5974564"/>
            <a:ext cx="1015706" cy="54633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3334D-EDCB-457D-947D-9FF47E480294}"/>
              </a:ext>
            </a:extLst>
          </p:cNvPr>
          <p:cNvSpPr txBox="1"/>
          <p:nvPr/>
        </p:nvSpPr>
        <p:spPr>
          <a:xfrm>
            <a:off x="7139796" y="60758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2068873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A hand holding up a sign&#10;&#10;Description automatically generated">
            <a:extLst>
              <a:ext uri="{FF2B5EF4-FFF2-40B4-BE49-F238E27FC236}">
                <a16:creationId xmlns:a16="http://schemas.microsoft.com/office/drawing/2014/main" id="{4254C3BB-A3D4-4394-A9A2-7C4F32C33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243" r="6091"/>
          <a:stretch/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AC8888-B121-4111-AA16-A6F7FF66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en-US" dirty="0"/>
              <a:t>Doctor's advice for prevention of coronavirus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94E6-4762-486C-BD88-1FE4A5461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052918"/>
            <a:ext cx="6709905" cy="4195481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en-US" dirty="0"/>
              <a:t>Wear a mask</a:t>
            </a:r>
          </a:p>
          <a:p>
            <a:r>
              <a:rPr lang="en-US" dirty="0"/>
              <a:t>Clean your hands </a:t>
            </a:r>
          </a:p>
          <a:p>
            <a:r>
              <a:rPr lang="en-US" dirty="0"/>
              <a:t>Keep a safe distance </a:t>
            </a:r>
          </a:p>
          <a:p>
            <a:r>
              <a:rPr lang="en-US" b="0" i="0" dirty="0">
                <a:effectLst/>
                <a:latin typeface="arial"/>
                <a:cs typeface="arial"/>
              </a:rPr>
              <a:t>Don’t touch your eyes, nose or mouth</a:t>
            </a:r>
          </a:p>
          <a:p>
            <a:r>
              <a:rPr lang="en-US" b="0" i="0" dirty="0">
                <a:effectLst/>
                <a:latin typeface="arial"/>
                <a:cs typeface="arial"/>
              </a:rPr>
              <a:t>Cover your nose and mouth with your bent elbow or a tissue when you cough or sneeze</a:t>
            </a:r>
          </a:p>
          <a:p>
            <a:r>
              <a:rPr lang="en-US" b="0" i="0" dirty="0">
                <a:effectLst/>
                <a:latin typeface="arial"/>
                <a:cs typeface="arial"/>
              </a:rPr>
              <a:t>Stay home if you feel unwell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5880DDF3-E2EA-4A72-921E-A6CB4984052B}"/>
              </a:ext>
            </a:extLst>
          </p:cNvPr>
          <p:cNvSpPr/>
          <p:nvPr/>
        </p:nvSpPr>
        <p:spPr>
          <a:xfrm>
            <a:off x="7380828" y="6017696"/>
            <a:ext cx="1015706" cy="54633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77EC0-3B63-49CE-BB7A-F4153466B27F}"/>
              </a:ext>
            </a:extLst>
          </p:cNvPr>
          <p:cNvSpPr txBox="1"/>
          <p:nvPr/>
        </p:nvSpPr>
        <p:spPr>
          <a:xfrm>
            <a:off x="7441721" y="61046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86195541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sign, room, player&#10;&#10;Description automatically generated">
            <a:extLst>
              <a:ext uri="{FF2B5EF4-FFF2-40B4-BE49-F238E27FC236}">
                <a16:creationId xmlns:a16="http://schemas.microsoft.com/office/drawing/2014/main" id="{45DFB785-CBA4-40EC-B4BD-D7FB590BD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16370" r="26709" b="-5"/>
          <a:stretch/>
        </p:blipFill>
        <p:spPr>
          <a:xfrm>
            <a:off x="20" y="-5"/>
            <a:ext cx="9143752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3B04A-F20F-4BC9-8CFE-00EDC88B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87" y="4854346"/>
            <a:ext cx="7805701" cy="8680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457200">
              <a:lnSpc>
                <a:spcPct val="90000"/>
              </a:lnSpc>
            </a:pPr>
            <a:r>
              <a:rPr lang="en-US" sz="3600" dirty="0">
                <a:solidFill>
                  <a:srgbClr val="EBEBEB"/>
                </a:solidFill>
              </a:rPr>
              <a:t>  For any query please come again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3137C-64DD-4147-B31B-B1054809E614}"/>
              </a:ext>
            </a:extLst>
          </p:cNvPr>
          <p:cNvSpPr txBox="1"/>
          <p:nvPr/>
        </p:nvSpPr>
        <p:spPr>
          <a:xfrm>
            <a:off x="7619071" y="611365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Exit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C1F36-9980-4658-9DCB-04CC83388294}"/>
              </a:ext>
            </a:extLst>
          </p:cNvPr>
          <p:cNvSpPr/>
          <p:nvPr/>
        </p:nvSpPr>
        <p:spPr>
          <a:xfrm>
            <a:off x="7421833" y="6069747"/>
            <a:ext cx="919975" cy="404232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3F968CDA-9849-4EDA-A32F-94DB7FD3AD29}"/>
              </a:ext>
            </a:extLst>
          </p:cNvPr>
          <p:cNvSpPr/>
          <p:nvPr/>
        </p:nvSpPr>
        <p:spPr>
          <a:xfrm>
            <a:off x="7380828" y="6017696"/>
            <a:ext cx="1015706" cy="54633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0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A person in a blue shirt&#10;&#10;Description automatically generated">
            <a:extLst>
              <a:ext uri="{FF2B5EF4-FFF2-40B4-BE49-F238E27FC236}">
                <a16:creationId xmlns:a16="http://schemas.microsoft.com/office/drawing/2014/main" id="{299BB477-0971-4BC2-8440-592EB3A61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</a:blip>
          <a:srcRect r="10999" b="-2"/>
          <a:stretch/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89F258-9072-47A1-B4C5-347ACBFCD139}"/>
              </a:ext>
            </a:extLst>
          </p:cNvPr>
          <p:cNvSpPr txBox="1"/>
          <p:nvPr/>
        </p:nvSpPr>
        <p:spPr>
          <a:xfrm>
            <a:off x="3573559" y="3203106"/>
            <a:ext cx="1649076" cy="442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  Login as </a:t>
            </a:r>
            <a:endParaRPr lang="en-US" dirty="0" err="1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7BA9F-2E2C-48F3-8FFD-ECD73191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3" y="452718"/>
            <a:ext cx="8174975" cy="3844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</a:pPr>
            <a:br>
              <a:rPr lang="en-US" sz="1100" dirty="0"/>
            </a:br>
            <a:r>
              <a:rPr lang="en-US" sz="5400" dirty="0"/>
              <a:t>          Welcome to </a:t>
            </a:r>
            <a:br>
              <a:rPr lang="en-US" sz="5400" dirty="0"/>
            </a:br>
            <a:r>
              <a:rPr lang="en-US" sz="5400" dirty="0"/>
              <a:t>Online Health Consulter</a:t>
            </a: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        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0F2DC-35B4-47C2-8411-265A8D8B15A9}"/>
              </a:ext>
            </a:extLst>
          </p:cNvPr>
          <p:cNvSpPr txBox="1"/>
          <p:nvPr/>
        </p:nvSpPr>
        <p:spPr>
          <a:xfrm>
            <a:off x="1569355" y="4175015"/>
            <a:ext cx="1649076" cy="442992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   Patient</a:t>
            </a:r>
            <a:endParaRPr lang="en-US" dirty="0" err="1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E0E90-0176-40E5-8E22-EBFCA89CDDA4}"/>
              </a:ext>
            </a:extLst>
          </p:cNvPr>
          <p:cNvSpPr txBox="1"/>
          <p:nvPr/>
        </p:nvSpPr>
        <p:spPr>
          <a:xfrm>
            <a:off x="3639695" y="4175015"/>
            <a:ext cx="1764094" cy="442992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   Doctor</a:t>
            </a:r>
            <a:endParaRPr lang="en-US" dirty="0" err="1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502802-9513-40EA-A0CC-8906CA7E0FF3}"/>
              </a:ext>
            </a:extLst>
          </p:cNvPr>
          <p:cNvSpPr txBox="1"/>
          <p:nvPr/>
        </p:nvSpPr>
        <p:spPr>
          <a:xfrm>
            <a:off x="5695657" y="4175015"/>
            <a:ext cx="1649076" cy="442992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   Admin</a:t>
            </a:r>
            <a:endParaRPr lang="en-US" dirty="0" err="1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119C5B6F-A691-45D0-844B-6105D99450D4}"/>
              </a:ext>
            </a:extLst>
          </p:cNvPr>
          <p:cNvSpPr/>
          <p:nvPr/>
        </p:nvSpPr>
        <p:spPr>
          <a:xfrm>
            <a:off x="3645169" y="4121989"/>
            <a:ext cx="1768413" cy="54633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82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409</TotalTime>
  <Words>111</Words>
  <Application>Microsoft Office PowerPoint</Application>
  <PresentationFormat>On-screen Show (4:3)</PresentationFormat>
  <Paragraphs>32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Ion</vt:lpstr>
      <vt:lpstr>Ion</vt:lpstr>
      <vt:lpstr>           Welcome to  Online Health Consulter                       </vt:lpstr>
      <vt:lpstr>           User Name         Password </vt:lpstr>
      <vt:lpstr>                </vt:lpstr>
      <vt:lpstr>Check up for Symptoms of coronavirus</vt:lpstr>
      <vt:lpstr>Doctor's treatments of coronavirus </vt:lpstr>
      <vt:lpstr>Doctors suggestions </vt:lpstr>
      <vt:lpstr>Doctor's advice for prevention of coronavirus</vt:lpstr>
      <vt:lpstr>  For any query please come again</vt:lpstr>
      <vt:lpstr>           Welcome to  Online Health Consulter                       </vt:lpstr>
      <vt:lpstr>           User Name         Password </vt:lpstr>
      <vt:lpstr>                </vt:lpstr>
      <vt:lpstr> Patient 1: Rahim  Patient 2: Karim</vt:lpstr>
      <vt:lpstr> Symptoms of coronavirus</vt:lpstr>
      <vt:lpstr>Doctors suggestions </vt:lpstr>
      <vt:lpstr>Its been uploaded in  Health reports of patients File section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</dc:title>
  <dc:creator>Shohan</dc:creator>
  <cp:lastModifiedBy>Shohan</cp:lastModifiedBy>
  <cp:revision>1659</cp:revision>
  <dcterms:created xsi:type="dcterms:W3CDTF">2020-08-29T15:11:05Z</dcterms:created>
  <dcterms:modified xsi:type="dcterms:W3CDTF">2020-09-03T12:14:33Z</dcterms:modified>
</cp:coreProperties>
</file>