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handoutMasterIdLst>
    <p:handoutMasterId r:id="rId18"/>
  </p:handoutMasterIdLst>
  <p:sldIdLst>
    <p:sldId id="256" r:id="rId2"/>
    <p:sldId id="277" r:id="rId3"/>
    <p:sldId id="263" r:id="rId4"/>
    <p:sldId id="289" r:id="rId5"/>
    <p:sldId id="291" r:id="rId6"/>
    <p:sldId id="290" r:id="rId7"/>
    <p:sldId id="293" r:id="rId8"/>
    <p:sldId id="295" r:id="rId9"/>
    <p:sldId id="298" r:id="rId10"/>
    <p:sldId id="296" r:id="rId11"/>
    <p:sldId id="297" r:id="rId12"/>
    <p:sldId id="267" r:id="rId13"/>
    <p:sldId id="268" r:id="rId14"/>
    <p:sldId id="269" r:id="rId15"/>
    <p:sldId id="271" r:id="rId16"/>
  </p:sldIdLst>
  <p:sldSz cx="9144000" cy="6858000" type="screen4x3"/>
  <p:notesSz cx="9948863" cy="681355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7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0000FF"/>
    <a:srgbClr val="63A3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p:restoredTop sz="80315"/>
  </p:normalViewPr>
  <p:slideViewPr>
    <p:cSldViewPr showGuides="1">
      <p:cViewPr varScale="1">
        <p:scale>
          <a:sx n="71" d="100"/>
          <a:sy n="71" d="100"/>
        </p:scale>
        <p:origin x="1814" y="58"/>
      </p:cViewPr>
      <p:guideLst>
        <p:guide orient="horz" pos="2160"/>
        <p:guide pos="287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11650" cy="339725"/>
          </a:xfrm>
          <a:prstGeom prst="rect">
            <a:avLst/>
          </a:prstGeom>
        </p:spPr>
        <p:txBody>
          <a:bodyPr vert="horz" lIns="91760" tIns="45880" rIns="91760" bIns="45880" rtlCol="0"/>
          <a:lstStyle>
            <a:lvl1pPr algn="l"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Calibri" pitchFamily="34" charset="0"/>
              <a:ea typeface="宋体" pitchFamily="2" charset="-122"/>
              <a:cs typeface="+mn-cs"/>
            </a:endParaRPr>
          </a:p>
        </p:txBody>
      </p:sp>
      <p:sp>
        <p:nvSpPr>
          <p:cNvPr id="3" name="日期占位符 2"/>
          <p:cNvSpPr>
            <a:spLocks noGrp="1"/>
          </p:cNvSpPr>
          <p:nvPr>
            <p:ph type="dt" sz="quarter" idx="1"/>
          </p:nvPr>
        </p:nvSpPr>
        <p:spPr>
          <a:xfrm>
            <a:off x="5635625" y="0"/>
            <a:ext cx="4311650" cy="339725"/>
          </a:xfrm>
          <a:prstGeom prst="rect">
            <a:avLst/>
          </a:prstGeom>
        </p:spPr>
        <p:txBody>
          <a:bodyPr vert="horz" lIns="91760" tIns="45880" rIns="91760" bIns="45880" rtlCol="0"/>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Calibri" pitchFamily="34" charset="0"/>
              <a:ea typeface="宋体" pitchFamily="2" charset="-122"/>
              <a:cs typeface="+mn-cs"/>
            </a:endParaRPr>
          </a:p>
        </p:txBody>
      </p:sp>
      <p:sp>
        <p:nvSpPr>
          <p:cNvPr id="4" name="页脚占位符 3"/>
          <p:cNvSpPr>
            <a:spLocks noGrp="1"/>
          </p:cNvSpPr>
          <p:nvPr>
            <p:ph type="ftr" sz="quarter" idx="2"/>
          </p:nvPr>
        </p:nvSpPr>
        <p:spPr>
          <a:xfrm>
            <a:off x="0" y="6472238"/>
            <a:ext cx="4311650" cy="339725"/>
          </a:xfrm>
          <a:prstGeom prst="rect">
            <a:avLst/>
          </a:prstGeom>
        </p:spPr>
        <p:txBody>
          <a:bodyPr vert="horz" lIns="91760" tIns="45880" rIns="91760" bIns="45880" rtlCol="0" anchor="b"/>
          <a:lstStyle>
            <a:lvl1pPr algn="l"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Calibri" pitchFamily="34" charset="0"/>
              <a:ea typeface="宋体" pitchFamily="2" charset="-122"/>
              <a:cs typeface="+mn-cs"/>
            </a:endParaRPr>
          </a:p>
        </p:txBody>
      </p:sp>
      <p:sp>
        <p:nvSpPr>
          <p:cNvPr id="5" name="灯片编号占位符 4"/>
          <p:cNvSpPr>
            <a:spLocks noGrp="1"/>
          </p:cNvSpPr>
          <p:nvPr>
            <p:ph type="sldNum" sz="quarter" idx="3"/>
          </p:nvPr>
        </p:nvSpPr>
        <p:spPr>
          <a:xfrm>
            <a:off x="5635625" y="6472238"/>
            <a:ext cx="4311650" cy="339725"/>
          </a:xfrm>
          <a:prstGeom prst="rect">
            <a:avLst/>
          </a:prstGeom>
        </p:spPr>
        <p:txBody>
          <a:bodyPr vert="horz" wrap="square" lIns="91760" tIns="45880" rIns="91760" bIns="45880" numCol="1" anchor="b"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7195DD5B-2F34-4C74-B824-5AEBE4E2E8A1}" type="slidenum">
              <a:rPr kumimoji="0" lang="zh-CN" altLang="en-US" sz="1200" b="0" i="0" u="none" strike="noStrike" kern="1200" cap="none" spc="0" normalizeH="0" baseline="0" noProof="0">
                <a:ln>
                  <a:noFill/>
                </a:ln>
                <a:solidFill>
                  <a:schemeClr val="tx1"/>
                </a:solidFill>
                <a:effectLst/>
                <a:uLnTx/>
                <a:uFillTx/>
                <a:latin typeface="Calibri" pitchFamily="34" charset="0"/>
                <a:ea typeface="宋体" pitchFamily="2" charset="-122"/>
                <a:cs typeface="+mn-cs"/>
              </a:rPr>
              <a:t>‹#›</a:t>
            </a:fld>
            <a:endParaRPr kumimoji="0" lang="zh-CN" altLang="en-US" sz="1200" b="0" i="0" u="none" strike="noStrike" kern="1200" cap="none" spc="0" normalizeH="0" baseline="0" noProof="0">
              <a:ln>
                <a:noFill/>
              </a:ln>
              <a:solidFill>
                <a:schemeClr val="tx1"/>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6097931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11650" cy="341313"/>
          </a:xfrm>
          <a:prstGeom prst="rect">
            <a:avLst/>
          </a:prstGeom>
        </p:spPr>
        <p:txBody>
          <a:bodyPr vert="horz" lIns="91440" tIns="45720" rIns="91440" bIns="45720" rtlCol="0"/>
          <a:lstStyle>
            <a:lvl1pPr algn="l">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Calibri" pitchFamily="34" charset="0"/>
              <a:ea typeface="宋体" pitchFamily="2" charset="-122"/>
              <a:cs typeface="+mn-cs"/>
            </a:endParaRPr>
          </a:p>
        </p:txBody>
      </p:sp>
      <p:sp>
        <p:nvSpPr>
          <p:cNvPr id="3" name="日期占位符 2"/>
          <p:cNvSpPr>
            <a:spLocks noGrp="1"/>
          </p:cNvSpPr>
          <p:nvPr>
            <p:ph type="dt" idx="1"/>
          </p:nvPr>
        </p:nvSpPr>
        <p:spPr>
          <a:xfrm>
            <a:off x="5635625" y="0"/>
            <a:ext cx="4311650" cy="341313"/>
          </a:xfrm>
          <a:prstGeom prst="rect">
            <a:avLst/>
          </a:prstGeom>
        </p:spPr>
        <p:txBody>
          <a:bodyPr vert="horz" lIns="91440" tIns="45720" rIns="91440" bIns="45720" rtlCol="0"/>
          <a:lstStyle>
            <a:lvl1pPr algn="r">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Calibri" pitchFamily="34" charset="0"/>
              <a:ea typeface="宋体" pitchFamily="2" charset="-122"/>
              <a:cs typeface="+mn-cs"/>
            </a:endParaRPr>
          </a:p>
        </p:txBody>
      </p:sp>
      <p:sp>
        <p:nvSpPr>
          <p:cNvPr id="4" name="幻灯片图像占位符 3"/>
          <p:cNvSpPr>
            <a:spLocks noGrp="1" noRot="1" noChangeAspect="1"/>
          </p:cNvSpPr>
          <p:nvPr>
            <p:ph type="sldImg" idx="2"/>
          </p:nvPr>
        </p:nvSpPr>
        <p:spPr>
          <a:xfrm>
            <a:off x="3440113" y="850900"/>
            <a:ext cx="3068638" cy="2300288"/>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993775" y="3279775"/>
            <a:ext cx="7961313" cy="2682875"/>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p>
        </p:txBody>
      </p:sp>
      <p:sp>
        <p:nvSpPr>
          <p:cNvPr id="6" name="页脚占位符 5"/>
          <p:cNvSpPr>
            <a:spLocks noGrp="1"/>
          </p:cNvSpPr>
          <p:nvPr>
            <p:ph type="ftr" sz="quarter" idx="4"/>
          </p:nvPr>
        </p:nvSpPr>
        <p:spPr>
          <a:xfrm>
            <a:off x="0" y="6472238"/>
            <a:ext cx="4311650" cy="341313"/>
          </a:xfrm>
          <a:prstGeom prst="rect">
            <a:avLst/>
          </a:prstGeom>
        </p:spPr>
        <p:txBody>
          <a:bodyPr vert="horz" lIns="91440" tIns="45720" rIns="91440" bIns="45720" rtlCol="0" anchor="b"/>
          <a:lstStyle>
            <a:lvl1pPr algn="l">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Calibri" pitchFamily="34" charset="0"/>
              <a:ea typeface="宋体" pitchFamily="2" charset="-122"/>
              <a:cs typeface="+mn-cs"/>
            </a:endParaRPr>
          </a:p>
        </p:txBody>
      </p:sp>
      <p:sp>
        <p:nvSpPr>
          <p:cNvPr id="7" name="灯片编号占位符 6"/>
          <p:cNvSpPr>
            <a:spLocks noGrp="1"/>
          </p:cNvSpPr>
          <p:nvPr>
            <p:ph type="sldNum" sz="quarter" idx="5"/>
          </p:nvPr>
        </p:nvSpPr>
        <p:spPr>
          <a:xfrm>
            <a:off x="5635625" y="6472238"/>
            <a:ext cx="4311650" cy="341313"/>
          </a:xfrm>
          <a:prstGeom prst="rect">
            <a:avLst/>
          </a:prstGeom>
        </p:spPr>
        <p:txBody>
          <a:bodyPr vert="horz" lIns="91440" tIns="45720" rIns="91440" bIns="45720" rtlCol="0" anchor="b"/>
          <a:lstStyle>
            <a:lvl1pPr algn="r">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fld id="{447EF9F2-304C-460E-83F2-175F42902D42}" type="slidenum">
              <a:rPr kumimoji="0" lang="zh-CN" altLang="en-US" sz="1200" b="0" i="0" u="none" strike="noStrike" kern="1200" cap="none" spc="0" normalizeH="0" baseline="0" noProof="0">
                <a:ln>
                  <a:noFill/>
                </a:ln>
                <a:solidFill>
                  <a:schemeClr val="tx1"/>
                </a:solidFill>
                <a:effectLst/>
                <a:uLnTx/>
                <a:uFillTx/>
                <a:latin typeface="Calibri" pitchFamily="34" charset="0"/>
                <a:ea typeface="宋体" pitchFamily="2" charset="-122"/>
                <a:cs typeface="+mn-cs"/>
              </a:rPr>
              <a:t>‹#›</a:t>
            </a:fld>
            <a:endParaRPr kumimoji="0" lang="zh-CN" altLang="en-US" sz="1200" b="0" i="0" u="none" strike="noStrike" kern="1200" cap="none" spc="0" normalizeH="0" baseline="0" noProof="0">
              <a:ln>
                <a:noFill/>
              </a:ln>
              <a:solidFill>
                <a:schemeClr val="tx1"/>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3911935283"/>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xfrm>
            <a:off x="3440113" y="850900"/>
            <a:ext cx="3068637" cy="2300288"/>
          </a:xfrm>
          <a:ln>
            <a:solidFill>
              <a:srgbClr val="000000">
                <a:alpha val="100000"/>
              </a:srgbClr>
            </a:solidFill>
            <a:miter lim="800000"/>
          </a:ln>
        </p:spPr>
      </p:sp>
      <p:sp>
        <p:nvSpPr>
          <p:cNvPr id="16387" name="备注占位符 2"/>
          <p:cNvSpPr>
            <a:spLocks noGrp="1"/>
          </p:cNvSpPr>
          <p:nvPr>
            <p:ph type="body" idx="1"/>
          </p:nvPr>
        </p:nvSpPr>
        <p:spPr>
          <a:noFill/>
          <a:ln>
            <a:noFill/>
          </a:ln>
        </p:spPr>
        <p:txBody>
          <a:bodyPr wrap="square" lIns="91440" tIns="45720" rIns="91440" bIns="45720" anchor="t"/>
          <a:lstStyle/>
          <a:p>
            <a:pPr lvl="0"/>
            <a:endParaRPr lang="zh-CN" altLang="en-US" dirty="0"/>
          </a:p>
        </p:txBody>
      </p:sp>
      <p:sp>
        <p:nvSpPr>
          <p:cNvPr id="16388" name="灯片编号占位符 3"/>
          <p:cNvSpPr txBox="1">
            <a:spLocks noGrp="1"/>
          </p:cNvSpPr>
          <p:nvPr>
            <p:ph type="sldNum" sz="quarter"/>
          </p:nvPr>
        </p:nvSpPr>
        <p:spPr>
          <a:xfrm>
            <a:off x="5635625" y="6472238"/>
            <a:ext cx="4311650" cy="341312"/>
          </a:xfrm>
          <a:prstGeom prst="rect">
            <a:avLst/>
          </a:prstGeom>
          <a:noFill/>
          <a:ln w="9525">
            <a:noFill/>
          </a:ln>
        </p:spPr>
        <p:txBody>
          <a:bodyPr anchor="b"/>
          <a:lstStyle/>
          <a:p>
            <a:pPr lvl="0" algn="r"/>
            <a:fld id="{9A0DB2DC-4C9A-4742-B13C-FB6460FD3503}" type="slidenum">
              <a:rPr lang="zh-CN" altLang="en-US" sz="1200" dirty="0"/>
              <a:t>1</a:t>
            </a:fld>
            <a:endParaRPr lang="zh-CN" altLang="en-US" sz="1200" dirty="0"/>
          </a:p>
        </p:txBody>
      </p:sp>
    </p:spTree>
    <p:extLst>
      <p:ext uri="{BB962C8B-B14F-4D97-AF65-F5344CB8AC3E}">
        <p14:creationId xmlns:p14="http://schemas.microsoft.com/office/powerpoint/2010/main" val="30478492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xfrm>
            <a:off x="3440113" y="850900"/>
            <a:ext cx="3068637" cy="2300288"/>
          </a:xfrm>
          <a:ln>
            <a:solidFill>
              <a:srgbClr val="000000">
                <a:alpha val="100000"/>
              </a:srgbClr>
            </a:solidFill>
            <a:miter lim="800000"/>
          </a:ln>
        </p:spPr>
      </p:sp>
      <p:sp>
        <p:nvSpPr>
          <p:cNvPr id="37891"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r>
              <a:rPr lang="zh-CN" altLang="en-US" dirty="0"/>
              <a:t>这里判断缺失的依据有两种思路</a:t>
            </a:r>
            <a:endParaRPr lang="en-US" altLang="zh-CN" dirty="0"/>
          </a:p>
          <a:p>
            <a:pPr lvl="0" eaLnBrk="1" hangingPunct="1">
              <a:spcBef>
                <a:spcPct val="0"/>
              </a:spcBef>
            </a:pPr>
            <a:r>
              <a:rPr lang="en-US" altLang="zh-CN" dirty="0"/>
              <a:t>1</a:t>
            </a:r>
            <a:r>
              <a:rPr lang="zh-CN" altLang="en-US" dirty="0"/>
              <a:t>：根据</a:t>
            </a:r>
            <a:r>
              <a:rPr lang="en-US" altLang="zh-CN" dirty="0"/>
              <a:t>edge </a:t>
            </a:r>
            <a:r>
              <a:rPr lang="zh-CN" altLang="en-US" dirty="0"/>
              <a:t>端存在的标准样本集进行判断</a:t>
            </a:r>
            <a:endParaRPr lang="en-US" altLang="zh-CN" dirty="0"/>
          </a:p>
          <a:p>
            <a:pPr lvl="0" eaLnBrk="1" hangingPunct="1">
              <a:spcBef>
                <a:spcPct val="0"/>
              </a:spcBef>
            </a:pPr>
            <a:r>
              <a:rPr lang="en-US" altLang="zh-CN" dirty="0"/>
              <a:t>2</a:t>
            </a:r>
            <a:r>
              <a:rPr lang="zh-CN" altLang="en-US" dirty="0"/>
              <a:t>：根据同子网的</a:t>
            </a:r>
            <a:r>
              <a:rPr lang="en-US" altLang="zh-CN" dirty="0"/>
              <a:t>Client</a:t>
            </a:r>
            <a:r>
              <a:rPr lang="zh-CN" altLang="en-US" dirty="0"/>
              <a:t>间类比交叉判断</a:t>
            </a:r>
            <a:endParaRPr lang="en-US" altLang="zh-CN" dirty="0"/>
          </a:p>
          <a:p>
            <a:pPr lvl="0" eaLnBrk="1" hangingPunct="1">
              <a:spcBef>
                <a:spcPct val="0"/>
              </a:spcBef>
            </a:pPr>
            <a:r>
              <a:rPr lang="en-US" altLang="zh-CN" dirty="0"/>
              <a:t>3</a:t>
            </a:r>
            <a:r>
              <a:rPr lang="zh-CN" altLang="en-US" dirty="0"/>
              <a:t>：利用分布式共识判断，采用不同子网中的</a:t>
            </a:r>
            <a:r>
              <a:rPr lang="en-US" altLang="zh-CN" dirty="0"/>
              <a:t>Client</a:t>
            </a:r>
            <a:r>
              <a:rPr lang="zh-CN" altLang="en-US" dirty="0"/>
              <a:t>的结果进行比较判断</a:t>
            </a:r>
          </a:p>
        </p:txBody>
      </p:sp>
      <p:sp>
        <p:nvSpPr>
          <p:cNvPr id="37892" name="灯片编号占位符 3"/>
          <p:cNvSpPr txBox="1">
            <a:spLocks noGrp="1"/>
          </p:cNvSpPr>
          <p:nvPr>
            <p:ph type="sldNum" sz="quarter"/>
          </p:nvPr>
        </p:nvSpPr>
        <p:spPr>
          <a:xfrm>
            <a:off x="5635625" y="6472238"/>
            <a:ext cx="4311650" cy="341312"/>
          </a:xfrm>
          <a:prstGeom prst="rect">
            <a:avLst/>
          </a:prstGeom>
          <a:noFill/>
          <a:ln w="9525">
            <a:noFill/>
          </a:ln>
        </p:spPr>
        <p:txBody>
          <a:bodyPr anchor="b"/>
          <a:lstStyle/>
          <a:p>
            <a:pPr lvl="0" algn="r"/>
            <a:fld id="{9A0DB2DC-4C9A-4742-B13C-FB6460FD3503}" type="slidenum">
              <a:rPr lang="zh-CN" altLang="en-US" sz="1200" dirty="0"/>
              <a:t>11</a:t>
            </a:fld>
            <a:endParaRPr lang="zh-CN" altLang="en-US" sz="1200" dirty="0"/>
          </a:p>
        </p:txBody>
      </p:sp>
    </p:spTree>
    <p:extLst>
      <p:ext uri="{BB962C8B-B14F-4D97-AF65-F5344CB8AC3E}">
        <p14:creationId xmlns:p14="http://schemas.microsoft.com/office/powerpoint/2010/main" val="324226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a:xfrm>
            <a:off x="3440113" y="850900"/>
            <a:ext cx="3068637" cy="2300288"/>
          </a:xfrm>
          <a:ln>
            <a:solidFill>
              <a:srgbClr val="000000">
                <a:alpha val="100000"/>
              </a:srgbClr>
            </a:solidFill>
            <a:miter lim="800000"/>
          </a:ln>
        </p:spPr>
      </p:sp>
      <p:sp>
        <p:nvSpPr>
          <p:cNvPr id="41987" name="备注占位符 2"/>
          <p:cNvSpPr>
            <a:spLocks noGrp="1"/>
          </p:cNvSpPr>
          <p:nvPr>
            <p:ph type="body" idx="1"/>
          </p:nvPr>
        </p:nvSpPr>
        <p:spPr>
          <a:noFill/>
          <a:ln>
            <a:noFill/>
          </a:ln>
        </p:spPr>
        <p:txBody>
          <a:bodyPr wrap="square" lIns="91440" tIns="45720" rIns="91440" bIns="45720" anchor="t"/>
          <a:lstStyle/>
          <a:p>
            <a:pPr lvl="0" eaLnBrk="1" hangingPunct="1"/>
            <a:endParaRPr lang="zh-CN" altLang="en-US" dirty="0"/>
          </a:p>
        </p:txBody>
      </p:sp>
      <p:sp>
        <p:nvSpPr>
          <p:cNvPr id="41988" name="灯片编号占位符 3"/>
          <p:cNvSpPr txBox="1">
            <a:spLocks noGrp="1"/>
          </p:cNvSpPr>
          <p:nvPr>
            <p:ph type="sldNum" sz="quarter"/>
          </p:nvPr>
        </p:nvSpPr>
        <p:spPr>
          <a:xfrm>
            <a:off x="5635625" y="6472238"/>
            <a:ext cx="4311650" cy="341312"/>
          </a:xfrm>
          <a:prstGeom prst="rect">
            <a:avLst/>
          </a:prstGeom>
          <a:noFill/>
          <a:ln w="9525">
            <a:noFill/>
          </a:ln>
        </p:spPr>
        <p:txBody>
          <a:bodyPr anchor="b"/>
          <a:lstStyle/>
          <a:p>
            <a:pPr lvl="0" algn="r"/>
            <a:fld id="{9A0DB2DC-4C9A-4742-B13C-FB6460FD3503}" type="slidenum">
              <a:rPr lang="zh-CN" altLang="en-US" sz="1200" dirty="0"/>
              <a:t>14</a:t>
            </a:fld>
            <a:endParaRPr lang="zh-CN" altLang="en-US" sz="1200" dirty="0"/>
          </a:p>
        </p:txBody>
      </p:sp>
    </p:spTree>
    <p:extLst>
      <p:ext uri="{BB962C8B-B14F-4D97-AF65-F5344CB8AC3E}">
        <p14:creationId xmlns:p14="http://schemas.microsoft.com/office/powerpoint/2010/main" val="4049320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a:xfrm>
            <a:off x="3440113" y="850900"/>
            <a:ext cx="3068637" cy="2300288"/>
          </a:xfrm>
          <a:ln>
            <a:solidFill>
              <a:srgbClr val="000000">
                <a:alpha val="100000"/>
              </a:srgbClr>
            </a:solidFill>
            <a:miter lim="800000"/>
          </a:ln>
        </p:spPr>
      </p:sp>
      <p:sp>
        <p:nvSpPr>
          <p:cNvPr id="19459"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r>
              <a:rPr lang="zh-CN" altLang="en-US" dirty="0"/>
              <a:t>研究背景和研究意义写清楚</a:t>
            </a:r>
            <a:endParaRPr lang="en-US" altLang="zh-CN" dirty="0"/>
          </a:p>
          <a:p>
            <a:pPr lvl="0" eaLnBrk="1" hangingPunct="1">
              <a:spcBef>
                <a:spcPct val="0"/>
              </a:spcBef>
            </a:pPr>
            <a:r>
              <a:rPr lang="zh-CN" altLang="en-US" dirty="0"/>
              <a:t>再加上研究目的</a:t>
            </a:r>
            <a:endParaRPr lang="en-US" altLang="zh-CN" dirty="0"/>
          </a:p>
          <a:p>
            <a:pPr lvl="0" eaLnBrk="1" hangingPunct="1">
              <a:spcBef>
                <a:spcPct val="0"/>
              </a:spcBef>
            </a:pPr>
            <a:r>
              <a:rPr lang="zh-CN" altLang="en-US" dirty="0"/>
              <a:t>思路要清晰</a:t>
            </a:r>
            <a:endParaRPr lang="en-US" altLang="zh-CN" dirty="0"/>
          </a:p>
          <a:p>
            <a:pPr lvl="0" eaLnBrk="1" hangingPunct="1">
              <a:spcBef>
                <a:spcPct val="0"/>
              </a:spcBef>
            </a:pPr>
            <a:r>
              <a:rPr lang="zh-CN" altLang="en-US" dirty="0"/>
              <a:t>要提炼</a:t>
            </a:r>
            <a:endParaRPr lang="en-US" altLang="zh-CN" dirty="0"/>
          </a:p>
        </p:txBody>
      </p:sp>
      <p:sp>
        <p:nvSpPr>
          <p:cNvPr id="19460" name="灯片编号占位符 3"/>
          <p:cNvSpPr txBox="1">
            <a:spLocks noGrp="1"/>
          </p:cNvSpPr>
          <p:nvPr>
            <p:ph type="sldNum" sz="quarter"/>
          </p:nvPr>
        </p:nvSpPr>
        <p:spPr>
          <a:xfrm>
            <a:off x="5635625" y="6472238"/>
            <a:ext cx="4311650" cy="341312"/>
          </a:xfrm>
          <a:prstGeom prst="rect">
            <a:avLst/>
          </a:prstGeom>
          <a:noFill/>
          <a:ln w="9525">
            <a:noFill/>
          </a:ln>
        </p:spPr>
        <p:txBody>
          <a:bodyPr anchor="b"/>
          <a:lstStyle/>
          <a:p>
            <a:pPr lvl="0" algn="r"/>
            <a:fld id="{9A0DB2DC-4C9A-4742-B13C-FB6460FD3503}" type="slidenum">
              <a:rPr lang="zh-CN" altLang="en-US" sz="1200" dirty="0"/>
              <a:t>3</a:t>
            </a:fld>
            <a:endParaRPr lang="zh-CN" altLang="en-US" sz="1200" dirty="0"/>
          </a:p>
        </p:txBody>
      </p:sp>
    </p:spTree>
    <p:extLst>
      <p:ext uri="{BB962C8B-B14F-4D97-AF65-F5344CB8AC3E}">
        <p14:creationId xmlns:p14="http://schemas.microsoft.com/office/powerpoint/2010/main" val="4205658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a:xfrm>
            <a:off x="3440113" y="850900"/>
            <a:ext cx="3068637" cy="2300288"/>
          </a:xfrm>
          <a:ln>
            <a:solidFill>
              <a:srgbClr val="000000">
                <a:alpha val="100000"/>
              </a:srgbClr>
            </a:solidFill>
            <a:miter lim="800000"/>
          </a:ln>
        </p:spPr>
      </p:sp>
      <p:sp>
        <p:nvSpPr>
          <p:cNvPr id="21507"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21508" name="灯片编号占位符 3"/>
          <p:cNvSpPr txBox="1">
            <a:spLocks noGrp="1"/>
          </p:cNvSpPr>
          <p:nvPr>
            <p:ph type="sldNum" sz="quarter"/>
          </p:nvPr>
        </p:nvSpPr>
        <p:spPr>
          <a:xfrm>
            <a:off x="5635625" y="6472238"/>
            <a:ext cx="4311650" cy="341312"/>
          </a:xfrm>
          <a:prstGeom prst="rect">
            <a:avLst/>
          </a:prstGeom>
          <a:noFill/>
          <a:ln w="9525">
            <a:noFill/>
          </a:ln>
        </p:spPr>
        <p:txBody>
          <a:bodyPr anchor="b"/>
          <a:lstStyle/>
          <a:p>
            <a:pPr lvl="0" algn="r"/>
            <a:fld id="{9A0DB2DC-4C9A-4742-B13C-FB6460FD3503}" type="slidenum">
              <a:rPr lang="zh-CN" altLang="en-US" sz="1200" dirty="0"/>
              <a:t>4</a:t>
            </a:fld>
            <a:endParaRPr lang="zh-CN" altLang="en-US" sz="1200" dirty="0"/>
          </a:p>
        </p:txBody>
      </p:sp>
    </p:spTree>
    <p:extLst>
      <p:ext uri="{BB962C8B-B14F-4D97-AF65-F5344CB8AC3E}">
        <p14:creationId xmlns:p14="http://schemas.microsoft.com/office/powerpoint/2010/main" val="227172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3440113" y="850900"/>
            <a:ext cx="3068637" cy="2300288"/>
          </a:xfrm>
          <a:ln>
            <a:solidFill>
              <a:srgbClr val="000000">
                <a:alpha val="100000"/>
              </a:srgbClr>
            </a:solidFill>
            <a:miter lim="800000"/>
          </a:ln>
        </p:spPr>
      </p:sp>
      <p:sp>
        <p:nvSpPr>
          <p:cNvPr id="23555" name="备注占位符 2"/>
          <p:cNvSpPr>
            <a:spLocks noGrp="1"/>
          </p:cNvSpPr>
          <p:nvPr>
            <p:ph type="body" idx="1"/>
          </p:nvPr>
        </p:nvSpPr>
        <p:spPr>
          <a:noFill/>
          <a:ln>
            <a:noFill/>
          </a:ln>
        </p:spPr>
        <p:txBody>
          <a:bodyPr wrap="square" lIns="91440" tIns="45720" rIns="91440" bIns="45720" anchor="t"/>
          <a:lstStyle/>
          <a:p>
            <a:pPr lvl="0"/>
            <a:r>
              <a:rPr lang="zh-CN" altLang="en-US" dirty="0"/>
              <a:t>研究现状  把几篇代表性的文章放上去  主要突出</a:t>
            </a:r>
            <a:endParaRPr lang="en-US" altLang="zh-CN" dirty="0"/>
          </a:p>
          <a:p>
            <a:pPr lvl="0"/>
            <a:r>
              <a:rPr lang="en-US" altLang="zh-CN" dirty="0"/>
              <a:t>1.</a:t>
            </a:r>
            <a:r>
              <a:rPr lang="zh-CN" altLang="en-US" dirty="0"/>
              <a:t>问题的严重性， 还没能解决</a:t>
            </a:r>
            <a:endParaRPr lang="en-US" altLang="zh-CN" dirty="0"/>
          </a:p>
          <a:p>
            <a:pPr lvl="0"/>
            <a:r>
              <a:rPr lang="en-US" altLang="zh-CN" dirty="0"/>
              <a:t>2.</a:t>
            </a:r>
            <a:r>
              <a:rPr lang="zh-CN" altLang="en-US" dirty="0"/>
              <a:t>相关研究的进展    比如用主动学习在联合框架上 目的是解决数据问题，但是 附带的优点是可以优化主动学习的效果</a:t>
            </a:r>
            <a:endParaRPr lang="en-US" altLang="zh-CN" dirty="0"/>
          </a:p>
          <a:p>
            <a:pPr lvl="0"/>
            <a:r>
              <a:rPr lang="en-US" altLang="zh-CN" dirty="0"/>
              <a:t>3.</a:t>
            </a:r>
            <a:r>
              <a:rPr lang="zh-CN" altLang="en-US" dirty="0"/>
              <a:t>现状到了什么程度，还是描述数据异质性带来的困扰</a:t>
            </a:r>
            <a:endParaRPr lang="en-US" altLang="zh-CN" dirty="0"/>
          </a:p>
          <a:p>
            <a:pPr lvl="0"/>
            <a:endParaRPr lang="en-US" altLang="zh-CN" dirty="0"/>
          </a:p>
        </p:txBody>
      </p:sp>
      <p:sp>
        <p:nvSpPr>
          <p:cNvPr id="23556" name="灯片编号占位符 3"/>
          <p:cNvSpPr txBox="1">
            <a:spLocks noGrp="1"/>
          </p:cNvSpPr>
          <p:nvPr>
            <p:ph type="sldNum" sz="quarter"/>
          </p:nvPr>
        </p:nvSpPr>
        <p:spPr>
          <a:xfrm>
            <a:off x="5635625" y="6472238"/>
            <a:ext cx="4311650" cy="341312"/>
          </a:xfrm>
          <a:prstGeom prst="rect">
            <a:avLst/>
          </a:prstGeom>
          <a:noFill/>
          <a:ln w="9525">
            <a:noFill/>
          </a:ln>
        </p:spPr>
        <p:txBody>
          <a:bodyPr anchor="b"/>
          <a:lstStyle/>
          <a:p>
            <a:pPr lvl="0" algn="r"/>
            <a:fld id="{9A0DB2DC-4C9A-4742-B13C-FB6460FD3503}" type="slidenum">
              <a:rPr lang="zh-CN" altLang="en-US" sz="1200" dirty="0"/>
              <a:t>5</a:t>
            </a:fld>
            <a:endParaRPr lang="zh-CN" altLang="en-US" sz="1200" dirty="0"/>
          </a:p>
        </p:txBody>
      </p:sp>
    </p:spTree>
    <p:extLst>
      <p:ext uri="{BB962C8B-B14F-4D97-AF65-F5344CB8AC3E}">
        <p14:creationId xmlns:p14="http://schemas.microsoft.com/office/powerpoint/2010/main" val="1739038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a:xfrm>
            <a:off x="3440113" y="850900"/>
            <a:ext cx="3068637" cy="2300288"/>
          </a:xfrm>
          <a:ln>
            <a:solidFill>
              <a:srgbClr val="000000">
                <a:alpha val="100000"/>
              </a:srgbClr>
            </a:solidFill>
            <a:miter lim="800000"/>
          </a:ln>
        </p:spPr>
      </p:sp>
      <p:sp>
        <p:nvSpPr>
          <p:cNvPr id="25603"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r>
              <a:rPr lang="zh-CN" altLang="en-US" dirty="0"/>
              <a:t>这个新型分布式</a:t>
            </a:r>
            <a:r>
              <a:rPr lang="en-US" altLang="zh-CN" dirty="0"/>
              <a:t>AI</a:t>
            </a:r>
            <a:r>
              <a:rPr lang="zh-CN" altLang="en-US" dirty="0"/>
              <a:t>训练框架 最好给起一个名字   不然太长了  而且不专业</a:t>
            </a:r>
            <a:endParaRPr lang="en-US" altLang="zh-CN" dirty="0"/>
          </a:p>
          <a:p>
            <a:pPr lvl="0" eaLnBrk="1" hangingPunct="1">
              <a:spcBef>
                <a:spcPct val="0"/>
              </a:spcBef>
            </a:pPr>
            <a:endParaRPr lang="en-US" altLang="zh-CN" dirty="0"/>
          </a:p>
          <a:p>
            <a:pPr lvl="0" eaLnBrk="1" hangingPunct="1">
              <a:spcBef>
                <a:spcPct val="0"/>
              </a:spcBef>
            </a:pPr>
            <a:r>
              <a:rPr lang="zh-CN" altLang="en-US" dirty="0"/>
              <a:t>描述这种 带有</a:t>
            </a:r>
            <a:r>
              <a:rPr lang="en-US" altLang="zh-CN" dirty="0"/>
              <a:t>SES</a:t>
            </a:r>
            <a:r>
              <a:rPr lang="zh-CN" altLang="en-US" dirty="0"/>
              <a:t>机制的框架</a:t>
            </a:r>
          </a:p>
        </p:txBody>
      </p:sp>
      <p:sp>
        <p:nvSpPr>
          <p:cNvPr id="25604" name="灯片编号占位符 3"/>
          <p:cNvSpPr txBox="1">
            <a:spLocks noGrp="1"/>
          </p:cNvSpPr>
          <p:nvPr>
            <p:ph type="sldNum" sz="quarter"/>
          </p:nvPr>
        </p:nvSpPr>
        <p:spPr>
          <a:xfrm>
            <a:off x="5635625" y="6472238"/>
            <a:ext cx="4311650" cy="341312"/>
          </a:xfrm>
          <a:prstGeom prst="rect">
            <a:avLst/>
          </a:prstGeom>
          <a:noFill/>
          <a:ln w="9525">
            <a:noFill/>
          </a:ln>
        </p:spPr>
        <p:txBody>
          <a:bodyPr anchor="b"/>
          <a:lstStyle/>
          <a:p>
            <a:pPr lvl="0" algn="r"/>
            <a:fld id="{9A0DB2DC-4C9A-4742-B13C-FB6460FD3503}" type="slidenum">
              <a:rPr lang="zh-CN" altLang="en-US" sz="1200" dirty="0"/>
              <a:t>6</a:t>
            </a:fld>
            <a:endParaRPr lang="zh-CN" altLang="en-US" sz="1200" dirty="0"/>
          </a:p>
        </p:txBody>
      </p:sp>
    </p:spTree>
    <p:extLst>
      <p:ext uri="{BB962C8B-B14F-4D97-AF65-F5344CB8AC3E}">
        <p14:creationId xmlns:p14="http://schemas.microsoft.com/office/powerpoint/2010/main" val="22042959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a:xfrm>
            <a:off x="3440113" y="850900"/>
            <a:ext cx="3068637" cy="2300288"/>
          </a:xfrm>
          <a:ln>
            <a:solidFill>
              <a:srgbClr val="000000">
                <a:alpha val="100000"/>
              </a:srgbClr>
            </a:solidFill>
            <a:miter lim="800000"/>
          </a:ln>
        </p:spPr>
      </p:sp>
      <p:sp>
        <p:nvSpPr>
          <p:cNvPr id="27651"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r>
              <a:rPr lang="zh-CN" altLang="en-US" dirty="0"/>
              <a:t>剩下一点横向：交叉验证 和分布式一致性等算法优化</a:t>
            </a:r>
            <a:endParaRPr lang="en-US" altLang="zh-CN" dirty="0"/>
          </a:p>
          <a:p>
            <a:pPr lvl="0" eaLnBrk="1" hangingPunct="1">
              <a:spcBef>
                <a:spcPct val="0"/>
              </a:spcBef>
            </a:pPr>
            <a:endParaRPr lang="en-US" altLang="zh-CN" dirty="0"/>
          </a:p>
          <a:p>
            <a:pPr lvl="0" eaLnBrk="1" hangingPunct="1">
              <a:spcBef>
                <a:spcPct val="0"/>
              </a:spcBef>
            </a:pPr>
            <a:r>
              <a:rPr lang="zh-CN" altLang="en-US" dirty="0"/>
              <a:t>用户未标记问题：</a:t>
            </a:r>
            <a:endParaRPr lang="en-US" altLang="zh-CN" dirty="0"/>
          </a:p>
          <a:p>
            <a:pPr lvl="0" eaLnBrk="1" hangingPunct="1">
              <a:spcBef>
                <a:spcPct val="0"/>
              </a:spcBef>
            </a:pPr>
            <a:endParaRPr lang="en-US" altLang="zh-CN" dirty="0"/>
          </a:p>
          <a:p>
            <a:pPr lvl="0" eaLnBrk="1" hangingPunct="1">
              <a:spcBef>
                <a:spcPct val="0"/>
              </a:spcBef>
            </a:pPr>
            <a:r>
              <a:rPr lang="zh-CN" altLang="en-US" dirty="0"/>
              <a:t>样本数量不均衡问题实际上通过主动学习是可以解决的</a:t>
            </a:r>
            <a:endParaRPr lang="en-US" altLang="zh-CN" dirty="0"/>
          </a:p>
          <a:p>
            <a:pPr lvl="0" eaLnBrk="1" hangingPunct="1">
              <a:spcBef>
                <a:spcPct val="0"/>
              </a:spcBef>
            </a:pPr>
            <a:r>
              <a:rPr lang="zh-CN" altLang="en-US" dirty="0"/>
              <a:t>因为主动学习每次</a:t>
            </a:r>
            <a:r>
              <a:rPr lang="en-US" altLang="zh-CN" dirty="0"/>
              <a:t>train </a:t>
            </a:r>
            <a:r>
              <a:rPr lang="zh-CN" altLang="en-US" dirty="0"/>
              <a:t>用的是标记样本作为训练集 训练模型</a:t>
            </a:r>
            <a:endParaRPr lang="en-US" altLang="zh-CN" dirty="0"/>
          </a:p>
          <a:p>
            <a:pPr lvl="0" eaLnBrk="1" hangingPunct="1">
              <a:spcBef>
                <a:spcPct val="0"/>
              </a:spcBef>
            </a:pPr>
            <a:r>
              <a:rPr lang="zh-CN" altLang="en-US" dirty="0"/>
              <a:t>训练出一个模型去测 未标记样本，即未标记样本是测试集</a:t>
            </a:r>
            <a:endParaRPr lang="en-US" altLang="zh-CN" dirty="0"/>
          </a:p>
          <a:p>
            <a:pPr lvl="0" eaLnBrk="1" hangingPunct="1">
              <a:spcBef>
                <a:spcPct val="0"/>
              </a:spcBef>
            </a:pPr>
            <a:r>
              <a:rPr lang="zh-CN" altLang="en-US" dirty="0"/>
              <a:t>然后查询函数挑样本标记，然后加入到训练集中，再</a:t>
            </a:r>
            <a:r>
              <a:rPr lang="en-US" altLang="zh-CN" dirty="0"/>
              <a:t>train</a:t>
            </a:r>
          </a:p>
          <a:p>
            <a:pPr lvl="0" eaLnBrk="1" hangingPunct="1">
              <a:spcBef>
                <a:spcPct val="0"/>
              </a:spcBef>
            </a:pPr>
            <a:r>
              <a:rPr lang="zh-CN" altLang="en-US" dirty="0"/>
              <a:t>最后模型对所有未标记样本有足够的分类能力</a:t>
            </a:r>
            <a:endParaRPr lang="en-US" altLang="zh-CN" dirty="0"/>
          </a:p>
          <a:p>
            <a:pPr lvl="0" eaLnBrk="1" hangingPunct="1">
              <a:spcBef>
                <a:spcPct val="0"/>
              </a:spcBef>
            </a:pPr>
            <a:endParaRPr lang="en-US" altLang="zh-CN" dirty="0"/>
          </a:p>
          <a:p>
            <a:pPr lvl="0" eaLnBrk="1" hangingPunct="1">
              <a:spcBef>
                <a:spcPct val="0"/>
              </a:spcBef>
            </a:pPr>
            <a:r>
              <a:rPr lang="zh-CN" altLang="en-US" dirty="0"/>
              <a:t>所以即使样本数量不是平衡的  但是并不影响终端的</a:t>
            </a:r>
            <a:r>
              <a:rPr lang="en-US" altLang="zh-CN" dirty="0"/>
              <a:t>train</a:t>
            </a:r>
            <a:r>
              <a:rPr lang="zh-CN" altLang="en-US" dirty="0"/>
              <a:t>， 因为终端主动学习</a:t>
            </a:r>
            <a:r>
              <a:rPr lang="en-US" altLang="zh-CN" dirty="0"/>
              <a:t>train</a:t>
            </a:r>
            <a:r>
              <a:rPr lang="zh-CN" altLang="en-US" dirty="0"/>
              <a:t>时候的训练集仅由查询函数和专家系统标记多少样本决定。这是可以统一的</a:t>
            </a:r>
            <a:endParaRPr lang="en-US" altLang="zh-CN" dirty="0"/>
          </a:p>
        </p:txBody>
      </p:sp>
      <p:sp>
        <p:nvSpPr>
          <p:cNvPr id="27652" name="灯片编号占位符 3"/>
          <p:cNvSpPr txBox="1">
            <a:spLocks noGrp="1"/>
          </p:cNvSpPr>
          <p:nvPr>
            <p:ph type="sldNum" sz="quarter"/>
          </p:nvPr>
        </p:nvSpPr>
        <p:spPr>
          <a:xfrm>
            <a:off x="5635625" y="6472238"/>
            <a:ext cx="4311650" cy="341312"/>
          </a:xfrm>
          <a:prstGeom prst="rect">
            <a:avLst/>
          </a:prstGeom>
          <a:noFill/>
          <a:ln w="9525">
            <a:noFill/>
          </a:ln>
        </p:spPr>
        <p:txBody>
          <a:bodyPr anchor="b"/>
          <a:lstStyle/>
          <a:p>
            <a:pPr lvl="0" algn="r"/>
            <a:fld id="{9A0DB2DC-4C9A-4742-B13C-FB6460FD3503}" type="slidenum">
              <a:rPr lang="zh-CN" altLang="en-US" sz="1200" dirty="0"/>
              <a:t>7</a:t>
            </a:fld>
            <a:endParaRPr lang="zh-CN" altLang="en-US" sz="1200" dirty="0"/>
          </a:p>
        </p:txBody>
      </p:sp>
    </p:spTree>
    <p:extLst>
      <p:ext uri="{BB962C8B-B14F-4D97-AF65-F5344CB8AC3E}">
        <p14:creationId xmlns:p14="http://schemas.microsoft.com/office/powerpoint/2010/main" val="2972943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xfrm>
            <a:off x="3440113" y="850900"/>
            <a:ext cx="3068637" cy="2300288"/>
          </a:xfrm>
          <a:ln>
            <a:solidFill>
              <a:srgbClr val="000000">
                <a:alpha val="100000"/>
              </a:srgbClr>
            </a:solidFill>
            <a:miter lim="800000"/>
          </a:ln>
        </p:spPr>
      </p:sp>
      <p:sp>
        <p:nvSpPr>
          <p:cNvPr id="31747"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31748" name="灯片编号占位符 3"/>
          <p:cNvSpPr txBox="1">
            <a:spLocks noGrp="1"/>
          </p:cNvSpPr>
          <p:nvPr>
            <p:ph type="sldNum" sz="quarter"/>
          </p:nvPr>
        </p:nvSpPr>
        <p:spPr>
          <a:xfrm>
            <a:off x="5635625" y="6472238"/>
            <a:ext cx="4311650" cy="341312"/>
          </a:xfrm>
          <a:prstGeom prst="rect">
            <a:avLst/>
          </a:prstGeom>
          <a:noFill/>
          <a:ln w="9525">
            <a:noFill/>
          </a:ln>
        </p:spPr>
        <p:txBody>
          <a:bodyPr anchor="b"/>
          <a:lstStyle/>
          <a:p>
            <a:pPr lvl="0" algn="r"/>
            <a:fld id="{9A0DB2DC-4C9A-4742-B13C-FB6460FD3503}" type="slidenum">
              <a:rPr lang="zh-CN" altLang="en-US" sz="1200" dirty="0"/>
              <a:t>8</a:t>
            </a:fld>
            <a:endParaRPr lang="zh-CN" altLang="en-US" sz="1200" dirty="0"/>
          </a:p>
        </p:txBody>
      </p:sp>
    </p:spTree>
    <p:extLst>
      <p:ext uri="{BB962C8B-B14F-4D97-AF65-F5344CB8AC3E}">
        <p14:creationId xmlns:p14="http://schemas.microsoft.com/office/powerpoint/2010/main" val="17290277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xfrm>
            <a:off x="3440113" y="850900"/>
            <a:ext cx="3068637" cy="2300288"/>
          </a:xfrm>
          <a:ln>
            <a:solidFill>
              <a:srgbClr val="000000">
                <a:alpha val="100000"/>
              </a:srgbClr>
            </a:solidFill>
            <a:miter lim="800000"/>
          </a:ln>
        </p:spPr>
      </p:sp>
      <p:sp>
        <p:nvSpPr>
          <p:cNvPr id="33795"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33796" name="灯片编号占位符 3"/>
          <p:cNvSpPr txBox="1">
            <a:spLocks noGrp="1"/>
          </p:cNvSpPr>
          <p:nvPr>
            <p:ph type="sldNum" sz="quarter"/>
          </p:nvPr>
        </p:nvSpPr>
        <p:spPr>
          <a:xfrm>
            <a:off x="5635625" y="6472238"/>
            <a:ext cx="4311650" cy="341312"/>
          </a:xfrm>
          <a:prstGeom prst="rect">
            <a:avLst/>
          </a:prstGeom>
          <a:noFill/>
          <a:ln w="9525">
            <a:noFill/>
          </a:ln>
        </p:spPr>
        <p:txBody>
          <a:bodyPr anchor="b"/>
          <a:lstStyle/>
          <a:p>
            <a:pPr lvl="0" algn="r"/>
            <a:fld id="{9A0DB2DC-4C9A-4742-B13C-FB6460FD3503}" type="slidenum">
              <a:rPr lang="zh-CN" altLang="en-US" sz="1200" dirty="0"/>
              <a:t>9</a:t>
            </a:fld>
            <a:endParaRPr lang="zh-CN" altLang="en-US" sz="1200" dirty="0"/>
          </a:p>
        </p:txBody>
      </p:sp>
    </p:spTree>
    <p:extLst>
      <p:ext uri="{BB962C8B-B14F-4D97-AF65-F5344CB8AC3E}">
        <p14:creationId xmlns:p14="http://schemas.microsoft.com/office/powerpoint/2010/main" val="26534090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xfrm>
            <a:off x="3440113" y="850900"/>
            <a:ext cx="3068637" cy="2300288"/>
          </a:xfrm>
          <a:ln>
            <a:solidFill>
              <a:srgbClr val="000000">
                <a:alpha val="100000"/>
              </a:srgbClr>
            </a:solidFill>
            <a:miter lim="800000"/>
          </a:ln>
        </p:spPr>
      </p:sp>
      <p:sp>
        <p:nvSpPr>
          <p:cNvPr id="35843"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35844" name="灯片编号占位符 3"/>
          <p:cNvSpPr txBox="1">
            <a:spLocks noGrp="1"/>
          </p:cNvSpPr>
          <p:nvPr>
            <p:ph type="sldNum" sz="quarter"/>
          </p:nvPr>
        </p:nvSpPr>
        <p:spPr>
          <a:xfrm>
            <a:off x="5635625" y="6472238"/>
            <a:ext cx="4311650" cy="341312"/>
          </a:xfrm>
          <a:prstGeom prst="rect">
            <a:avLst/>
          </a:prstGeom>
          <a:noFill/>
          <a:ln w="9525">
            <a:noFill/>
          </a:ln>
        </p:spPr>
        <p:txBody>
          <a:bodyPr anchor="b"/>
          <a:lstStyle/>
          <a:p>
            <a:pPr lvl="0" algn="r"/>
            <a:fld id="{9A0DB2DC-4C9A-4742-B13C-FB6460FD3503}" type="slidenum">
              <a:rPr lang="zh-CN" altLang="en-US" sz="1200" dirty="0"/>
              <a:t>10</a:t>
            </a:fld>
            <a:endParaRPr lang="zh-CN" altLang="en-US" sz="1200" dirty="0"/>
          </a:p>
        </p:txBody>
      </p:sp>
    </p:spTree>
    <p:extLst>
      <p:ext uri="{BB962C8B-B14F-4D97-AF65-F5344CB8AC3E}">
        <p14:creationId xmlns:p14="http://schemas.microsoft.com/office/powerpoint/2010/main" val="1791362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6" name="日期占位符 3"/>
          <p:cNvSpPr>
            <a:spLocks noGrp="1"/>
          </p:cNvSpPr>
          <p:nvPr>
            <p:ph type="dt" sz="half" idx="2"/>
          </p:nvPr>
        </p:nvSpPr>
        <p:spPr>
          <a:xfrm>
            <a:off x="457200" y="6356350"/>
            <a:ext cx="2133600" cy="365125"/>
          </a:xfrm>
          <a:prstGeom prst="rect">
            <a:avLst/>
          </a:prstGeom>
        </p:spPr>
        <p:txBody>
          <a:bodyPr/>
          <a:lstStyle>
            <a:lvl1pPr eaLnBrk="1" hangingPunct="1">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itchFamily="34" charset="0"/>
              <a:ea typeface="宋体" pitchFamily="2" charset="-122"/>
              <a:cs typeface="+mn-cs"/>
            </a:endParaRPr>
          </a:p>
        </p:txBody>
      </p:sp>
      <p:sp>
        <p:nvSpPr>
          <p:cNvPr id="7" name="页脚占位符 4"/>
          <p:cNvSpPr>
            <a:spLocks noGrp="1"/>
          </p:cNvSpPr>
          <p:nvPr>
            <p:ph type="ftr" sz="quarter" idx="3"/>
          </p:nvPr>
        </p:nvSpPr>
        <p:spPr>
          <a:xfrm>
            <a:off x="3124200" y="6356350"/>
            <a:ext cx="2895600" cy="365125"/>
          </a:xfrm>
          <a:prstGeom prst="rect">
            <a:avLst/>
          </a:prstGeom>
        </p:spPr>
        <p:txBody>
          <a:bodyPr/>
          <a:lstStyle>
            <a:lvl1pPr eaLnBrk="1" hangingPunct="1">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itchFamily="34" charset="0"/>
              <a:ea typeface="宋体" pitchFamily="2" charset="-122"/>
              <a:cs typeface="+mn-cs"/>
            </a:endParaRPr>
          </a:p>
        </p:txBody>
      </p:sp>
      <p:sp>
        <p:nvSpPr>
          <p:cNvPr id="8"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E65CE2BA-B6F6-49D5-91EE-E95364C3FCE5}" type="slidenum">
              <a:rPr kumimoji="0" lang="zh-CN" altLang="en-US" sz="1400" b="0" i="0" u="none" strike="noStrike" kern="1200" cap="none" spc="0" normalizeH="0" baseline="0" noProof="0">
                <a:ln>
                  <a:noFill/>
                </a:ln>
                <a:solidFill>
                  <a:schemeClr val="tx1"/>
                </a:solidFill>
                <a:effectLst/>
                <a:uLnTx/>
                <a:uFillTx/>
                <a:latin typeface="Calibri" pitchFamily="34" charset="0"/>
                <a:ea typeface="宋体" pitchFamily="2" charset="-122"/>
                <a:cs typeface="+mn-cs"/>
              </a:rPr>
              <a:t>‹#›</a:t>
            </a:fld>
            <a:endParaRPr kumimoji="0" lang="zh-CN" altLang="en-US" sz="1400" b="0" i="0" u="none" strike="noStrike" kern="1200" cap="none" spc="0" normalizeH="0" baseline="0" noProof="0">
              <a:ln>
                <a:noFill/>
              </a:ln>
              <a:solidFill>
                <a:schemeClr val="tx1"/>
              </a:solidFill>
              <a:effectLst/>
              <a:uLnTx/>
              <a:uFillTx/>
              <a:latin typeface="Calibri" pitchFamily="34" charset="0"/>
              <a:ea typeface="宋体" pitchFamily="2" charset="-122"/>
              <a:cs typeface="+mn-cs"/>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0" y="115888"/>
            <a:ext cx="9144000" cy="563562"/>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3"/>
          <p:cNvSpPr>
            <a:spLocks noGrp="1"/>
          </p:cNvSpPr>
          <p:nvPr>
            <p:ph type="dt" sz="half" idx="2"/>
          </p:nvPr>
        </p:nvSpPr>
        <p:spPr>
          <a:xfrm>
            <a:off x="457200" y="6356350"/>
            <a:ext cx="2133600" cy="365125"/>
          </a:xfrm>
          <a:prstGeom prst="rect">
            <a:avLst/>
          </a:prstGeom>
        </p:spPr>
        <p:txBody>
          <a:bodyPr/>
          <a:lstStyle>
            <a:lvl1pPr eaLnBrk="1" hangingPunct="1">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itchFamily="34" charset="0"/>
              <a:ea typeface="宋体" pitchFamily="2" charset="-122"/>
              <a:cs typeface="+mn-cs"/>
            </a:endParaRPr>
          </a:p>
        </p:txBody>
      </p:sp>
      <p:sp>
        <p:nvSpPr>
          <p:cNvPr id="7" name="页脚占位符 4"/>
          <p:cNvSpPr>
            <a:spLocks noGrp="1"/>
          </p:cNvSpPr>
          <p:nvPr>
            <p:ph type="ftr" sz="quarter" idx="3"/>
          </p:nvPr>
        </p:nvSpPr>
        <p:spPr>
          <a:xfrm>
            <a:off x="3124200" y="6356350"/>
            <a:ext cx="2895600" cy="365125"/>
          </a:xfrm>
          <a:prstGeom prst="rect">
            <a:avLst/>
          </a:prstGeom>
        </p:spPr>
        <p:txBody>
          <a:bodyPr/>
          <a:lstStyle>
            <a:lvl1pPr eaLnBrk="1" hangingPunct="1">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itchFamily="34" charset="0"/>
              <a:ea typeface="宋体" pitchFamily="2" charset="-122"/>
              <a:cs typeface="+mn-cs"/>
            </a:endParaRPr>
          </a:p>
        </p:txBody>
      </p:sp>
      <p:sp>
        <p:nvSpPr>
          <p:cNvPr id="8"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FFBD52A9-94AC-42AA-A8D9-A26BC6705DB4}" type="slidenum">
              <a:rPr kumimoji="0" lang="zh-CN" altLang="en-US" sz="1400" b="0" i="0" u="none" strike="noStrike" kern="1200" cap="none" spc="0" normalizeH="0" baseline="0" noProof="0">
                <a:ln>
                  <a:noFill/>
                </a:ln>
                <a:solidFill>
                  <a:schemeClr val="tx1"/>
                </a:solidFill>
                <a:effectLst/>
                <a:uLnTx/>
                <a:uFillTx/>
                <a:latin typeface="Calibri" pitchFamily="34" charset="0"/>
                <a:ea typeface="宋体" pitchFamily="2" charset="-122"/>
                <a:cs typeface="+mn-cs"/>
              </a:rPr>
              <a:t>‹#›</a:t>
            </a:fld>
            <a:endParaRPr kumimoji="0" lang="zh-CN" altLang="en-US" sz="1400" b="0" i="0" u="none" strike="noStrike" kern="1200" cap="none" spc="0" normalizeH="0" baseline="0" noProof="0">
              <a:ln>
                <a:noFill/>
              </a:ln>
              <a:solidFill>
                <a:schemeClr val="tx1"/>
              </a:solidFill>
              <a:effectLst/>
              <a:uLnTx/>
              <a:uFillTx/>
              <a:latin typeface="Calibri" pitchFamily="34" charset="0"/>
              <a:ea typeface="宋体" pitchFamily="2" charset="-122"/>
              <a:cs typeface="+mn-cs"/>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3"/>
          <p:cNvSpPr>
            <a:spLocks noGrp="1"/>
          </p:cNvSpPr>
          <p:nvPr>
            <p:ph type="dt" sz="half" idx="2"/>
          </p:nvPr>
        </p:nvSpPr>
        <p:spPr>
          <a:xfrm>
            <a:off x="457200" y="6356350"/>
            <a:ext cx="2133600" cy="365125"/>
          </a:xfrm>
          <a:prstGeom prst="rect">
            <a:avLst/>
          </a:prstGeom>
        </p:spPr>
        <p:txBody>
          <a:bodyPr/>
          <a:lstStyle>
            <a:lvl1pPr eaLnBrk="1" hangingPunct="1">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itchFamily="34" charset="0"/>
              <a:ea typeface="宋体" pitchFamily="2" charset="-122"/>
              <a:cs typeface="+mn-cs"/>
            </a:endParaRPr>
          </a:p>
        </p:txBody>
      </p:sp>
      <p:sp>
        <p:nvSpPr>
          <p:cNvPr id="7" name="页脚占位符 4"/>
          <p:cNvSpPr>
            <a:spLocks noGrp="1"/>
          </p:cNvSpPr>
          <p:nvPr>
            <p:ph type="ftr" sz="quarter" idx="3"/>
          </p:nvPr>
        </p:nvSpPr>
        <p:spPr>
          <a:xfrm>
            <a:off x="3124200" y="6356350"/>
            <a:ext cx="2895600" cy="365125"/>
          </a:xfrm>
          <a:prstGeom prst="rect">
            <a:avLst/>
          </a:prstGeom>
        </p:spPr>
        <p:txBody>
          <a:bodyPr/>
          <a:lstStyle>
            <a:lvl1pPr eaLnBrk="1" hangingPunct="1">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itchFamily="34" charset="0"/>
              <a:ea typeface="宋体" pitchFamily="2" charset="-122"/>
              <a:cs typeface="+mn-cs"/>
            </a:endParaRPr>
          </a:p>
        </p:txBody>
      </p:sp>
      <p:sp>
        <p:nvSpPr>
          <p:cNvPr id="8"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93C9E236-9CCD-4D4A-8B20-38307663B82F}" type="slidenum">
              <a:rPr kumimoji="0" lang="zh-CN" altLang="en-US" sz="1400" b="0" i="0" u="none" strike="noStrike" kern="1200" cap="none" spc="0" normalizeH="0" baseline="0" noProof="0">
                <a:ln>
                  <a:noFill/>
                </a:ln>
                <a:solidFill>
                  <a:schemeClr val="tx1"/>
                </a:solidFill>
                <a:effectLst/>
                <a:uLnTx/>
                <a:uFillTx/>
                <a:latin typeface="Calibri" pitchFamily="34" charset="0"/>
                <a:ea typeface="宋体" pitchFamily="2" charset="-122"/>
                <a:cs typeface="+mn-cs"/>
              </a:rPr>
              <a:t>‹#›</a:t>
            </a:fld>
            <a:endParaRPr kumimoji="0" lang="zh-CN" altLang="en-US" sz="1400" b="0" i="0" u="none" strike="noStrike" kern="1200" cap="none" spc="0" normalizeH="0" baseline="0" noProof="0">
              <a:ln>
                <a:noFill/>
              </a:ln>
              <a:solidFill>
                <a:schemeClr val="tx1"/>
              </a:solidFill>
              <a:effectLst/>
              <a:uLnTx/>
              <a:uFillTx/>
              <a:latin typeface="Calibri" pitchFamily="34" charset="0"/>
              <a:ea typeface="宋体" pitchFamily="2" charset="-122"/>
              <a:cs typeface="+mn-cs"/>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0" y="115888"/>
            <a:ext cx="9144000" cy="563562"/>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4"/>
          <p:cNvSpPr>
            <a:spLocks noGrp="1"/>
          </p:cNvSpPr>
          <p:nvPr>
            <p:ph type="ftr" sz="quarter" idx="3"/>
          </p:nvPr>
        </p:nvSpPr>
        <p:spPr>
          <a:xfrm>
            <a:off x="468313" y="6356350"/>
            <a:ext cx="4535488" cy="365125"/>
          </a:xfrm>
          <a:prstGeom prst="rect">
            <a:avLst/>
          </a:prstGeom>
        </p:spPr>
        <p:txBody>
          <a:bodyPr/>
          <a:lstStyle>
            <a:lvl1pPr algn="l" eaLnBrk="1" hangingPunct="1">
              <a:defRPr sz="1400">
                <a:solidFill>
                  <a:schemeClr val="tx1"/>
                </a:solidFill>
                <a:latin typeface="Times New Roman" pitchFamily="18" charset="0"/>
                <a:cs typeface="Times New Roman"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itchFamily="18" charset="0"/>
                <a:ea typeface="宋体" pitchFamily="2" charset="-122"/>
                <a:cs typeface="Times New Roman" pitchFamily="18" charset="0"/>
              </a:rPr>
              <a:t>离差最大化的</a:t>
            </a:r>
            <a:r>
              <a:rPr kumimoji="0" lang="en-US" altLang="zh-CN" sz="1400" b="0" i="0" u="none" strike="noStrike" kern="1200" cap="none" spc="0" normalizeH="0" baseline="0" noProof="0">
                <a:ln>
                  <a:noFill/>
                </a:ln>
                <a:solidFill>
                  <a:schemeClr val="tx1"/>
                </a:solidFill>
                <a:effectLst/>
                <a:uLnTx/>
                <a:uFillTx/>
                <a:latin typeface="Times New Roman" pitchFamily="18" charset="0"/>
                <a:ea typeface="宋体" pitchFamily="2" charset="-122"/>
                <a:cs typeface="Times New Roman" pitchFamily="18" charset="0"/>
              </a:rPr>
              <a:t>NDN</a:t>
            </a:r>
            <a:r>
              <a:rPr kumimoji="0" lang="zh-CN" altLang="en-US" sz="1400" b="0" i="0" u="none" strike="noStrike" kern="1200" cap="none" spc="0" normalizeH="0" baseline="0" noProof="0">
                <a:ln>
                  <a:noFill/>
                </a:ln>
                <a:solidFill>
                  <a:schemeClr val="tx1"/>
                </a:solidFill>
                <a:effectLst/>
                <a:uLnTx/>
                <a:uFillTx/>
                <a:latin typeface="Times New Roman" pitchFamily="18" charset="0"/>
                <a:ea typeface="宋体" pitchFamily="2" charset="-122"/>
                <a:cs typeface="Times New Roman" pitchFamily="18" charset="0"/>
              </a:rPr>
              <a:t>转发策略研究及基于</a:t>
            </a:r>
            <a:r>
              <a:rPr kumimoji="0" lang="en-US" altLang="zh-CN" sz="1400" b="0" i="0" u="none" strike="noStrike" kern="1200" cap="none" spc="0" normalizeH="0" baseline="0" noProof="0">
                <a:ln>
                  <a:noFill/>
                </a:ln>
                <a:solidFill>
                  <a:schemeClr val="tx1"/>
                </a:solidFill>
                <a:effectLst/>
                <a:uLnTx/>
                <a:uFillTx/>
                <a:latin typeface="Times New Roman" pitchFamily="18" charset="0"/>
                <a:ea typeface="宋体" pitchFamily="2" charset="-122"/>
                <a:cs typeface="Times New Roman" pitchFamily="18" charset="0"/>
              </a:rPr>
              <a:t>Android</a:t>
            </a:r>
            <a:r>
              <a:rPr kumimoji="0" lang="zh-CN" altLang="en-US" sz="1400" b="0" i="0" u="none" strike="noStrike" kern="1200" cap="none" spc="0" normalizeH="0" baseline="0" noProof="0">
                <a:ln>
                  <a:noFill/>
                </a:ln>
                <a:solidFill>
                  <a:schemeClr val="tx1"/>
                </a:solidFill>
                <a:effectLst/>
                <a:uLnTx/>
                <a:uFillTx/>
                <a:latin typeface="Times New Roman" pitchFamily="18" charset="0"/>
                <a:ea typeface="宋体" pitchFamily="2" charset="-122"/>
                <a:cs typeface="Times New Roman" pitchFamily="18" charset="0"/>
              </a:rPr>
              <a:t>的实现</a:t>
            </a:r>
            <a:endParaRPr kumimoji="0" lang="zh-CN" altLang="en-US" sz="1400" b="0" i="0" u="none" strike="noStrike" kern="1200" cap="none" spc="0" normalizeH="0" baseline="0" noProof="0" dirty="0">
              <a:ln>
                <a:noFill/>
              </a:ln>
              <a:solidFill>
                <a:schemeClr val="tx1"/>
              </a:solidFill>
              <a:effectLst/>
              <a:uLnTx/>
              <a:uFillTx/>
              <a:latin typeface="Times New Roman" pitchFamily="18" charset="0"/>
              <a:ea typeface="宋体" pitchFamily="2" charset="-122"/>
              <a:cs typeface="Times New Roman" pitchFamily="18" charset="0"/>
            </a:endParaRPr>
          </a:p>
        </p:txBody>
      </p:sp>
      <p:sp>
        <p:nvSpPr>
          <p:cNvPr id="7"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3ACE604F-CCB0-414E-AF43-7BE57C9B230D}" type="slidenum">
              <a:rPr kumimoji="0" lang="zh-CN" altLang="en-US" sz="1400" b="0" i="0" u="none" strike="noStrike" kern="1200" cap="none" spc="0" normalizeH="0" baseline="0" noProof="0">
                <a:ln>
                  <a:noFill/>
                </a:ln>
                <a:solidFill>
                  <a:schemeClr val="tx1"/>
                </a:solidFill>
                <a:effectLst/>
                <a:uLnTx/>
                <a:uFillTx/>
                <a:latin typeface="Calibri" pitchFamily="34" charset="0"/>
                <a:ea typeface="宋体" pitchFamily="2" charset="-122"/>
                <a:cs typeface="+mn-cs"/>
              </a:rPr>
              <a:t>‹#›</a:t>
            </a:fld>
            <a:r>
              <a:rPr kumimoji="0" lang="en-US" altLang="zh-CN" sz="1400" b="0" i="0" u="none" strike="noStrike" kern="1200" cap="none" spc="0" normalizeH="0" baseline="0" noProof="0">
                <a:ln>
                  <a:noFill/>
                </a:ln>
                <a:solidFill>
                  <a:schemeClr val="tx1"/>
                </a:solidFill>
                <a:effectLst/>
                <a:uLnTx/>
                <a:uFillTx/>
                <a:latin typeface="Calibri" pitchFamily="34" charset="0"/>
                <a:ea typeface="宋体" pitchFamily="2" charset="-122"/>
                <a:cs typeface="+mn-cs"/>
              </a:rPr>
              <a:t>/24</a:t>
            </a:r>
            <a:endParaRPr kumimoji="0" lang="zh-CN" altLang="en-US" sz="1400" b="0" i="0" u="none" strike="noStrike" kern="1200" cap="none" spc="0" normalizeH="0" baseline="0" noProof="0">
              <a:ln>
                <a:noFill/>
              </a:ln>
              <a:solidFill>
                <a:schemeClr val="tx1"/>
              </a:solidFill>
              <a:effectLst/>
              <a:uLnTx/>
              <a:uFillTx/>
              <a:latin typeface="Calibri" pitchFamily="34" charset="0"/>
              <a:ea typeface="宋体" pitchFamily="2" charset="-122"/>
              <a:cs typeface="+mn-cs"/>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6" name="日期占位符 3"/>
          <p:cNvSpPr>
            <a:spLocks noGrp="1"/>
          </p:cNvSpPr>
          <p:nvPr>
            <p:ph type="dt" sz="half" idx="2"/>
          </p:nvPr>
        </p:nvSpPr>
        <p:spPr>
          <a:xfrm>
            <a:off x="457200" y="6356350"/>
            <a:ext cx="2133600" cy="365125"/>
          </a:xfrm>
          <a:prstGeom prst="rect">
            <a:avLst/>
          </a:prstGeom>
        </p:spPr>
        <p:txBody>
          <a:bodyPr/>
          <a:lstStyle>
            <a:lvl1pPr eaLnBrk="1" hangingPunct="1">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itchFamily="34" charset="0"/>
              <a:ea typeface="宋体" pitchFamily="2" charset="-122"/>
              <a:cs typeface="+mn-cs"/>
            </a:endParaRPr>
          </a:p>
        </p:txBody>
      </p:sp>
      <p:sp>
        <p:nvSpPr>
          <p:cNvPr id="7" name="页脚占位符 4"/>
          <p:cNvSpPr>
            <a:spLocks noGrp="1"/>
          </p:cNvSpPr>
          <p:nvPr>
            <p:ph type="ftr" sz="quarter" idx="3"/>
          </p:nvPr>
        </p:nvSpPr>
        <p:spPr>
          <a:xfrm>
            <a:off x="3124200" y="6356350"/>
            <a:ext cx="2895600" cy="365125"/>
          </a:xfrm>
          <a:prstGeom prst="rect">
            <a:avLst/>
          </a:prstGeom>
        </p:spPr>
        <p:txBody>
          <a:bodyPr/>
          <a:lstStyle>
            <a:lvl1pPr eaLnBrk="1" hangingPunct="1">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itchFamily="34" charset="0"/>
              <a:ea typeface="宋体" pitchFamily="2" charset="-122"/>
              <a:cs typeface="+mn-cs"/>
            </a:endParaRPr>
          </a:p>
        </p:txBody>
      </p:sp>
      <p:sp>
        <p:nvSpPr>
          <p:cNvPr id="8"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12975255-AECC-4E36-A0FD-14E97B6FE389}" type="slidenum">
              <a:rPr kumimoji="0" lang="zh-CN" altLang="en-US" sz="1400" b="0" i="0" u="none" strike="noStrike" kern="1200" cap="none" spc="0" normalizeH="0" baseline="0" noProof="0">
                <a:ln>
                  <a:noFill/>
                </a:ln>
                <a:solidFill>
                  <a:schemeClr val="tx1"/>
                </a:solidFill>
                <a:effectLst/>
                <a:uLnTx/>
                <a:uFillTx/>
                <a:latin typeface="Calibri" pitchFamily="34" charset="0"/>
                <a:ea typeface="宋体" pitchFamily="2" charset="-122"/>
                <a:cs typeface="+mn-cs"/>
              </a:rPr>
              <a:t>‹#›</a:t>
            </a:fld>
            <a:endParaRPr kumimoji="0" lang="zh-CN" altLang="en-US" sz="1400" b="0" i="0" u="none" strike="noStrike" kern="1200" cap="none" spc="0" normalizeH="0" baseline="0" noProof="0">
              <a:ln>
                <a:noFill/>
              </a:ln>
              <a:solidFill>
                <a:schemeClr val="tx1"/>
              </a:solidFill>
              <a:effectLst/>
              <a:uLnTx/>
              <a:uFillTx/>
              <a:latin typeface="Calibri" pitchFamily="34" charset="0"/>
              <a:ea typeface="宋体" pitchFamily="2" charset="-122"/>
              <a:cs typeface="+mn-cs"/>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0" y="115888"/>
            <a:ext cx="9144000" cy="563562"/>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3"/>
          <p:cNvSpPr>
            <a:spLocks noGrp="1"/>
          </p:cNvSpPr>
          <p:nvPr>
            <p:ph type="dt" sz="half" idx="12"/>
          </p:nvPr>
        </p:nvSpPr>
        <p:spPr>
          <a:xfrm>
            <a:off x="457200" y="6356350"/>
            <a:ext cx="2133600" cy="365125"/>
          </a:xfrm>
          <a:prstGeom prst="rect">
            <a:avLst/>
          </a:prstGeom>
        </p:spPr>
        <p:txBody>
          <a:bodyPr/>
          <a:lstStyle>
            <a:lvl1pPr eaLnBrk="1" hangingPunct="1">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itchFamily="34" charset="0"/>
              <a:ea typeface="宋体" pitchFamily="2" charset="-122"/>
              <a:cs typeface="+mn-cs"/>
            </a:endParaRPr>
          </a:p>
        </p:txBody>
      </p:sp>
      <p:sp>
        <p:nvSpPr>
          <p:cNvPr id="7" name="页脚占位符 4"/>
          <p:cNvSpPr>
            <a:spLocks noGrp="1"/>
          </p:cNvSpPr>
          <p:nvPr>
            <p:ph type="ftr" sz="quarter" idx="3"/>
          </p:nvPr>
        </p:nvSpPr>
        <p:spPr>
          <a:xfrm>
            <a:off x="3124200" y="6356350"/>
            <a:ext cx="2895600" cy="365125"/>
          </a:xfrm>
          <a:prstGeom prst="rect">
            <a:avLst/>
          </a:prstGeom>
        </p:spPr>
        <p:txBody>
          <a:bodyPr/>
          <a:lstStyle>
            <a:lvl1pPr eaLnBrk="1" hangingPunct="1">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itchFamily="34" charset="0"/>
              <a:ea typeface="宋体" pitchFamily="2" charset="-122"/>
              <a:cs typeface="+mn-cs"/>
            </a:endParaRPr>
          </a:p>
        </p:txBody>
      </p:sp>
      <p:sp>
        <p:nvSpPr>
          <p:cNvPr id="8"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BA752B34-4B71-4256-9294-11F89A688B2E}" type="slidenum">
              <a:rPr kumimoji="0" lang="zh-CN" altLang="en-US" sz="1400" b="0" i="0" u="none" strike="noStrike" kern="1200" cap="none" spc="0" normalizeH="0" baseline="0" noProof="0">
                <a:ln>
                  <a:noFill/>
                </a:ln>
                <a:solidFill>
                  <a:schemeClr val="tx1"/>
                </a:solidFill>
                <a:effectLst/>
                <a:uLnTx/>
                <a:uFillTx/>
                <a:latin typeface="Calibri" pitchFamily="34" charset="0"/>
                <a:ea typeface="宋体" pitchFamily="2" charset="-122"/>
                <a:cs typeface="+mn-cs"/>
              </a:rPr>
              <a:t>‹#›</a:t>
            </a:fld>
            <a:endParaRPr kumimoji="0" lang="zh-CN" altLang="en-US" sz="1400" b="0" i="0" u="none" strike="noStrike" kern="1200" cap="none" spc="0" normalizeH="0" baseline="0" noProof="0">
              <a:ln>
                <a:noFill/>
              </a:ln>
              <a:solidFill>
                <a:schemeClr val="tx1"/>
              </a:solidFill>
              <a:effectLst/>
              <a:uLnTx/>
              <a:uFillTx/>
              <a:latin typeface="Calibri" pitchFamily="34" charset="0"/>
              <a:ea typeface="宋体" pitchFamily="2" charset="-122"/>
              <a:cs typeface="+mn-cs"/>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0" y="115888"/>
            <a:ext cx="9144000" cy="563562"/>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2"/>
          </p:nvPr>
        </p:nvSpPr>
        <p:spPr>
          <a:xfrm>
            <a:off x="457200" y="6356350"/>
            <a:ext cx="2133600" cy="365125"/>
          </a:xfrm>
          <a:prstGeom prst="rect">
            <a:avLst/>
          </a:prstGeom>
        </p:spPr>
        <p:txBody>
          <a:bodyPr/>
          <a:lstStyle>
            <a:lvl1pPr eaLnBrk="1" hangingPunct="1">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itchFamily="34" charset="0"/>
              <a:ea typeface="宋体" pitchFamily="2" charset="-122"/>
              <a:cs typeface="+mn-cs"/>
            </a:endParaRPr>
          </a:p>
        </p:txBody>
      </p:sp>
      <p:sp>
        <p:nvSpPr>
          <p:cNvPr id="8" name="页脚占位符 4"/>
          <p:cNvSpPr>
            <a:spLocks noGrp="1"/>
          </p:cNvSpPr>
          <p:nvPr>
            <p:ph type="ftr" sz="quarter" idx="13"/>
          </p:nvPr>
        </p:nvSpPr>
        <p:spPr>
          <a:xfrm>
            <a:off x="3124200" y="6356350"/>
            <a:ext cx="2895600" cy="365125"/>
          </a:xfrm>
          <a:prstGeom prst="rect">
            <a:avLst/>
          </a:prstGeom>
        </p:spPr>
        <p:txBody>
          <a:bodyPr/>
          <a:lstStyle>
            <a:lvl1pPr eaLnBrk="1" hangingPunct="1">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itchFamily="34" charset="0"/>
              <a:ea typeface="宋体" pitchFamily="2" charset="-122"/>
              <a:cs typeface="+mn-cs"/>
            </a:endParaRPr>
          </a:p>
        </p:txBody>
      </p:sp>
      <p:sp>
        <p:nvSpPr>
          <p:cNvPr id="9" name="灯片编号占位符 5"/>
          <p:cNvSpPr>
            <a:spLocks noGrp="1"/>
          </p:cNvSpPr>
          <p:nvPr>
            <p:ph type="sldNum" sz="quarter" idx="14"/>
          </p:nvPr>
        </p:nvSpPr>
        <p:spPr>
          <a:xfrm>
            <a:off x="6553200" y="6356350"/>
            <a:ext cx="2133600" cy="365125"/>
          </a:xfrm>
          <a:prstGeom prst="rect">
            <a:avLst/>
          </a:prstGeom>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E154CB14-BC4F-4C5F-8FD1-E84A064E22C0}" type="slidenum">
              <a:rPr kumimoji="0" lang="zh-CN" altLang="en-US" sz="1400" b="0" i="0" u="none" strike="noStrike" kern="1200" cap="none" spc="0" normalizeH="0" baseline="0" noProof="0">
                <a:ln>
                  <a:noFill/>
                </a:ln>
                <a:solidFill>
                  <a:schemeClr val="tx1"/>
                </a:solidFill>
                <a:effectLst/>
                <a:uLnTx/>
                <a:uFillTx/>
                <a:latin typeface="Calibri" pitchFamily="34" charset="0"/>
                <a:ea typeface="宋体" pitchFamily="2" charset="-122"/>
                <a:cs typeface="+mn-cs"/>
              </a:rPr>
              <a:t>‹#›</a:t>
            </a:fld>
            <a:endParaRPr kumimoji="0" lang="zh-CN" altLang="en-US" sz="1400" b="0" i="0" u="none" strike="noStrike" kern="1200" cap="none" spc="0" normalizeH="0" baseline="0" noProof="0">
              <a:ln>
                <a:noFill/>
              </a:ln>
              <a:solidFill>
                <a:schemeClr val="tx1"/>
              </a:solidFill>
              <a:effectLst/>
              <a:uLnTx/>
              <a:uFillTx/>
              <a:latin typeface="Calibri" pitchFamily="34" charset="0"/>
              <a:ea typeface="宋体" pitchFamily="2" charset="-122"/>
              <a:cs typeface="+mn-cs"/>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0" y="115888"/>
            <a:ext cx="9144000" cy="563562"/>
          </a:xfrm>
          <a:prstGeom prst="rect">
            <a:avLst/>
          </a:prstGeom>
        </p:spPr>
        <p:txBody>
          <a:bodyPr/>
          <a:lstStyle/>
          <a:p>
            <a:r>
              <a:rPr lang="zh-CN" altLang="en-US" smtClean="0"/>
              <a:t>单击此处编辑母版标题样式</a:t>
            </a:r>
            <a:endParaRPr lang="zh-CN" altLang="en-US"/>
          </a:p>
        </p:txBody>
      </p:sp>
      <p:sp>
        <p:nvSpPr>
          <p:cNvPr id="6" name="日期占位符 3"/>
          <p:cNvSpPr>
            <a:spLocks noGrp="1"/>
          </p:cNvSpPr>
          <p:nvPr>
            <p:ph type="dt" sz="half" idx="2"/>
          </p:nvPr>
        </p:nvSpPr>
        <p:spPr>
          <a:xfrm>
            <a:off x="457200" y="6356350"/>
            <a:ext cx="2133600" cy="365125"/>
          </a:xfrm>
          <a:prstGeom prst="rect">
            <a:avLst/>
          </a:prstGeom>
        </p:spPr>
        <p:txBody>
          <a:bodyPr/>
          <a:lstStyle>
            <a:lvl1pPr eaLnBrk="1" hangingPunct="1">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itchFamily="34" charset="0"/>
              <a:ea typeface="宋体" pitchFamily="2" charset="-122"/>
              <a:cs typeface="+mn-cs"/>
            </a:endParaRPr>
          </a:p>
        </p:txBody>
      </p:sp>
      <p:sp>
        <p:nvSpPr>
          <p:cNvPr id="7" name="页脚占位符 4"/>
          <p:cNvSpPr>
            <a:spLocks noGrp="1"/>
          </p:cNvSpPr>
          <p:nvPr>
            <p:ph type="ftr" sz="quarter" idx="3"/>
          </p:nvPr>
        </p:nvSpPr>
        <p:spPr>
          <a:xfrm>
            <a:off x="3124200" y="6356350"/>
            <a:ext cx="2895600" cy="365125"/>
          </a:xfrm>
          <a:prstGeom prst="rect">
            <a:avLst/>
          </a:prstGeom>
        </p:spPr>
        <p:txBody>
          <a:bodyPr/>
          <a:lstStyle>
            <a:lvl1pPr eaLnBrk="1" hangingPunct="1">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itchFamily="34" charset="0"/>
              <a:ea typeface="宋体" pitchFamily="2" charset="-122"/>
              <a:cs typeface="+mn-cs"/>
            </a:endParaRPr>
          </a:p>
        </p:txBody>
      </p:sp>
      <p:sp>
        <p:nvSpPr>
          <p:cNvPr id="8"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E84F73EC-8456-46B3-A304-CC40F327C2B2}" type="slidenum">
              <a:rPr kumimoji="0" lang="zh-CN" altLang="en-US" sz="1400" b="0" i="0" u="none" strike="noStrike" kern="1200" cap="none" spc="0" normalizeH="0" baseline="0" noProof="0">
                <a:ln>
                  <a:noFill/>
                </a:ln>
                <a:solidFill>
                  <a:schemeClr val="tx1"/>
                </a:solidFill>
                <a:effectLst/>
                <a:uLnTx/>
                <a:uFillTx/>
                <a:latin typeface="Calibri" pitchFamily="34" charset="0"/>
                <a:ea typeface="宋体" pitchFamily="2" charset="-122"/>
                <a:cs typeface="+mn-cs"/>
              </a:rPr>
              <a:t>‹#›</a:t>
            </a:fld>
            <a:endParaRPr kumimoji="0" lang="zh-CN" altLang="en-US" sz="1400" b="0" i="0" u="none" strike="noStrike" kern="1200" cap="none" spc="0" normalizeH="0" baseline="0" noProof="0">
              <a:ln>
                <a:noFill/>
              </a:ln>
              <a:solidFill>
                <a:schemeClr val="tx1"/>
              </a:solidFill>
              <a:effectLst/>
              <a:uLnTx/>
              <a:uFillTx/>
              <a:latin typeface="Calibri" pitchFamily="34" charset="0"/>
              <a:ea typeface="宋体" pitchFamily="2" charset="-122"/>
              <a:cs typeface="+mn-cs"/>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6" name="日期占位符 3"/>
          <p:cNvSpPr>
            <a:spLocks noGrp="1"/>
          </p:cNvSpPr>
          <p:nvPr>
            <p:ph type="dt" sz="half" idx="2"/>
          </p:nvPr>
        </p:nvSpPr>
        <p:spPr>
          <a:xfrm>
            <a:off x="457200" y="6356350"/>
            <a:ext cx="2133600" cy="365125"/>
          </a:xfrm>
          <a:prstGeom prst="rect">
            <a:avLst/>
          </a:prstGeom>
        </p:spPr>
        <p:txBody>
          <a:bodyPr/>
          <a:lstStyle>
            <a:lvl1pPr eaLnBrk="1" hangingPunct="1">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itchFamily="34" charset="0"/>
              <a:ea typeface="宋体" pitchFamily="2" charset="-122"/>
              <a:cs typeface="+mn-cs"/>
            </a:endParaRPr>
          </a:p>
        </p:txBody>
      </p:sp>
      <p:sp>
        <p:nvSpPr>
          <p:cNvPr id="7" name="页脚占位符 4"/>
          <p:cNvSpPr>
            <a:spLocks noGrp="1"/>
          </p:cNvSpPr>
          <p:nvPr>
            <p:ph type="ftr" sz="quarter" idx="3"/>
          </p:nvPr>
        </p:nvSpPr>
        <p:spPr>
          <a:xfrm>
            <a:off x="3124200" y="6356350"/>
            <a:ext cx="2895600" cy="365125"/>
          </a:xfrm>
          <a:prstGeom prst="rect">
            <a:avLst/>
          </a:prstGeom>
        </p:spPr>
        <p:txBody>
          <a:bodyPr/>
          <a:lstStyle>
            <a:lvl1pPr eaLnBrk="1" hangingPunct="1">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itchFamily="34" charset="0"/>
              <a:ea typeface="宋体" pitchFamily="2" charset="-122"/>
              <a:cs typeface="+mn-cs"/>
            </a:endParaRPr>
          </a:p>
        </p:txBody>
      </p:sp>
      <p:sp>
        <p:nvSpPr>
          <p:cNvPr id="8"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0D803840-E2AA-4AF4-88DE-D466AF2FA5B0}" type="slidenum">
              <a:rPr kumimoji="0" lang="zh-CN" altLang="en-US" sz="1400" b="0" i="0" u="none" strike="noStrike" kern="1200" cap="none" spc="0" normalizeH="0" baseline="0" noProof="0">
                <a:ln>
                  <a:noFill/>
                </a:ln>
                <a:solidFill>
                  <a:schemeClr val="tx1"/>
                </a:solidFill>
                <a:effectLst/>
                <a:uLnTx/>
                <a:uFillTx/>
                <a:latin typeface="Calibri" pitchFamily="34" charset="0"/>
                <a:ea typeface="宋体" pitchFamily="2" charset="-122"/>
                <a:cs typeface="+mn-cs"/>
              </a:rPr>
              <a:t>‹#›</a:t>
            </a:fld>
            <a:endParaRPr kumimoji="0" lang="zh-CN" altLang="en-US" sz="1400" b="0" i="0" u="none" strike="noStrike" kern="1200" cap="none" spc="0" normalizeH="0" baseline="0" noProof="0">
              <a:ln>
                <a:noFill/>
              </a:ln>
              <a:solidFill>
                <a:schemeClr val="tx1"/>
              </a:solidFill>
              <a:effectLst/>
              <a:uLnTx/>
              <a:uFillTx/>
              <a:latin typeface="Calibri" pitchFamily="34" charset="0"/>
              <a:ea typeface="宋体" pitchFamily="2" charset="-122"/>
              <a:cs typeface="+mn-cs"/>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日期占位符 3"/>
          <p:cNvSpPr>
            <a:spLocks noGrp="1"/>
          </p:cNvSpPr>
          <p:nvPr>
            <p:ph type="dt" sz="half" idx="12"/>
          </p:nvPr>
        </p:nvSpPr>
        <p:spPr>
          <a:xfrm>
            <a:off x="457200" y="6356350"/>
            <a:ext cx="2133600" cy="365125"/>
          </a:xfrm>
          <a:prstGeom prst="rect">
            <a:avLst/>
          </a:prstGeom>
        </p:spPr>
        <p:txBody>
          <a:bodyPr/>
          <a:lstStyle>
            <a:lvl1pPr eaLnBrk="1" hangingPunct="1">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itchFamily="34" charset="0"/>
              <a:ea typeface="宋体" pitchFamily="2" charset="-122"/>
              <a:cs typeface="+mn-cs"/>
            </a:endParaRPr>
          </a:p>
        </p:txBody>
      </p:sp>
      <p:sp>
        <p:nvSpPr>
          <p:cNvPr id="7" name="页脚占位符 4"/>
          <p:cNvSpPr>
            <a:spLocks noGrp="1"/>
          </p:cNvSpPr>
          <p:nvPr>
            <p:ph type="ftr" sz="quarter" idx="3"/>
          </p:nvPr>
        </p:nvSpPr>
        <p:spPr>
          <a:xfrm>
            <a:off x="3124200" y="6356350"/>
            <a:ext cx="2895600" cy="365125"/>
          </a:xfrm>
          <a:prstGeom prst="rect">
            <a:avLst/>
          </a:prstGeom>
        </p:spPr>
        <p:txBody>
          <a:bodyPr/>
          <a:lstStyle>
            <a:lvl1pPr eaLnBrk="1" hangingPunct="1">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itchFamily="34" charset="0"/>
              <a:ea typeface="宋体" pitchFamily="2" charset="-122"/>
              <a:cs typeface="+mn-cs"/>
            </a:endParaRPr>
          </a:p>
        </p:txBody>
      </p:sp>
      <p:sp>
        <p:nvSpPr>
          <p:cNvPr id="8"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823AED4C-23CA-463F-B346-DC3AC2010A7A}" type="slidenum">
              <a:rPr kumimoji="0" lang="zh-CN" altLang="en-US" sz="1400" b="0" i="0" u="none" strike="noStrike" kern="1200" cap="none" spc="0" normalizeH="0" baseline="0" noProof="0">
                <a:ln>
                  <a:noFill/>
                </a:ln>
                <a:solidFill>
                  <a:schemeClr val="tx1"/>
                </a:solidFill>
                <a:effectLst/>
                <a:uLnTx/>
                <a:uFillTx/>
                <a:latin typeface="Calibri" pitchFamily="34" charset="0"/>
                <a:ea typeface="宋体" pitchFamily="2" charset="-122"/>
                <a:cs typeface="+mn-cs"/>
              </a:rPr>
              <a:t>‹#›</a:t>
            </a:fld>
            <a:endParaRPr kumimoji="0" lang="zh-CN" altLang="en-US" sz="1400" b="0" i="0" u="none" strike="noStrike" kern="1200" cap="none" spc="0" normalizeH="0" baseline="0" noProof="0">
              <a:ln>
                <a:noFill/>
              </a:ln>
              <a:solidFill>
                <a:schemeClr val="tx1"/>
              </a:solidFill>
              <a:effectLst/>
              <a:uLnTx/>
              <a:uFillTx/>
              <a:latin typeface="Calibri" pitchFamily="34" charset="0"/>
              <a:ea typeface="宋体" pitchFamily="2" charset="-122"/>
              <a:cs typeface="+mn-cs"/>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80604020202020204" pitchFamily="34" charset="0"/>
              <a:buNone/>
              <a:defRPr/>
            </a:pPr>
            <a:endParaRPr kumimoji="0" lang="zh-CN" alt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日期占位符 3"/>
          <p:cNvSpPr>
            <a:spLocks noGrp="1"/>
          </p:cNvSpPr>
          <p:nvPr>
            <p:ph type="dt" sz="half" idx="12"/>
          </p:nvPr>
        </p:nvSpPr>
        <p:spPr>
          <a:xfrm>
            <a:off x="457200" y="6356350"/>
            <a:ext cx="2133600" cy="365125"/>
          </a:xfrm>
          <a:prstGeom prst="rect">
            <a:avLst/>
          </a:prstGeom>
        </p:spPr>
        <p:txBody>
          <a:bodyPr/>
          <a:lstStyle>
            <a:lvl1pPr eaLnBrk="1" hangingPunct="1">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itchFamily="34" charset="0"/>
              <a:ea typeface="宋体" pitchFamily="2" charset="-122"/>
              <a:cs typeface="+mn-cs"/>
            </a:endParaRPr>
          </a:p>
        </p:txBody>
      </p:sp>
      <p:sp>
        <p:nvSpPr>
          <p:cNvPr id="7" name="页脚占位符 4"/>
          <p:cNvSpPr>
            <a:spLocks noGrp="1"/>
          </p:cNvSpPr>
          <p:nvPr>
            <p:ph type="ftr" sz="quarter" idx="3"/>
          </p:nvPr>
        </p:nvSpPr>
        <p:spPr>
          <a:xfrm>
            <a:off x="3124200" y="6356350"/>
            <a:ext cx="2895600" cy="365125"/>
          </a:xfrm>
          <a:prstGeom prst="rect">
            <a:avLst/>
          </a:prstGeom>
        </p:spPr>
        <p:txBody>
          <a:bodyPr/>
          <a:lstStyle>
            <a:lvl1pPr eaLnBrk="1" hangingPunct="1">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Calibri" pitchFamily="34" charset="0"/>
              <a:ea typeface="宋体" pitchFamily="2" charset="-122"/>
              <a:cs typeface="+mn-cs"/>
            </a:endParaRPr>
          </a:p>
        </p:txBody>
      </p:sp>
      <p:sp>
        <p:nvSpPr>
          <p:cNvPr id="8"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8649D581-A8BE-4763-A695-69861F41EE47}" type="slidenum">
              <a:rPr kumimoji="0" lang="zh-CN" altLang="en-US" sz="1400" b="0" i="0" u="none" strike="noStrike" kern="1200" cap="none" spc="0" normalizeH="0" baseline="0" noProof="0">
                <a:ln>
                  <a:noFill/>
                </a:ln>
                <a:solidFill>
                  <a:schemeClr val="tx1"/>
                </a:solidFill>
                <a:effectLst/>
                <a:uLnTx/>
                <a:uFillTx/>
                <a:latin typeface="Calibri" pitchFamily="34" charset="0"/>
                <a:ea typeface="宋体" pitchFamily="2" charset="-122"/>
                <a:cs typeface="+mn-cs"/>
              </a:rPr>
              <a:t>‹#›</a:t>
            </a:fld>
            <a:endParaRPr kumimoji="0" lang="zh-CN" altLang="en-US" sz="1400" b="0" i="0" u="none" strike="noStrike" kern="1200" cap="none" spc="0" normalizeH="0" baseline="0" noProof="0">
              <a:ln>
                <a:noFill/>
              </a:ln>
              <a:solidFill>
                <a:schemeClr val="tx1"/>
              </a:solidFill>
              <a:effectLst/>
              <a:uLnTx/>
              <a:uFillTx/>
              <a:latin typeface="Calibri" pitchFamily="34" charset="0"/>
              <a:ea typeface="宋体" pitchFamily="2" charset="-122"/>
              <a:cs typeface="+mn-cs"/>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 name="直接连接符 2"/>
          <p:cNvCxnSpPr/>
          <p:nvPr/>
        </p:nvCxnSpPr>
        <p:spPr>
          <a:xfrm>
            <a:off x="251520" y="500063"/>
            <a:ext cx="8640960" cy="0"/>
          </a:xfrm>
          <a:prstGeom prst="line">
            <a:avLst/>
          </a:prstGeom>
          <a:ln w="19050">
            <a:gradFill flip="none" rotWithShape="1">
              <a:gsLst>
                <a:gs pos="0">
                  <a:srgbClr val="000082"/>
                </a:gs>
                <a:gs pos="78000">
                  <a:srgbClr val="66008F"/>
                </a:gs>
                <a:gs pos="64999">
                  <a:srgbClr val="BA0066"/>
                </a:gs>
                <a:gs pos="89999">
                  <a:srgbClr val="FF0000"/>
                </a:gs>
                <a:gs pos="100000">
                  <a:srgbClr val="FF8200"/>
                </a:gs>
              </a:gsLst>
              <a:path path="shap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51520" y="6407150"/>
            <a:ext cx="8640960" cy="0"/>
          </a:xfrm>
          <a:prstGeom prst="line">
            <a:avLst/>
          </a:prstGeom>
          <a:ln w="19050">
            <a:gradFill>
              <a:gsLst>
                <a:gs pos="0">
                  <a:srgbClr val="000082"/>
                </a:gs>
                <a:gs pos="30000">
                  <a:srgbClr val="66008F"/>
                </a:gs>
                <a:gs pos="64999">
                  <a:srgbClr val="BA0066"/>
                </a:gs>
                <a:gs pos="89999">
                  <a:srgbClr val="FF0000"/>
                </a:gs>
                <a:gs pos="100000">
                  <a:srgbClr val="FF8200"/>
                </a:gs>
              </a:gsLst>
              <a:lin ang="5400000" scaled="0"/>
            </a:gradFill>
          </a:ln>
        </p:spPr>
        <p:style>
          <a:lnRef idx="1">
            <a:schemeClr val="accent1"/>
          </a:lnRef>
          <a:fillRef idx="0">
            <a:schemeClr val="accent1"/>
          </a:fillRef>
          <a:effectRef idx="0">
            <a:schemeClr val="accent1"/>
          </a:effectRef>
          <a:fontRef idx="minor">
            <a:schemeClr val="tx1"/>
          </a:fontRef>
        </p:style>
      </p:cxnSp>
      <p:sp>
        <p:nvSpPr>
          <p:cNvPr id="18" name="灯片编号占位符 5"/>
          <p:cNvSpPr>
            <a:spLocks noGrp="1"/>
          </p:cNvSpPr>
          <p:nvPr>
            <p:ph type="sldNum" sz="quarter" idx="4"/>
          </p:nvPr>
        </p:nvSpPr>
        <p:spPr>
          <a:xfrm>
            <a:off x="8305800" y="6519863"/>
            <a:ext cx="981075" cy="365125"/>
          </a:xfrm>
          <a:prstGeom prst="rect">
            <a:avLst/>
          </a:prstGeom>
        </p:spPr>
        <p:txBody>
          <a:bodyPr vert="horz" wrap="square" lIns="91440" tIns="45720" rIns="91440" bIns="45720" numCol="1" anchor="t" anchorCtr="0" compatLnSpc="1"/>
          <a:lstStyle>
            <a:lvl1pPr eaLnBrk="1" hangingPunct="1">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fld id="{410D01CF-CE5C-4CF6-951E-CDDD931B01D3}" type="slidenum">
              <a:rPr kumimoji="0" lang="zh-CN" altLang="en-US" sz="1400" b="0" i="0" u="none" strike="noStrike" kern="1200" cap="none" spc="0" normalizeH="0" baseline="0" noProof="0">
                <a:ln>
                  <a:noFill/>
                </a:ln>
                <a:solidFill>
                  <a:schemeClr val="tx1"/>
                </a:solidFill>
                <a:effectLst/>
                <a:uLnTx/>
                <a:uFillTx/>
                <a:latin typeface="Calibri" pitchFamily="34" charset="0"/>
                <a:ea typeface="宋体" pitchFamily="2" charset="-122"/>
                <a:cs typeface="+mn-cs"/>
              </a:rPr>
              <a:t>‹#›</a:t>
            </a:fld>
            <a:r>
              <a:rPr kumimoji="0" lang="en-US" altLang="zh-CN" sz="1400" b="0" i="0" u="none" strike="noStrike" kern="1200" cap="none" spc="0" normalizeH="0" baseline="0" noProof="0">
                <a:ln>
                  <a:noFill/>
                </a:ln>
                <a:solidFill>
                  <a:schemeClr val="tx1"/>
                </a:solidFill>
                <a:effectLst/>
                <a:uLnTx/>
                <a:uFillTx/>
                <a:latin typeface="Calibri" pitchFamily="34" charset="0"/>
                <a:ea typeface="宋体" pitchFamily="2" charset="-122"/>
                <a:cs typeface="+mn-cs"/>
              </a:rPr>
              <a:t>/24</a:t>
            </a:r>
            <a:endParaRPr kumimoji="0" lang="zh-CN" altLang="en-US" sz="1400" b="0" i="0" u="none" strike="noStrike" kern="1200" cap="none" spc="0" normalizeH="0" baseline="0" noProof="0">
              <a:ln>
                <a:noFill/>
              </a:ln>
              <a:solidFill>
                <a:schemeClr val="tx1"/>
              </a:solidFill>
              <a:effectLst/>
              <a:uLnTx/>
              <a:uFillTx/>
              <a:latin typeface="Calibri" pitchFamily="34" charset="0"/>
              <a:ea typeface="宋体" pitchFamily="2" charset="-122"/>
              <a:cs typeface="+mn-cs"/>
            </a:endParaRPr>
          </a:p>
        </p:txBody>
      </p:sp>
      <p:pic>
        <p:nvPicPr>
          <p:cNvPr id="1029" name="Picture 13" descr="北大校徽-透明"/>
          <p:cNvPicPr>
            <a:picLocks noChangeAspect="1"/>
          </p:cNvPicPr>
          <p:nvPr userDrawn="1"/>
        </p:nvPicPr>
        <p:blipFill>
          <a:blip r:embed="rId13">
            <a:clrChange>
              <a:clrFrom>
                <a:srgbClr val="FEFEFE"/>
              </a:clrFrom>
              <a:clrTo>
                <a:srgbClr val="FEFEFE">
                  <a:alpha val="0"/>
                </a:srgbClr>
              </a:clrTo>
            </a:clrChange>
          </a:blip>
          <a:stretch>
            <a:fillRect/>
          </a:stretch>
        </p:blipFill>
        <p:spPr>
          <a:xfrm>
            <a:off x="8243888" y="44450"/>
            <a:ext cx="504825" cy="50482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8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8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8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8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8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6.jpeg"/><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4.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副标题 1"/>
          <p:cNvSpPr txBox="1"/>
          <p:nvPr/>
        </p:nvSpPr>
        <p:spPr bwMode="auto">
          <a:xfrm>
            <a:off x="0" y="3933825"/>
            <a:ext cx="9144000" cy="2374900"/>
          </a:xfrm>
          <a:prstGeom prst="rect">
            <a:avLst/>
          </a:prstGeom>
          <a:noFill/>
          <a:ln w="9525">
            <a:noFill/>
            <a:miter lim="800000"/>
          </a:ln>
          <a:effectLst/>
        </p:spPr>
        <p:txBody>
          <a:bodyPr/>
          <a:lstStyle>
            <a:lvl1pPr marL="360680" indent="-360680" algn="l" rtl="0" eaLnBrk="0" fontAlgn="base" hangingPunct="0">
              <a:spcBef>
                <a:spcPct val="20000"/>
              </a:spcBef>
              <a:spcAft>
                <a:spcPct val="0"/>
              </a:spcAft>
              <a:buClr>
                <a:srgbClr val="CC0000"/>
              </a:buClr>
              <a:buSzPct val="80000"/>
              <a:buFont typeface="Wingdings" panose="05000000000000000000" pitchFamily="2" charset="2"/>
              <a:buChar char="o"/>
              <a:defRPr sz="3200">
                <a:solidFill>
                  <a:schemeClr val="tx1"/>
                </a:solidFill>
                <a:effectLst/>
                <a:latin typeface="+mn-lt"/>
                <a:ea typeface="+mn-ea"/>
                <a:cs typeface="隶书" pitchFamily="49" charset="-122"/>
              </a:defRPr>
            </a:lvl1pPr>
            <a:lvl2pPr marL="900430" indent="-360680" algn="l" rtl="0" eaLnBrk="0" fontAlgn="base" hangingPunct="0">
              <a:spcBef>
                <a:spcPct val="20000"/>
              </a:spcBef>
              <a:spcAft>
                <a:spcPct val="0"/>
              </a:spcAft>
              <a:buClr>
                <a:srgbClr val="CC0000"/>
              </a:buClr>
              <a:buFont typeface="Wingdings" panose="05000000000000000000" pitchFamily="2" charset="2"/>
              <a:buChar char="n"/>
              <a:defRPr sz="2400">
                <a:solidFill>
                  <a:schemeClr val="tx1"/>
                </a:solidFill>
                <a:effectLst/>
                <a:latin typeface="Arial" panose="02080604020202020204" pitchFamily="34" charset="0"/>
                <a:ea typeface="楷体_GB2312" pitchFamily="49" charset="-122"/>
                <a:cs typeface="楷体_GB2312"/>
              </a:defRPr>
            </a:lvl2pPr>
            <a:lvl3pPr marL="1487805" indent="-228600" algn="l" rtl="0" eaLnBrk="0" fontAlgn="base" hangingPunct="0">
              <a:spcBef>
                <a:spcPct val="20000"/>
              </a:spcBef>
              <a:spcAft>
                <a:spcPct val="0"/>
              </a:spcAft>
              <a:buChar char="•"/>
              <a:defRPr sz="2000">
                <a:solidFill>
                  <a:schemeClr val="tx1"/>
                </a:solidFill>
                <a:effectLst/>
                <a:latin typeface="Arial" panose="02080604020202020204" pitchFamily="34" charset="0"/>
                <a:ea typeface="宋体" pitchFamily="2" charset="-122"/>
                <a:cs typeface="楷体_GB2312"/>
              </a:defRPr>
            </a:lvl3pPr>
            <a:lvl4pPr marL="1895475" indent="-228600" algn="l" rtl="0" eaLnBrk="0" fontAlgn="base" hangingPunct="0">
              <a:spcBef>
                <a:spcPct val="20000"/>
              </a:spcBef>
              <a:spcAft>
                <a:spcPct val="0"/>
              </a:spcAft>
              <a:buChar char="–"/>
              <a:defRPr sz="2000">
                <a:solidFill>
                  <a:schemeClr val="tx1"/>
                </a:solidFill>
                <a:effectLst/>
                <a:latin typeface="Arial" panose="02080604020202020204" pitchFamily="34" charset="0"/>
                <a:ea typeface="宋体" pitchFamily="2" charset="-122"/>
                <a:cs typeface="楷体_GB2312"/>
              </a:defRPr>
            </a:lvl4pPr>
            <a:lvl5pPr marL="2303780" indent="-228600" algn="l" rtl="0" eaLnBrk="0" fontAlgn="base" hangingPunct="0">
              <a:spcBef>
                <a:spcPct val="20000"/>
              </a:spcBef>
              <a:spcAft>
                <a:spcPct val="0"/>
              </a:spcAft>
              <a:buChar char="»"/>
              <a:defRPr sz="2000">
                <a:solidFill>
                  <a:schemeClr val="tx1"/>
                </a:solidFill>
                <a:effectLst/>
                <a:latin typeface="Arial" panose="02080604020202020204" pitchFamily="34" charset="0"/>
                <a:ea typeface="宋体" pitchFamily="2" charset="-122"/>
                <a:cs typeface="楷体_GB2312"/>
              </a:defRPr>
            </a:lvl5pPr>
            <a:lvl6pPr marL="2760980" indent="-228600" algn="l" rtl="0" eaLnBrk="1" fontAlgn="base" hangingPunct="1">
              <a:spcBef>
                <a:spcPct val="20000"/>
              </a:spcBef>
              <a:spcAft>
                <a:spcPct val="0"/>
              </a:spcAft>
              <a:buChar char="»"/>
              <a:defRPr>
                <a:solidFill>
                  <a:schemeClr val="tx1"/>
                </a:solidFill>
                <a:latin typeface="Arial" panose="02080604020202020204" pitchFamily="34" charset="0"/>
                <a:ea typeface="宋体" pitchFamily="2" charset="-122"/>
              </a:defRPr>
            </a:lvl6pPr>
            <a:lvl7pPr marL="3218180" indent="-228600" algn="l" rtl="0" eaLnBrk="1" fontAlgn="base" hangingPunct="1">
              <a:spcBef>
                <a:spcPct val="20000"/>
              </a:spcBef>
              <a:spcAft>
                <a:spcPct val="0"/>
              </a:spcAft>
              <a:buChar char="»"/>
              <a:defRPr>
                <a:solidFill>
                  <a:schemeClr val="tx1"/>
                </a:solidFill>
                <a:latin typeface="Arial" panose="02080604020202020204" pitchFamily="34" charset="0"/>
                <a:ea typeface="宋体" pitchFamily="2" charset="-122"/>
              </a:defRPr>
            </a:lvl7pPr>
            <a:lvl8pPr marL="3675380" indent="-228600" algn="l" rtl="0" eaLnBrk="1" fontAlgn="base" hangingPunct="1">
              <a:spcBef>
                <a:spcPct val="20000"/>
              </a:spcBef>
              <a:spcAft>
                <a:spcPct val="0"/>
              </a:spcAft>
              <a:buChar char="»"/>
              <a:defRPr>
                <a:solidFill>
                  <a:schemeClr val="tx1"/>
                </a:solidFill>
                <a:latin typeface="Arial" panose="02080604020202020204" pitchFamily="34" charset="0"/>
                <a:ea typeface="宋体" pitchFamily="2" charset="-122"/>
              </a:defRPr>
            </a:lvl8pPr>
            <a:lvl9pPr marL="4132580" indent="-228600" algn="l" rtl="0" eaLnBrk="1" fontAlgn="base" hangingPunct="1">
              <a:spcBef>
                <a:spcPct val="20000"/>
              </a:spcBef>
              <a:spcAft>
                <a:spcPct val="0"/>
              </a:spcAft>
              <a:buChar char="»"/>
              <a:defRPr>
                <a:solidFill>
                  <a:schemeClr val="tx1"/>
                </a:solidFill>
                <a:latin typeface="Arial" panose="02080604020202020204" pitchFamily="34" charset="0"/>
                <a:ea typeface="宋体" pitchFamily="2" charset="-122"/>
              </a:defRPr>
            </a:lvl9pPr>
          </a:lstStyle>
          <a:p>
            <a:pPr marL="0" marR="0" lvl="0" indent="0" algn="ctr" defTabSz="914400" rtl="0" eaLnBrk="0" fontAlgn="base" latinLnBrk="0" hangingPunct="0">
              <a:lnSpc>
                <a:spcPct val="80000"/>
              </a:lnSpc>
              <a:spcBef>
                <a:spcPct val="20000"/>
              </a:spcBef>
              <a:spcAft>
                <a:spcPct val="0"/>
              </a:spcAft>
              <a:buClr>
                <a:srgbClr val="CC0000"/>
              </a:buClr>
              <a:buSzPct val="80000"/>
              <a:buFont typeface="Wingdings" panose="05000000000000000000" pitchFamily="2" charset="2"/>
              <a:buNone/>
              <a:defRPr/>
            </a:pPr>
            <a:r>
              <a:rPr kumimoji="0" lang="zh-CN" altLang="en-US" sz="2000" b="0" i="0" u="none" strike="noStrike" kern="0" cap="none" spc="0" normalizeH="0" baseline="0" noProof="0" dirty="0" smtClean="0">
                <a:ln>
                  <a:noFill/>
                </a:ln>
                <a:solidFill>
                  <a:schemeClr val="tx1"/>
                </a:solidFill>
                <a:effectLst/>
                <a:uLnTx/>
                <a:uFillTx/>
                <a:latin typeface="+mn-lt"/>
                <a:ea typeface="微软雅黑" pitchFamily="34" charset="-122"/>
                <a:cs typeface="隶书" pitchFamily="49" charset="-122"/>
              </a:rPr>
              <a:t>刘颖  </a:t>
            </a:r>
            <a:r>
              <a:rPr kumimoji="0" lang="en-US" altLang="zh-CN" sz="2000" b="0" i="0" u="none" strike="noStrike" kern="0" cap="none" spc="0" normalizeH="0" baseline="0" noProof="0" dirty="0" smtClean="0">
                <a:ln>
                  <a:noFill/>
                </a:ln>
                <a:solidFill>
                  <a:schemeClr val="tx1"/>
                </a:solidFill>
                <a:effectLst/>
                <a:uLnTx/>
                <a:uFillTx/>
                <a:latin typeface="+mn-lt"/>
                <a:ea typeface="微软雅黑" pitchFamily="34" charset="-122"/>
                <a:cs typeface="隶书" pitchFamily="49" charset="-122"/>
              </a:rPr>
              <a:t>1601214002</a:t>
            </a:r>
          </a:p>
          <a:p>
            <a:pPr marL="0" marR="0" lvl="0" indent="0" algn="ctr" defTabSz="914400" rtl="0" eaLnBrk="0" fontAlgn="base" latinLnBrk="0" hangingPunct="0">
              <a:lnSpc>
                <a:spcPct val="80000"/>
              </a:lnSpc>
              <a:spcBef>
                <a:spcPct val="20000"/>
              </a:spcBef>
              <a:spcAft>
                <a:spcPct val="0"/>
              </a:spcAft>
              <a:buClr>
                <a:srgbClr val="CC0000"/>
              </a:buClr>
              <a:buSzPct val="80000"/>
              <a:buFont typeface="Wingdings" panose="05000000000000000000" pitchFamily="2" charset="2"/>
              <a:buNone/>
              <a:defRPr/>
            </a:pPr>
            <a:r>
              <a:rPr kumimoji="0" lang="zh-CN" altLang="en-US" sz="2000" b="0" i="0" u="none" strike="noStrike" kern="0" cap="none" spc="0" normalizeH="0" baseline="0" noProof="0" dirty="0" smtClean="0">
                <a:ln>
                  <a:noFill/>
                </a:ln>
                <a:solidFill>
                  <a:schemeClr val="tx1"/>
                </a:solidFill>
                <a:effectLst/>
                <a:uLnTx/>
                <a:uFillTx/>
                <a:latin typeface="+mn-lt"/>
                <a:ea typeface="微软雅黑" pitchFamily="34" charset="-122"/>
                <a:cs typeface="隶书" pitchFamily="49" charset="-122"/>
              </a:rPr>
              <a:t>计算机应用技术</a:t>
            </a:r>
          </a:p>
          <a:p>
            <a:pPr marL="0" marR="0" lvl="0" indent="0" algn="ctr" defTabSz="914400" rtl="0" eaLnBrk="0" fontAlgn="base" latinLnBrk="0" hangingPunct="0">
              <a:lnSpc>
                <a:spcPct val="80000"/>
              </a:lnSpc>
              <a:spcBef>
                <a:spcPct val="20000"/>
              </a:spcBef>
              <a:spcAft>
                <a:spcPct val="0"/>
              </a:spcAft>
              <a:buClr>
                <a:srgbClr val="CC0000"/>
              </a:buClr>
              <a:buSzPct val="80000"/>
              <a:buFont typeface="Wingdings" panose="05000000000000000000" pitchFamily="2" charset="2"/>
              <a:buNone/>
              <a:defRPr/>
            </a:pPr>
            <a:endParaRPr kumimoji="0" lang="zh-CN" altLang="en-US" sz="2000" b="0" i="0" u="none" strike="noStrike" kern="0" cap="none" spc="0" normalizeH="0" baseline="0" noProof="0" dirty="0" smtClean="0">
              <a:ln>
                <a:noFill/>
              </a:ln>
              <a:solidFill>
                <a:schemeClr val="tx1"/>
              </a:solidFill>
              <a:effectLst/>
              <a:uLnTx/>
              <a:uFillTx/>
              <a:latin typeface="+mn-lt"/>
              <a:ea typeface="微软雅黑" pitchFamily="34" charset="-122"/>
              <a:cs typeface="隶书" pitchFamily="49" charset="-122"/>
            </a:endParaRPr>
          </a:p>
          <a:p>
            <a:pPr marL="0" marR="0" lvl="0" indent="0" algn="ctr" defTabSz="914400" rtl="0" eaLnBrk="0" fontAlgn="base" latinLnBrk="0" hangingPunct="0">
              <a:lnSpc>
                <a:spcPct val="80000"/>
              </a:lnSpc>
              <a:spcBef>
                <a:spcPct val="20000"/>
              </a:spcBef>
              <a:spcAft>
                <a:spcPct val="0"/>
              </a:spcAft>
              <a:buClr>
                <a:srgbClr val="CC0000"/>
              </a:buClr>
              <a:buSzPct val="80000"/>
              <a:buFont typeface="Wingdings" panose="05000000000000000000" pitchFamily="2" charset="2"/>
              <a:buNone/>
              <a:defRPr/>
            </a:pPr>
            <a:r>
              <a:rPr kumimoji="0" lang="zh-CN" altLang="en-US" sz="2000" b="0" i="0" u="none" strike="noStrike" kern="0" cap="none" spc="0" normalizeH="0" baseline="0" noProof="0" dirty="0" smtClean="0">
                <a:ln>
                  <a:noFill/>
                </a:ln>
                <a:solidFill>
                  <a:schemeClr val="tx1"/>
                </a:solidFill>
                <a:effectLst/>
                <a:uLnTx/>
                <a:uFillTx/>
                <a:latin typeface="+mn-lt"/>
                <a:ea typeface="微软雅黑" pitchFamily="34" charset="-122"/>
                <a:cs typeface="隶书" pitchFamily="49" charset="-122"/>
              </a:rPr>
              <a:t>研究方向：网络信息工程</a:t>
            </a:r>
          </a:p>
          <a:p>
            <a:pPr marL="0" marR="0" lvl="0" indent="0" algn="ctr" defTabSz="914400" rtl="0" eaLnBrk="0" fontAlgn="base" latinLnBrk="0" hangingPunct="0">
              <a:lnSpc>
                <a:spcPct val="80000"/>
              </a:lnSpc>
              <a:spcBef>
                <a:spcPct val="20000"/>
              </a:spcBef>
              <a:spcAft>
                <a:spcPct val="0"/>
              </a:spcAft>
              <a:buClr>
                <a:srgbClr val="CC0000"/>
              </a:buClr>
              <a:buSzPct val="80000"/>
              <a:buFont typeface="Wingdings" panose="05000000000000000000" pitchFamily="2" charset="2"/>
              <a:buNone/>
              <a:defRPr/>
            </a:pPr>
            <a:endParaRPr kumimoji="0" lang="zh-CN" altLang="en-US" sz="2000" b="0" i="0" u="none" strike="noStrike" kern="0" cap="none" spc="0" normalizeH="0" baseline="0" noProof="0" dirty="0" smtClean="0">
              <a:ln>
                <a:noFill/>
              </a:ln>
              <a:solidFill>
                <a:schemeClr val="tx1"/>
              </a:solidFill>
              <a:effectLst/>
              <a:uLnTx/>
              <a:uFillTx/>
              <a:latin typeface="+mn-lt"/>
              <a:ea typeface="微软雅黑" pitchFamily="34" charset="-122"/>
              <a:cs typeface="隶书" pitchFamily="49" charset="-122"/>
            </a:endParaRPr>
          </a:p>
          <a:p>
            <a:pPr marL="0" marR="0" lvl="0" indent="0" algn="ctr" defTabSz="914400" rtl="0" eaLnBrk="0" fontAlgn="base" latinLnBrk="0" hangingPunct="0">
              <a:lnSpc>
                <a:spcPct val="80000"/>
              </a:lnSpc>
              <a:spcBef>
                <a:spcPct val="20000"/>
              </a:spcBef>
              <a:spcAft>
                <a:spcPct val="0"/>
              </a:spcAft>
              <a:buClr>
                <a:srgbClr val="CC0000"/>
              </a:buClr>
              <a:buSzPct val="80000"/>
              <a:buFont typeface="Wingdings" panose="05000000000000000000" pitchFamily="2" charset="2"/>
              <a:buNone/>
              <a:defRPr/>
            </a:pPr>
            <a:r>
              <a:rPr kumimoji="0" lang="zh-CN" altLang="en-US" sz="2000" b="0" i="0" u="none" strike="noStrike" kern="0" cap="none" spc="0" normalizeH="0" baseline="0" noProof="0" dirty="0" smtClean="0">
                <a:ln>
                  <a:noFill/>
                </a:ln>
                <a:solidFill>
                  <a:schemeClr val="tx1"/>
                </a:solidFill>
                <a:effectLst/>
                <a:uLnTx/>
                <a:uFillTx/>
                <a:latin typeface="+mn-lt"/>
                <a:ea typeface="微软雅黑" pitchFamily="34" charset="-122"/>
                <a:cs typeface="隶书" pitchFamily="49" charset="-122"/>
              </a:rPr>
              <a:t>指导老师：雷  凯</a:t>
            </a:r>
            <a:endParaRPr kumimoji="0" lang="en-US" altLang="zh-CN" sz="2000" b="0" i="0" u="none" strike="noStrike" kern="0" cap="none" spc="0" normalizeH="0" baseline="0" noProof="0" dirty="0" smtClean="0">
              <a:ln>
                <a:noFill/>
              </a:ln>
              <a:solidFill>
                <a:schemeClr val="tx1"/>
              </a:solidFill>
              <a:effectLst/>
              <a:uLnTx/>
              <a:uFillTx/>
              <a:latin typeface="+mn-lt"/>
              <a:ea typeface="微软雅黑" pitchFamily="34" charset="-122"/>
              <a:cs typeface="隶书" pitchFamily="49" charset="-122"/>
            </a:endParaRPr>
          </a:p>
        </p:txBody>
      </p:sp>
      <p:sp>
        <p:nvSpPr>
          <p:cNvPr id="9" name="标题 2"/>
          <p:cNvSpPr txBox="1"/>
          <p:nvPr/>
        </p:nvSpPr>
        <p:spPr>
          <a:xfrm>
            <a:off x="179388" y="260350"/>
            <a:ext cx="6464300" cy="304800"/>
          </a:xfrm>
          <a:prstGeom prst="rect">
            <a:avLst/>
          </a:prstGeom>
        </p:spPr>
        <p:txBody>
          <a:bodyPr anchor="ctr"/>
          <a:lstStyle>
            <a:lvl1pPr algn="l" rtl="0" eaLnBrk="0" fontAlgn="base" hangingPunct="0">
              <a:spcBef>
                <a:spcPct val="0"/>
              </a:spcBef>
              <a:spcAft>
                <a:spcPct val="0"/>
              </a:spcAft>
              <a:defRPr sz="3600" b="1">
                <a:solidFill>
                  <a:srgbClr val="C0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600" b="1">
                <a:solidFill>
                  <a:srgbClr val="C00000"/>
                </a:solidFill>
                <a:effectLst>
                  <a:outerShdw blurRad="38100" dist="38100" dir="2700000" algn="tl">
                    <a:srgbClr val="C0C0C0"/>
                  </a:outerShdw>
                </a:effectLst>
                <a:latin typeface="Monotype Corsiva" pitchFamily="66" charset="0"/>
                <a:ea typeface="华文新魏" pitchFamily="2" charset="-122"/>
              </a:defRPr>
            </a:lvl2pPr>
            <a:lvl3pPr algn="l" rtl="0" eaLnBrk="0" fontAlgn="base" hangingPunct="0">
              <a:spcBef>
                <a:spcPct val="0"/>
              </a:spcBef>
              <a:spcAft>
                <a:spcPct val="0"/>
              </a:spcAft>
              <a:defRPr sz="3600" b="1">
                <a:solidFill>
                  <a:srgbClr val="C00000"/>
                </a:solidFill>
                <a:effectLst>
                  <a:outerShdw blurRad="38100" dist="38100" dir="2700000" algn="tl">
                    <a:srgbClr val="C0C0C0"/>
                  </a:outerShdw>
                </a:effectLst>
                <a:latin typeface="Monotype Corsiva" pitchFamily="66" charset="0"/>
                <a:ea typeface="华文新魏" pitchFamily="2" charset="-122"/>
              </a:defRPr>
            </a:lvl3pPr>
            <a:lvl4pPr algn="l" rtl="0" eaLnBrk="0" fontAlgn="base" hangingPunct="0">
              <a:spcBef>
                <a:spcPct val="0"/>
              </a:spcBef>
              <a:spcAft>
                <a:spcPct val="0"/>
              </a:spcAft>
              <a:defRPr sz="3600" b="1">
                <a:solidFill>
                  <a:srgbClr val="C00000"/>
                </a:solidFill>
                <a:effectLst>
                  <a:outerShdw blurRad="38100" dist="38100" dir="2700000" algn="tl">
                    <a:srgbClr val="C0C0C0"/>
                  </a:outerShdw>
                </a:effectLst>
                <a:latin typeface="Monotype Corsiva" pitchFamily="66" charset="0"/>
                <a:ea typeface="华文新魏" pitchFamily="2" charset="-122"/>
              </a:defRPr>
            </a:lvl4pPr>
            <a:lvl5pPr algn="l" rtl="0" eaLnBrk="0" fontAlgn="base" hangingPunct="0">
              <a:spcBef>
                <a:spcPct val="0"/>
              </a:spcBef>
              <a:spcAft>
                <a:spcPct val="0"/>
              </a:spcAft>
              <a:defRPr sz="3600" b="1">
                <a:solidFill>
                  <a:srgbClr val="C00000"/>
                </a:solidFill>
                <a:effectLst>
                  <a:outerShdw blurRad="38100" dist="38100" dir="2700000" algn="tl">
                    <a:srgbClr val="C0C0C0"/>
                  </a:outerShdw>
                </a:effectLst>
                <a:latin typeface="Monotype Corsiva" pitchFamily="66" charset="0"/>
                <a:ea typeface="华文新魏" pitchFamily="2" charset="-122"/>
              </a:defRPr>
            </a:lvl5pPr>
            <a:lvl6pPr marL="457200" algn="l" rtl="0" eaLnBrk="1" fontAlgn="base" hangingPunct="1">
              <a:spcBef>
                <a:spcPct val="0"/>
              </a:spcBef>
              <a:spcAft>
                <a:spcPct val="0"/>
              </a:spcAft>
              <a:defRPr sz="4400" b="1">
                <a:solidFill>
                  <a:schemeClr val="tx1"/>
                </a:solidFill>
                <a:effectLst>
                  <a:outerShdw blurRad="38100" dist="38100" dir="2700000" algn="tl">
                    <a:srgbClr val="C0C0C0"/>
                  </a:outerShdw>
                </a:effectLst>
                <a:latin typeface="Monotype Corsiva" pitchFamily="66" charset="0"/>
                <a:ea typeface="华文新魏" pitchFamily="2" charset="-122"/>
              </a:defRPr>
            </a:lvl6pPr>
            <a:lvl7pPr marL="914400" algn="l" rtl="0" eaLnBrk="1" fontAlgn="base" hangingPunct="1">
              <a:spcBef>
                <a:spcPct val="0"/>
              </a:spcBef>
              <a:spcAft>
                <a:spcPct val="0"/>
              </a:spcAft>
              <a:defRPr sz="4400" b="1">
                <a:solidFill>
                  <a:schemeClr val="tx1"/>
                </a:solidFill>
                <a:effectLst>
                  <a:outerShdw blurRad="38100" dist="38100" dir="2700000" algn="tl">
                    <a:srgbClr val="C0C0C0"/>
                  </a:outerShdw>
                </a:effectLst>
                <a:latin typeface="Monotype Corsiva" pitchFamily="66" charset="0"/>
                <a:ea typeface="华文新魏" pitchFamily="2" charset="-122"/>
              </a:defRPr>
            </a:lvl7pPr>
            <a:lvl8pPr marL="1371600" algn="l" rtl="0" eaLnBrk="1" fontAlgn="base" hangingPunct="1">
              <a:spcBef>
                <a:spcPct val="0"/>
              </a:spcBef>
              <a:spcAft>
                <a:spcPct val="0"/>
              </a:spcAft>
              <a:defRPr sz="4400" b="1">
                <a:solidFill>
                  <a:schemeClr val="tx1"/>
                </a:solidFill>
                <a:effectLst>
                  <a:outerShdw blurRad="38100" dist="38100" dir="2700000" algn="tl">
                    <a:srgbClr val="C0C0C0"/>
                  </a:outerShdw>
                </a:effectLst>
                <a:latin typeface="Monotype Corsiva" pitchFamily="66" charset="0"/>
                <a:ea typeface="华文新魏" pitchFamily="2" charset="-122"/>
              </a:defRPr>
            </a:lvl8pPr>
            <a:lvl9pPr marL="1828800" algn="l" rtl="0" eaLnBrk="1" fontAlgn="base" hangingPunct="1">
              <a:spcBef>
                <a:spcPct val="0"/>
              </a:spcBef>
              <a:spcAft>
                <a:spcPct val="0"/>
              </a:spcAft>
              <a:defRPr sz="4400" b="1">
                <a:solidFill>
                  <a:schemeClr val="tx1"/>
                </a:solidFill>
                <a:effectLst>
                  <a:outerShdw blurRad="38100" dist="38100" dir="2700000" algn="tl">
                    <a:srgbClr val="C0C0C0"/>
                  </a:outerShdw>
                </a:effectLst>
                <a:latin typeface="Monotype Corsiva" pitchFamily="66" charset="0"/>
                <a:ea typeface="华文新魏"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0" cap="none" spc="0" normalizeH="0" baseline="0" noProof="0" dirty="0" smtClean="0">
                <a:ln>
                  <a:noFill/>
                </a:ln>
                <a:solidFill>
                  <a:srgbClr val="0070C0"/>
                </a:solidFill>
                <a:effectLst>
                  <a:outerShdw blurRad="38100" dist="38100" dir="2700000" algn="tl">
                    <a:srgbClr val="C0C0C0"/>
                  </a:outerShdw>
                </a:effectLst>
                <a:uLnTx/>
                <a:uFillTx/>
                <a:latin typeface="Monotype Corsiva"/>
                <a:ea typeface="华文新魏"/>
                <a:cs typeface="+mj-cs"/>
              </a:rPr>
              <a:t>北京大学硕士研究生学位开题报告</a:t>
            </a:r>
            <a:endParaRPr kumimoji="0" lang="zh-CN" altLang="en-US" sz="1600" b="1" i="0" u="none" strike="noStrike" kern="0" cap="none" spc="0" normalizeH="0" baseline="0" noProof="0" dirty="0">
              <a:ln>
                <a:noFill/>
              </a:ln>
              <a:solidFill>
                <a:srgbClr val="0070C0"/>
              </a:solidFill>
              <a:effectLst>
                <a:outerShdw blurRad="38100" dist="38100" dir="2700000" algn="tl">
                  <a:srgbClr val="C0C0C0"/>
                </a:outerShdw>
              </a:effectLst>
              <a:uLnTx/>
              <a:uFillTx/>
              <a:latin typeface="Monotype Corsiva"/>
              <a:ea typeface="华文新魏"/>
              <a:cs typeface="+mj-cs"/>
            </a:endParaRPr>
          </a:p>
        </p:txBody>
      </p:sp>
      <p:sp>
        <p:nvSpPr>
          <p:cNvPr id="15364" name="灯片编号占位符 5"/>
          <p:cNvSpPr txBox="1">
            <a:spLocks noGrp="1"/>
          </p:cNvSpPr>
          <p:nvPr>
            <p:ph type="sldNum" sz="quarter" idx="4"/>
          </p:nvPr>
        </p:nvSpPr>
        <p:spPr>
          <a:xfrm>
            <a:off x="8388350" y="6519863"/>
            <a:ext cx="801688" cy="365125"/>
          </a:xfrm>
          <a:noFill/>
          <a:ln>
            <a:noFill/>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5pPr>
          </a:lstStyle>
          <a:p>
            <a:pPr lvl="0" eaLnBrk="1" hangingPunct="1"/>
            <a:fld id="{9A0DB2DC-4C9A-4742-B13C-FB6460FD3503}" type="slidenum">
              <a:rPr lang="zh-CN" altLang="en-US" sz="1400" dirty="0"/>
              <a:t>1</a:t>
            </a:fld>
            <a:r>
              <a:rPr lang="en-US" altLang="zh-CN" sz="1400" dirty="0"/>
              <a:t>/16</a:t>
            </a:r>
            <a:endParaRPr lang="zh-CN" altLang="en-US" sz="1400" dirty="0"/>
          </a:p>
        </p:txBody>
      </p:sp>
      <p:graphicFrame>
        <p:nvGraphicFramePr>
          <p:cNvPr id="2" name="表格 1"/>
          <p:cNvGraphicFramePr>
            <a:graphicFrameLocks noGrp="1"/>
          </p:cNvGraphicFramePr>
          <p:nvPr/>
        </p:nvGraphicFramePr>
        <p:xfrm>
          <a:off x="1187450" y="1916113"/>
          <a:ext cx="6769100" cy="1828800"/>
        </p:xfrm>
        <a:graphic>
          <a:graphicData uri="http://schemas.openxmlformats.org/drawingml/2006/table">
            <a:tbl>
              <a:tblPr>
                <a:tableStyleId>{5C22544A-7EE6-4342-B048-85BDC9FD1C3A}</a:tableStyleId>
              </a:tblPr>
              <a:tblGrid>
                <a:gridCol w="6769100"/>
              </a:tblGrid>
              <a:tr h="560705">
                <a:tc>
                  <a:txBody>
                    <a:bodyPr/>
                    <a:lstStyle/>
                    <a:p>
                      <a:pPr algn="ctr">
                        <a:lnSpc>
                          <a:spcPct val="125000"/>
                        </a:lnSpc>
                        <a:spcAft>
                          <a:spcPts val="0"/>
                        </a:spcAft>
                      </a:pPr>
                      <a:r>
                        <a:rPr lang="zh-CN" sz="3200" b="1" kern="100" dirty="0" smtClean="0">
                          <a:effectLst/>
                        </a:rPr>
                        <a:t>基于</a:t>
                      </a:r>
                      <a:r>
                        <a:rPr lang="zh-CN" altLang="en-US" sz="3200" b="1" kern="100" dirty="0" smtClean="0">
                          <a:effectLst/>
                        </a:rPr>
                        <a:t>共享数据的分布式联合主动学习系统研究</a:t>
                      </a:r>
                    </a:p>
                  </a:txBody>
                  <a:tcPr marL="68589" marR="68589" marT="0" marB="0" anchor="b">
                    <a:noFill/>
                  </a:tcPr>
                </a:tc>
              </a:tr>
              <a:tr h="560705">
                <a:tc>
                  <a:txBody>
                    <a:bodyPr/>
                    <a:lstStyle/>
                    <a:p>
                      <a:pPr>
                        <a:lnSpc>
                          <a:spcPct val="125000"/>
                        </a:lnSpc>
                        <a:spcAft>
                          <a:spcPts val="0"/>
                        </a:spcAft>
                      </a:pPr>
                      <a:endParaRPr lang="zh-CN" sz="3200" b="1" kern="100" dirty="0">
                        <a:effectLst/>
                        <a:latin typeface="Times New Roman" pitchFamily="18" charset="0"/>
                        <a:ea typeface="宋体" pitchFamily="2" charset="-122"/>
                      </a:endParaRPr>
                    </a:p>
                  </a:txBody>
                  <a:tcPr marL="68589" marR="68589" marT="0" marB="0" anchor="b">
                    <a:noFill/>
                  </a:tcPr>
                </a:tc>
              </a:tr>
            </a:tbl>
          </a:graphicData>
        </a:graphic>
      </p:graphicFrame>
    </p:spTree>
  </p:cSld>
  <p:clrMapOvr>
    <a:masterClrMapping/>
  </p:clrMapOvr>
  <p:transition spd="slow" advTm="6585"/>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23" name="图片 8" descr="C:\Users\hasee\OneDrive\第三学期相关\【重要工作安排，请留存】关于本学期开题报告+毕设研究工作安排 - 16级\图-Client端流程图.jpg"/>
          <p:cNvPicPr>
            <a:picLocks noChangeAspect="1"/>
          </p:cNvPicPr>
          <p:nvPr/>
        </p:nvPicPr>
        <p:blipFill>
          <a:blip r:embed="rId4"/>
          <a:stretch>
            <a:fillRect/>
          </a:stretch>
        </p:blipFill>
        <p:spPr>
          <a:xfrm>
            <a:off x="5039043" y="568325"/>
            <a:ext cx="4222750" cy="6092825"/>
          </a:xfrm>
          <a:prstGeom prst="rect">
            <a:avLst/>
          </a:prstGeom>
          <a:noFill/>
          <a:ln w="9525">
            <a:noFill/>
          </a:ln>
        </p:spPr>
      </p:pic>
      <p:sp>
        <p:nvSpPr>
          <p:cNvPr id="34818" name="矩形 7"/>
          <p:cNvSpPr/>
          <p:nvPr/>
        </p:nvSpPr>
        <p:spPr>
          <a:xfrm>
            <a:off x="241300" y="44450"/>
            <a:ext cx="8075613" cy="523875"/>
          </a:xfrm>
          <a:prstGeom prst="rect">
            <a:avLst/>
          </a:prstGeom>
          <a:noFill/>
          <a:ln w="9525">
            <a:noFill/>
          </a:ln>
        </p:spPr>
        <p:txBody>
          <a:bodyPr>
            <a:spAutoFit/>
          </a:bodyPr>
          <a:lstStyle/>
          <a:p>
            <a:pPr eaLnBrk="1" hangingPunct="1"/>
            <a:r>
              <a:rPr lang="zh-CN" altLang="en-US" sz="2800" b="1" dirty="0">
                <a:latin typeface="Times New Roman" pitchFamily="18" charset="0"/>
                <a:cs typeface="Times New Roman" pitchFamily="18" charset="0"/>
              </a:rPr>
              <a:t>研究方案</a:t>
            </a:r>
            <a:endParaRPr lang="zh-CN" altLang="en-US" sz="2000" b="1" dirty="0">
              <a:latin typeface="Times New Roman" pitchFamily="18" charset="0"/>
              <a:ea typeface="Times New Roman" pitchFamily="18" charset="0"/>
            </a:endParaRPr>
          </a:p>
        </p:txBody>
      </p:sp>
      <p:sp>
        <p:nvSpPr>
          <p:cNvPr id="34819" name="Rectangle 2"/>
          <p:cNvSpPr/>
          <p:nvPr/>
        </p:nvSpPr>
        <p:spPr>
          <a:xfrm>
            <a:off x="0" y="0"/>
            <a:ext cx="9144000" cy="0"/>
          </a:xfrm>
          <a:prstGeom prst="rect">
            <a:avLst/>
          </a:prstGeom>
          <a:noFill/>
          <a:ln w="9525">
            <a:noFill/>
          </a:ln>
        </p:spPr>
        <p:txBody>
          <a:bodyPr wrap="none" anchor="ctr">
            <a:spAutoFit/>
          </a:bodyPr>
          <a:lstStyle/>
          <a:p>
            <a:pPr eaLnBrk="1" hangingPunct="1"/>
            <a:endParaRPr lang="zh-CN" altLang="en-US" dirty="0">
              <a:latin typeface="Calibri" pitchFamily="34" charset="0"/>
            </a:endParaRPr>
          </a:p>
        </p:txBody>
      </p:sp>
      <p:sp>
        <p:nvSpPr>
          <p:cNvPr id="34820" name="灯片编号占位符 5"/>
          <p:cNvSpPr txBox="1">
            <a:spLocks noGrp="1"/>
          </p:cNvSpPr>
          <p:nvPr>
            <p:ph type="sldNum" sz="quarter" idx="4"/>
          </p:nvPr>
        </p:nvSpPr>
        <p:spPr>
          <a:xfrm>
            <a:off x="8388350" y="6519863"/>
            <a:ext cx="801688" cy="365125"/>
          </a:xfrm>
          <a:noFill/>
          <a:ln>
            <a:noFill/>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5pPr>
          </a:lstStyle>
          <a:p>
            <a:pPr lvl="0" eaLnBrk="1" hangingPunct="1"/>
            <a:fld id="{9A0DB2DC-4C9A-4742-B13C-FB6460FD3503}" type="slidenum">
              <a:rPr lang="zh-CN" altLang="en-US" sz="1400" dirty="0"/>
              <a:t>10</a:t>
            </a:fld>
            <a:r>
              <a:rPr lang="en-US" altLang="zh-CN" sz="1400" dirty="0"/>
              <a:t>/16</a:t>
            </a:r>
            <a:endParaRPr lang="zh-CN" altLang="en-US" sz="1400" dirty="0"/>
          </a:p>
        </p:txBody>
      </p:sp>
      <p:sp>
        <p:nvSpPr>
          <p:cNvPr id="26629" name="页脚占位符 4"/>
          <p:cNvSpPr txBox="1">
            <a:spLocks noGrp="1"/>
          </p:cNvSpPr>
          <p:nvPr>
            <p:ph type="ftr" sz="quarter" idx="3"/>
          </p:nvPr>
        </p:nvSpPr>
        <p:spPr bwMode="auto">
          <a:xfrm>
            <a:off x="179388" y="6524625"/>
            <a:ext cx="5472113" cy="333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marR="0" lvl="0" indent="0" algn="l" defTabSz="914400" rtl="0" eaLnBrk="1" fontAlgn="b" latinLnBrk="0" hangingPunct="1">
              <a:lnSpc>
                <a:spcPct val="100000"/>
              </a:lnSpc>
              <a:spcBef>
                <a:spcPct val="0"/>
              </a:spcBef>
              <a:spcAft>
                <a:spcPct val="0"/>
              </a:spcAft>
              <a:buClrTx/>
              <a:buSzTx/>
              <a:buFontTx/>
              <a:buNone/>
              <a:defRPr/>
            </a:pPr>
            <a:r>
              <a:rPr kumimoji="0" lang="zh-CN" altLang="zh-CN" sz="1400" b="1" i="0" u="none" strike="noStrike" kern="100" cap="none" spc="0" normalizeH="0" baseline="0" noProof="0" dirty="0">
                <a:ln>
                  <a:noFill/>
                </a:ln>
                <a:solidFill>
                  <a:schemeClr val="tx1"/>
                </a:solidFill>
                <a:effectLst/>
                <a:uLnTx/>
                <a:uFillTx/>
                <a:latin typeface="Calibri" pitchFamily="34" charset="0"/>
                <a:ea typeface="宋体" pitchFamily="2" charset="-122"/>
                <a:cs typeface="Times New Roman" pitchFamily="18" charset="0"/>
              </a:rPr>
              <a:t>基于</a:t>
            </a:r>
            <a:r>
              <a:rPr kumimoji="0" lang="zh-CN" altLang="en-US" sz="1400" b="1" i="0" u="none" strike="noStrike" kern="100" cap="none" spc="0" normalizeH="0" baseline="0" noProof="0" dirty="0">
                <a:ln>
                  <a:noFill/>
                </a:ln>
                <a:solidFill>
                  <a:schemeClr val="tx1"/>
                </a:solidFill>
                <a:effectLst/>
                <a:uLnTx/>
                <a:uFillTx/>
                <a:latin typeface="Calibri" pitchFamily="34" charset="0"/>
                <a:ea typeface="宋体" pitchFamily="2" charset="-122"/>
                <a:cs typeface="Times New Roman" pitchFamily="18" charset="0"/>
              </a:rPr>
              <a:t>共享数据的分布式联合主动学习系统研究</a:t>
            </a:r>
          </a:p>
        </p:txBody>
      </p:sp>
      <p:sp>
        <p:nvSpPr>
          <p:cNvPr id="32774" name="矩形 33"/>
          <p:cNvSpPr>
            <a:spLocks noChangeArrowheads="1"/>
          </p:cNvSpPr>
          <p:nvPr/>
        </p:nvSpPr>
        <p:spPr bwMode="auto">
          <a:xfrm>
            <a:off x="0" y="719138"/>
            <a:ext cx="8821738" cy="3138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285750" marR="0" lvl="0" indent="-285750" algn="l" defTabSz="914400" rtl="0" eaLnBrk="0" fontAlgn="base" latinLnBrk="0" hangingPunct="0">
              <a:lnSpc>
                <a:spcPct val="100000"/>
              </a:lnSpc>
              <a:spcBef>
                <a:spcPct val="0"/>
              </a:spcBef>
              <a:spcAft>
                <a:spcPct val="0"/>
              </a:spcAft>
              <a:buClr>
                <a:srgbClr val="FF0000"/>
              </a:buClr>
              <a:buSzTx/>
              <a:buFont typeface="Wingdings" panose="05000000000000000000" pitchFamily="2" charset="2"/>
              <a:buChar char="p"/>
              <a:defRPr/>
            </a:pPr>
            <a:r>
              <a:rPr kumimoji="0" lang="zh-CN" altLang="en-US" sz="2400" b="0" i="0" u="none" strike="noStrike" kern="1200" cap="none" spc="0" normalizeH="0" baseline="0" noProof="0" dirty="0" smtClean="0">
                <a:ln>
                  <a:noFill/>
                </a:ln>
                <a:solidFill>
                  <a:schemeClr val="tx1"/>
                </a:solidFill>
                <a:effectLst/>
                <a:uLnTx/>
                <a:uFillTx/>
                <a:latin typeface="+mn-ea"/>
                <a:ea typeface="+mn-ea"/>
                <a:cs typeface="+mn-cs"/>
              </a:rPr>
              <a:t>联合主动学习模型算法</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设计</a:t>
            </a:r>
          </a:p>
          <a:p>
            <a:pPr marL="285750" marR="0" lvl="0" indent="-285750" algn="l" defTabSz="914400" rtl="0" eaLnBrk="0" fontAlgn="base" latinLnBrk="0" hangingPunct="0">
              <a:lnSpc>
                <a:spcPct val="100000"/>
              </a:lnSpc>
              <a:spcBef>
                <a:spcPct val="0"/>
              </a:spcBef>
              <a:spcAft>
                <a:spcPct val="0"/>
              </a:spcAft>
              <a:buClr>
                <a:srgbClr val="FF0000"/>
              </a:buClr>
              <a:buSzTx/>
              <a:buFont typeface="Wingdings" panose="05000000000000000000" pitchFamily="2" charset="2"/>
              <a:buChar char="p"/>
              <a:defRPr/>
            </a:pPr>
            <a:endParaRPr kumimoji="0" lang="en-US" altLang="zh-CN" sz="2400" b="0" i="0" u="none" strike="noStrike" kern="1200" cap="none" spc="0" normalizeH="0" baseline="0" noProof="0" dirty="0" smtClean="0">
              <a:ln>
                <a:noFill/>
              </a:ln>
              <a:solidFill>
                <a:schemeClr val="tx1"/>
              </a:solidFill>
              <a:effectLst/>
              <a:uLnTx/>
              <a:uFillTx/>
              <a:latin typeface="+mn-ea"/>
              <a:ea typeface="+mn-ea"/>
              <a:cs typeface="+mn-cs"/>
            </a:endParaRPr>
          </a:p>
          <a:p>
            <a:pPr marL="742950" marR="0" lvl="1" indent="-285750" algn="l" defTabSz="914400" rtl="0" eaLnBrk="0" fontAlgn="base" latinLnBrk="0" hangingPunct="0">
              <a:lnSpc>
                <a:spcPct val="100000"/>
              </a:lnSpc>
              <a:spcBef>
                <a:spcPct val="0"/>
              </a:spcBef>
              <a:spcAft>
                <a:spcPct val="0"/>
              </a:spcAft>
              <a:buClr>
                <a:srgbClr val="FF0000"/>
              </a:buClr>
              <a:buSzTx/>
              <a:buFont typeface="Wingdings" panose="05000000000000000000" pitchFamily="2" charset="2"/>
              <a:buChar char="p"/>
              <a:defRPr/>
            </a:pPr>
            <a:r>
              <a:rPr kumimoji="0" lang="zh-CN" altLang="en-US" sz="1800" b="0" i="0" u="none" strike="noStrike" kern="1200" cap="none" spc="0" normalizeH="0" baseline="0" noProof="0" dirty="0" smtClean="0">
                <a:ln>
                  <a:noFill/>
                </a:ln>
                <a:solidFill>
                  <a:schemeClr val="tx1"/>
                </a:solidFill>
                <a:effectLst/>
                <a:uLnTx/>
                <a:uFillTx/>
                <a:latin typeface="+mn-ea"/>
                <a:ea typeface="+mn-ea"/>
                <a:cs typeface="+mn-cs"/>
              </a:rPr>
              <a:t>利用</a:t>
            </a:r>
            <a:r>
              <a:rPr kumimoji="0" lang="en-US" altLang="zh-CN" sz="1800" b="0" i="0" u="none" strike="noStrike" kern="1200" cap="none" spc="0" normalizeH="0" baseline="0" noProof="0" dirty="0" smtClean="0">
                <a:ln>
                  <a:noFill/>
                </a:ln>
                <a:solidFill>
                  <a:schemeClr val="tx1"/>
                </a:solidFill>
                <a:effectLst/>
                <a:uLnTx/>
                <a:uFillTx/>
                <a:latin typeface="+mn-lt"/>
                <a:ea typeface="+mn-lt"/>
                <a:cs typeface="+mn-cs"/>
              </a:rPr>
              <a:t>Smart Edge Server</a:t>
            </a:r>
            <a:r>
              <a:rPr kumimoji="0" lang="zh-CN" altLang="en-US" sz="1800" b="0" i="0" u="none" strike="noStrike" kern="1200" cap="none" spc="0" normalizeH="0" baseline="0" noProof="0" dirty="0" smtClean="0">
                <a:ln>
                  <a:noFill/>
                </a:ln>
                <a:solidFill>
                  <a:schemeClr val="tx1"/>
                </a:solidFill>
                <a:effectLst/>
                <a:uLnTx/>
                <a:uFillTx/>
                <a:latin typeface="+mn-ea"/>
                <a:ea typeface="+mn-ea"/>
                <a:cs typeface="+mn-cs"/>
              </a:rPr>
              <a:t>初始化查询函数</a:t>
            </a:r>
          </a:p>
          <a:p>
            <a:pPr marL="742950" marR="0" lvl="1" indent="-285750" algn="l" defTabSz="914400" rtl="0" eaLnBrk="0" fontAlgn="base" latinLnBrk="0" hangingPunct="0">
              <a:lnSpc>
                <a:spcPct val="100000"/>
              </a:lnSpc>
              <a:spcBef>
                <a:spcPct val="0"/>
              </a:spcBef>
              <a:spcAft>
                <a:spcPct val="0"/>
              </a:spcAft>
              <a:buClr>
                <a:srgbClr val="FF0000"/>
              </a:buClr>
              <a:buSzTx/>
              <a:buFont typeface="Wingdings" panose="05000000000000000000" pitchFamily="2" charset="2"/>
              <a:buChar char="p"/>
              <a:defRPr/>
            </a:pPr>
            <a:endParaRPr kumimoji="0" lang="en-US" altLang="zh-CN" sz="1800" b="0" i="0" u="none" strike="noStrike" kern="1200" cap="none" spc="0" normalizeH="0" baseline="0" noProof="0" dirty="0" smtClean="0">
              <a:ln>
                <a:noFill/>
              </a:ln>
              <a:solidFill>
                <a:schemeClr val="tx1"/>
              </a:solidFill>
              <a:effectLst/>
              <a:uLnTx/>
              <a:uFillTx/>
              <a:latin typeface="+mn-ea"/>
              <a:ea typeface="+mn-ea"/>
              <a:cs typeface="+mn-cs"/>
            </a:endParaRPr>
          </a:p>
          <a:p>
            <a:pPr marL="742950" marR="0" lvl="1" indent="-285750" algn="l" defTabSz="914400" rtl="0" eaLnBrk="0" fontAlgn="base" latinLnBrk="0" hangingPunct="0">
              <a:lnSpc>
                <a:spcPct val="100000"/>
              </a:lnSpc>
              <a:spcBef>
                <a:spcPct val="0"/>
              </a:spcBef>
              <a:spcAft>
                <a:spcPct val="0"/>
              </a:spcAft>
              <a:buClr>
                <a:srgbClr val="FF0000"/>
              </a:buClr>
              <a:buSzTx/>
              <a:buFont typeface="Wingdings" panose="05000000000000000000" pitchFamily="2" charset="2"/>
              <a:buChar char="p"/>
              <a:defRPr/>
            </a:pPr>
            <a:r>
              <a:rPr kumimoji="0" lang="zh-CN" altLang="en-US" sz="1800" b="0" i="0" u="none" strike="noStrike" kern="1200" cap="none" spc="0" normalizeH="0" baseline="0" noProof="0" dirty="0" smtClean="0">
                <a:ln>
                  <a:noFill/>
                </a:ln>
                <a:solidFill>
                  <a:schemeClr val="tx1"/>
                </a:solidFill>
                <a:effectLst/>
                <a:uLnTx/>
                <a:uFillTx/>
                <a:latin typeface="+mn-ea"/>
                <a:ea typeface="+mn-ea"/>
                <a:cs typeface="+mn-cs"/>
              </a:rPr>
              <a:t>每轮训练后通过查询函数选择样本进行标记</a:t>
            </a:r>
          </a:p>
          <a:p>
            <a:pPr marL="742950" marR="0" lvl="1" indent="-285750" algn="l" defTabSz="914400" rtl="0" eaLnBrk="0" fontAlgn="base" latinLnBrk="0" hangingPunct="0">
              <a:lnSpc>
                <a:spcPct val="100000"/>
              </a:lnSpc>
              <a:spcBef>
                <a:spcPct val="0"/>
              </a:spcBef>
              <a:spcAft>
                <a:spcPct val="0"/>
              </a:spcAft>
              <a:buClr>
                <a:srgbClr val="FF0000"/>
              </a:buClr>
              <a:buSzTx/>
              <a:buFont typeface="Wingdings" panose="05000000000000000000" pitchFamily="2" charset="2"/>
              <a:buChar char="p"/>
              <a:defRPr/>
            </a:pPr>
            <a:endParaRPr kumimoji="0" lang="en-US" altLang="zh-CN" sz="1800" b="0" i="0" u="none" strike="noStrike" kern="1200" cap="none" spc="0" normalizeH="0" baseline="0" noProof="0" dirty="0" smtClean="0">
              <a:ln>
                <a:noFill/>
              </a:ln>
              <a:solidFill>
                <a:schemeClr val="tx1"/>
              </a:solidFill>
              <a:effectLst/>
              <a:uLnTx/>
              <a:uFillTx/>
              <a:latin typeface="+mn-ea"/>
              <a:ea typeface="+mn-ea"/>
              <a:cs typeface="+mn-cs"/>
            </a:endParaRPr>
          </a:p>
          <a:p>
            <a:pPr marL="742950" marR="0" lvl="1" indent="-285750" algn="l" defTabSz="914400" rtl="0" eaLnBrk="0" fontAlgn="base" latinLnBrk="0" hangingPunct="0">
              <a:lnSpc>
                <a:spcPct val="100000"/>
              </a:lnSpc>
              <a:spcBef>
                <a:spcPct val="0"/>
              </a:spcBef>
              <a:spcAft>
                <a:spcPct val="0"/>
              </a:spcAft>
              <a:buClr>
                <a:srgbClr val="FF0000"/>
              </a:buClr>
              <a:buSzTx/>
              <a:buFont typeface="Wingdings" panose="05000000000000000000" pitchFamily="2" charset="2"/>
              <a:buChar char="p"/>
              <a:defRPr/>
            </a:pPr>
            <a:r>
              <a:rPr kumimoji="0" lang="zh-CN" altLang="en-US" sz="1800" b="0" i="0" u="none" strike="noStrike" kern="1200" cap="none" spc="0" normalizeH="0" baseline="0" noProof="0" dirty="0" smtClean="0">
                <a:ln>
                  <a:noFill/>
                </a:ln>
                <a:solidFill>
                  <a:schemeClr val="tx1"/>
                </a:solidFill>
                <a:effectLst/>
                <a:uLnTx/>
                <a:uFillTx/>
                <a:latin typeface="+mn-ea"/>
                <a:ea typeface="+mn-ea"/>
                <a:cs typeface="+mn-cs"/>
              </a:rPr>
              <a:t>由</a:t>
            </a:r>
            <a:r>
              <a:rPr kumimoji="0" lang="en-US" altLang="zh-CN" sz="1800" b="0" i="0" u="none" strike="noStrike" kern="1200" cap="none" spc="0" normalizeH="0" baseline="0" noProof="0" dirty="0" smtClean="0">
                <a:ln>
                  <a:noFill/>
                </a:ln>
                <a:solidFill>
                  <a:schemeClr val="tx1"/>
                </a:solidFill>
                <a:effectLst/>
                <a:uLnTx/>
                <a:uFillTx/>
                <a:latin typeface="+mn-lt"/>
                <a:ea typeface="+mn-lt"/>
                <a:cs typeface="+mn-cs"/>
              </a:rPr>
              <a:t>Smart Edge Server</a:t>
            </a:r>
            <a:r>
              <a:rPr kumimoji="0" lang="zh-CN" altLang="en-US" sz="1800" b="0" i="0" u="none" strike="noStrike" kern="1200" cap="none" spc="0" normalizeH="0" baseline="0" noProof="0" dirty="0" smtClean="0">
                <a:ln>
                  <a:noFill/>
                </a:ln>
                <a:solidFill>
                  <a:schemeClr val="tx1"/>
                </a:solidFill>
                <a:effectLst/>
                <a:uLnTx/>
                <a:uFillTx/>
                <a:latin typeface="+mn-ea"/>
                <a:ea typeface="+mn-ea"/>
                <a:cs typeface="+mn-cs"/>
              </a:rPr>
              <a:t>判断</a:t>
            </a:r>
            <a:r>
              <a:rPr kumimoji="0" lang="en-US" altLang="zh-CN" sz="1800" b="0" i="0" u="none" strike="noStrike" kern="1200" cap="none" spc="0" normalizeH="0" baseline="0" noProof="0" dirty="0" smtClean="0">
                <a:ln>
                  <a:noFill/>
                </a:ln>
                <a:solidFill>
                  <a:schemeClr val="tx1"/>
                </a:solidFill>
                <a:effectLst/>
                <a:uLnTx/>
                <a:uFillTx/>
                <a:latin typeface="+mn-lt"/>
                <a:ea typeface="+mn-lt"/>
                <a:cs typeface="+mn-cs"/>
              </a:rPr>
              <a:t>Validation loss</a:t>
            </a:r>
            <a:r>
              <a:rPr kumimoji="0" lang="zh-CN" altLang="en-US" sz="1800" b="0" i="0" u="none" strike="noStrike" kern="1200" cap="none" spc="0" normalizeH="0" baseline="0" noProof="0" dirty="0" smtClean="0">
                <a:ln>
                  <a:noFill/>
                </a:ln>
                <a:solidFill>
                  <a:schemeClr val="tx1"/>
                </a:solidFill>
                <a:effectLst/>
                <a:uLnTx/>
                <a:uFillTx/>
                <a:latin typeface="+mn-ea"/>
                <a:ea typeface="+mn-ea"/>
                <a:cs typeface="+mn-cs"/>
              </a:rPr>
              <a:t>是否收敛</a:t>
            </a:r>
          </a:p>
          <a:p>
            <a:pPr marL="742950" marR="0" lvl="1" indent="-285750" algn="l" defTabSz="914400" rtl="0" eaLnBrk="0" fontAlgn="base" latinLnBrk="0" hangingPunct="0">
              <a:lnSpc>
                <a:spcPct val="100000"/>
              </a:lnSpc>
              <a:spcBef>
                <a:spcPct val="0"/>
              </a:spcBef>
              <a:spcAft>
                <a:spcPct val="0"/>
              </a:spcAft>
              <a:buClr>
                <a:srgbClr val="FF0000"/>
              </a:buClr>
              <a:buSzTx/>
              <a:buFont typeface="Wingdings" panose="05000000000000000000" pitchFamily="2" charset="2"/>
              <a:buChar char="p"/>
              <a:defRPr/>
            </a:pPr>
            <a:endParaRPr kumimoji="0" lang="en-US" altLang="zh-CN" sz="1800" b="0" i="0" u="none" strike="noStrike" kern="1200" cap="none" spc="0" normalizeH="0" baseline="0" noProof="0" dirty="0" smtClean="0">
              <a:ln>
                <a:noFill/>
              </a:ln>
              <a:solidFill>
                <a:schemeClr val="tx1"/>
              </a:solidFill>
              <a:effectLst/>
              <a:uLnTx/>
              <a:uFillTx/>
              <a:latin typeface="+mn-ea"/>
              <a:ea typeface="+mn-ea"/>
              <a:cs typeface="+mn-cs"/>
            </a:endParaRPr>
          </a:p>
          <a:p>
            <a:pPr marL="742950" marR="0" lvl="1" indent="-285750" algn="l" defTabSz="914400" rtl="0" eaLnBrk="0" fontAlgn="base" latinLnBrk="0" hangingPunct="0">
              <a:lnSpc>
                <a:spcPct val="100000"/>
              </a:lnSpc>
              <a:spcBef>
                <a:spcPct val="0"/>
              </a:spcBef>
              <a:spcAft>
                <a:spcPct val="0"/>
              </a:spcAft>
              <a:buClr>
                <a:srgbClr val="FF0000"/>
              </a:buClr>
              <a:buSzTx/>
              <a:buFont typeface="Wingdings" panose="05000000000000000000" pitchFamily="2" charset="2"/>
              <a:buChar char="p"/>
              <a:defRPr/>
            </a:pPr>
            <a:r>
              <a:rPr kumimoji="0" lang="zh-CN" altLang="en-US" sz="1800" b="0" i="0" u="none" strike="noStrike" kern="1200" cap="none" spc="0" normalizeH="0" baseline="0" noProof="0" dirty="0" smtClean="0">
                <a:ln>
                  <a:noFill/>
                </a:ln>
                <a:solidFill>
                  <a:schemeClr val="tx1"/>
                </a:solidFill>
                <a:effectLst/>
                <a:uLnTx/>
                <a:uFillTx/>
                <a:latin typeface="+mn-ea"/>
                <a:ea typeface="+mn-ea"/>
                <a:cs typeface="+mn-cs"/>
              </a:rPr>
              <a:t>成为</a:t>
            </a:r>
            <a:r>
              <a:rPr kumimoji="0" lang="en-US" altLang="zh-CN" sz="1800" b="0" i="0" u="none" strike="noStrike" kern="1200" cap="none" spc="0" normalizeH="0" baseline="0" noProof="0" dirty="0" smtClean="0">
                <a:ln>
                  <a:noFill/>
                </a:ln>
                <a:solidFill>
                  <a:schemeClr val="tx1"/>
                </a:solidFill>
                <a:effectLst/>
                <a:uLnTx/>
                <a:uFillTx/>
                <a:latin typeface="+mn-lt"/>
                <a:ea typeface="+mn-lt"/>
                <a:cs typeface="+mn-cs"/>
              </a:rPr>
              <a:t>Ready-Client</a:t>
            </a:r>
            <a:endParaRPr kumimoji="0" lang="en-US" altLang="zh-CN" sz="1400" b="0" i="0" u="none" strike="noStrike" kern="1200" cap="none" spc="0" normalizeH="0" baseline="0" noProof="0" dirty="0" smtClean="0">
              <a:ln>
                <a:noFill/>
              </a:ln>
              <a:solidFill>
                <a:schemeClr val="tx1"/>
              </a:solidFill>
              <a:effectLst/>
              <a:uLnTx/>
              <a:uFillTx/>
              <a:latin typeface="+mn-ea"/>
              <a:ea typeface="+mn-ea"/>
              <a:cs typeface="+mn-cs"/>
            </a:endParaRPr>
          </a:p>
          <a:p>
            <a:pPr marL="1143000" marR="0" lvl="2" indent="-228600" algn="l" defTabSz="914400" rtl="0" eaLnBrk="0" fontAlgn="base" latinLnBrk="0" hangingPunct="0">
              <a:lnSpc>
                <a:spcPct val="100000"/>
              </a:lnSpc>
              <a:spcBef>
                <a:spcPct val="0"/>
              </a:spcBef>
              <a:spcAft>
                <a:spcPct val="0"/>
              </a:spcAft>
              <a:buClr>
                <a:srgbClr val="FF0000"/>
              </a:buClr>
              <a:buSzTx/>
              <a:buFont typeface="Wingdings" panose="05000000000000000000" pitchFamily="2" charset="2"/>
              <a:buChar char="p"/>
              <a:defRPr/>
            </a:pPr>
            <a:endParaRPr kumimoji="0" lang="en-US" altLang="zh-CN" sz="2400" b="0" i="0" u="none" strike="noStrike" kern="1200" cap="none" spc="0" normalizeH="0" baseline="0" noProof="0" dirty="0" smtClean="0">
              <a:ln>
                <a:noFill/>
              </a:ln>
              <a:solidFill>
                <a:schemeClr val="tx1"/>
              </a:solidFill>
              <a:effectLst/>
              <a:uLnTx/>
              <a:uFillTx/>
              <a:latin typeface="+mn-ea"/>
              <a:ea typeface="+mn-ea"/>
              <a:cs typeface="+mn-cs"/>
            </a:endParaRPr>
          </a:p>
        </p:txBody>
      </p:sp>
      <p:pic>
        <p:nvPicPr>
          <p:cNvPr id="10" name="图片 9" descr="C:\Users\hasee\OneDrive\第三学期相关\【重要工作安排，请留存】关于本学期开题报告+毕设研究工作安排 - 16级\图-主动学习流程图.jpg"/>
          <p:cNvPicPr>
            <a:picLocks noChangeAspect="1"/>
          </p:cNvPicPr>
          <p:nvPr/>
        </p:nvPicPr>
        <p:blipFill>
          <a:blip r:embed="rId5"/>
          <a:stretch>
            <a:fillRect/>
          </a:stretch>
        </p:blipFill>
        <p:spPr>
          <a:xfrm>
            <a:off x="695325" y="3540125"/>
            <a:ext cx="3649980" cy="2818130"/>
          </a:xfrm>
          <a:prstGeom prst="rect">
            <a:avLst/>
          </a:prstGeom>
          <a:noFill/>
          <a:ln w="9525">
            <a:noFill/>
          </a:ln>
        </p:spPr>
      </p:pic>
    </p:spTree>
    <p:custDataLst>
      <p:tags r:id="rId1"/>
    </p:custDataLst>
  </p:cSld>
  <p:clrMapOvr>
    <a:masterClrMapping/>
  </p:clrMapOvr>
  <p:transition spd="slow" advTm="8115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矩形 7"/>
          <p:cNvSpPr/>
          <p:nvPr/>
        </p:nvSpPr>
        <p:spPr>
          <a:xfrm>
            <a:off x="241300" y="44450"/>
            <a:ext cx="8075613" cy="523875"/>
          </a:xfrm>
          <a:prstGeom prst="rect">
            <a:avLst/>
          </a:prstGeom>
          <a:noFill/>
          <a:ln w="9525">
            <a:noFill/>
          </a:ln>
        </p:spPr>
        <p:txBody>
          <a:bodyPr>
            <a:spAutoFit/>
          </a:bodyPr>
          <a:lstStyle/>
          <a:p>
            <a:pPr eaLnBrk="1" hangingPunct="1"/>
            <a:r>
              <a:rPr lang="zh-CN" altLang="en-US" sz="2800" b="1" dirty="0">
                <a:latin typeface="Times New Roman" pitchFamily="18" charset="0"/>
                <a:cs typeface="Times New Roman" pitchFamily="18" charset="0"/>
              </a:rPr>
              <a:t>研究方案</a:t>
            </a:r>
            <a:endParaRPr lang="zh-CN" altLang="en-US" sz="2000" b="1" dirty="0">
              <a:latin typeface="Times New Roman" pitchFamily="18" charset="0"/>
              <a:ea typeface="Times New Roman" pitchFamily="18" charset="0"/>
            </a:endParaRPr>
          </a:p>
        </p:txBody>
      </p:sp>
      <p:sp>
        <p:nvSpPr>
          <p:cNvPr id="36867" name="Rectangle 2"/>
          <p:cNvSpPr/>
          <p:nvPr/>
        </p:nvSpPr>
        <p:spPr>
          <a:xfrm>
            <a:off x="0" y="0"/>
            <a:ext cx="9144000" cy="0"/>
          </a:xfrm>
          <a:prstGeom prst="rect">
            <a:avLst/>
          </a:prstGeom>
          <a:noFill/>
          <a:ln w="9525">
            <a:noFill/>
          </a:ln>
        </p:spPr>
        <p:txBody>
          <a:bodyPr wrap="none" anchor="ctr">
            <a:spAutoFit/>
          </a:bodyPr>
          <a:lstStyle/>
          <a:p>
            <a:pPr eaLnBrk="1" hangingPunct="1"/>
            <a:endParaRPr lang="zh-CN" altLang="en-US" dirty="0">
              <a:latin typeface="Calibri" pitchFamily="34" charset="0"/>
            </a:endParaRPr>
          </a:p>
        </p:txBody>
      </p:sp>
      <p:sp>
        <p:nvSpPr>
          <p:cNvPr id="36868" name="灯片编号占位符 5"/>
          <p:cNvSpPr txBox="1">
            <a:spLocks noGrp="1"/>
          </p:cNvSpPr>
          <p:nvPr>
            <p:ph type="sldNum" sz="quarter" idx="4"/>
          </p:nvPr>
        </p:nvSpPr>
        <p:spPr>
          <a:xfrm>
            <a:off x="8388350" y="6519863"/>
            <a:ext cx="801688" cy="365125"/>
          </a:xfrm>
          <a:noFill/>
          <a:ln>
            <a:noFill/>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5pPr>
          </a:lstStyle>
          <a:p>
            <a:pPr lvl="0" eaLnBrk="1" hangingPunct="1"/>
            <a:fld id="{9A0DB2DC-4C9A-4742-B13C-FB6460FD3503}" type="slidenum">
              <a:rPr lang="zh-CN" altLang="en-US" sz="1400" dirty="0"/>
              <a:t>11</a:t>
            </a:fld>
            <a:r>
              <a:rPr lang="en-US" altLang="zh-CN" sz="1400" dirty="0"/>
              <a:t>/16</a:t>
            </a:r>
            <a:endParaRPr lang="zh-CN" altLang="en-US" sz="1400" dirty="0"/>
          </a:p>
        </p:txBody>
      </p:sp>
      <p:sp>
        <p:nvSpPr>
          <p:cNvPr id="26629" name="页脚占位符 4"/>
          <p:cNvSpPr txBox="1">
            <a:spLocks noGrp="1"/>
          </p:cNvSpPr>
          <p:nvPr>
            <p:ph type="ftr" sz="quarter" idx="3"/>
          </p:nvPr>
        </p:nvSpPr>
        <p:spPr bwMode="auto">
          <a:xfrm>
            <a:off x="179388" y="6524625"/>
            <a:ext cx="5472113" cy="333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marR="0" lvl="0" indent="0" algn="l" defTabSz="914400" rtl="0" eaLnBrk="1" fontAlgn="b" latinLnBrk="0" hangingPunct="1">
              <a:lnSpc>
                <a:spcPct val="100000"/>
              </a:lnSpc>
              <a:spcBef>
                <a:spcPct val="0"/>
              </a:spcBef>
              <a:spcAft>
                <a:spcPct val="0"/>
              </a:spcAft>
              <a:buClrTx/>
              <a:buSzTx/>
              <a:buFontTx/>
              <a:buNone/>
              <a:defRPr/>
            </a:pPr>
            <a:r>
              <a:rPr kumimoji="0" lang="zh-CN" altLang="zh-CN" sz="1400" b="1" i="0" u="none" strike="noStrike" kern="100" cap="none" spc="0" normalizeH="0" baseline="0" noProof="0" dirty="0">
                <a:ln>
                  <a:noFill/>
                </a:ln>
                <a:solidFill>
                  <a:schemeClr val="tx1"/>
                </a:solidFill>
                <a:effectLst/>
                <a:uLnTx/>
                <a:uFillTx/>
                <a:latin typeface="Calibri" pitchFamily="34" charset="0"/>
                <a:ea typeface="宋体" pitchFamily="2" charset="-122"/>
                <a:cs typeface="Times New Roman" pitchFamily="18" charset="0"/>
              </a:rPr>
              <a:t>基于</a:t>
            </a:r>
            <a:r>
              <a:rPr kumimoji="0" lang="zh-CN" altLang="en-US" sz="1400" b="1" i="0" u="none" strike="noStrike" kern="100" cap="none" spc="0" normalizeH="0" baseline="0" noProof="0" dirty="0">
                <a:ln>
                  <a:noFill/>
                </a:ln>
                <a:solidFill>
                  <a:schemeClr val="tx1"/>
                </a:solidFill>
                <a:effectLst/>
                <a:uLnTx/>
                <a:uFillTx/>
                <a:latin typeface="Calibri" pitchFamily="34" charset="0"/>
                <a:ea typeface="宋体" pitchFamily="2" charset="-122"/>
                <a:cs typeface="Times New Roman" pitchFamily="18" charset="0"/>
              </a:rPr>
              <a:t>共享数据的分布式联合主动学习系统研究</a:t>
            </a:r>
          </a:p>
        </p:txBody>
      </p:sp>
      <p:sp>
        <p:nvSpPr>
          <p:cNvPr id="34822" name="矩形 33"/>
          <p:cNvSpPr>
            <a:spLocks noChangeArrowheads="1"/>
          </p:cNvSpPr>
          <p:nvPr/>
        </p:nvSpPr>
        <p:spPr bwMode="auto">
          <a:xfrm>
            <a:off x="60325" y="696913"/>
            <a:ext cx="902335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285750" marR="0" lvl="0" indent="-285750" algn="l" defTabSz="914400" rtl="0" eaLnBrk="0" fontAlgn="base" latinLnBrk="0" hangingPunct="0">
              <a:lnSpc>
                <a:spcPct val="100000"/>
              </a:lnSpc>
              <a:spcBef>
                <a:spcPct val="0"/>
              </a:spcBef>
              <a:spcAft>
                <a:spcPct val="0"/>
              </a:spcAft>
              <a:buClr>
                <a:srgbClr val="FF0000"/>
              </a:buClr>
              <a:buSzTx/>
              <a:buFont typeface="Wingdings" panose="05000000000000000000" pitchFamily="2" charset="2"/>
              <a:buChar char="p"/>
              <a:defRPr/>
            </a:pPr>
            <a:r>
              <a:rPr kumimoji="0" lang="zh-CN" altLang="en-US" sz="2400" b="0" i="0" u="none" strike="noStrike" kern="1200" cap="none" spc="0" normalizeH="0" baseline="0" noProof="0" dirty="0" smtClean="0">
                <a:ln>
                  <a:noFill/>
                </a:ln>
                <a:solidFill>
                  <a:schemeClr val="tx1"/>
                </a:solidFill>
                <a:effectLst/>
                <a:uLnTx/>
                <a:uFillTx/>
                <a:latin typeface="+mn-ea"/>
                <a:ea typeface="+mn-ea"/>
                <a:cs typeface="+mn-cs"/>
              </a:rPr>
              <a:t>类别查询和补全算法</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设计</a:t>
            </a:r>
            <a:endParaRPr kumimoji="0" lang="en-US" altLang="zh-CN" sz="2400" b="0" i="0" u="none" strike="noStrike" kern="1200" cap="none" spc="0" normalizeH="0" baseline="0" noProof="0" dirty="0" smtClean="0">
              <a:ln>
                <a:noFill/>
              </a:ln>
              <a:solidFill>
                <a:schemeClr val="tx1"/>
              </a:solidFill>
              <a:effectLst/>
              <a:uLnTx/>
              <a:uFillTx/>
              <a:latin typeface="+mn-ea"/>
              <a:ea typeface="+mn-ea"/>
              <a:cs typeface="+mn-cs"/>
            </a:endParaRPr>
          </a:p>
          <a:p>
            <a:pPr marL="285750" marR="0" lvl="0" indent="-285750" algn="l" defTabSz="914400" rtl="0" eaLnBrk="0" fontAlgn="base" latinLnBrk="0" hangingPunct="0">
              <a:lnSpc>
                <a:spcPct val="100000"/>
              </a:lnSpc>
              <a:spcBef>
                <a:spcPct val="0"/>
              </a:spcBef>
              <a:spcAft>
                <a:spcPct val="0"/>
              </a:spcAft>
              <a:buClr>
                <a:srgbClr val="FF0000"/>
              </a:buClr>
              <a:buSzTx/>
              <a:buFont typeface="Wingdings" panose="05000000000000000000" pitchFamily="2" charset="2"/>
              <a:buChar char="p"/>
              <a:defRPr/>
            </a:pPr>
            <a:endParaRPr kumimoji="0" lang="en-US" altLang="zh-CN" sz="2400" b="0" i="0" u="none" strike="noStrike" kern="1200" cap="none" spc="0" normalizeH="0" baseline="0" noProof="0" dirty="0" smtClean="0">
              <a:ln>
                <a:noFill/>
              </a:ln>
              <a:solidFill>
                <a:schemeClr val="tx1"/>
              </a:solidFill>
              <a:effectLst/>
              <a:uLnTx/>
              <a:uFillTx/>
              <a:latin typeface="+mn-ea"/>
              <a:ea typeface="+mn-ea"/>
              <a:cs typeface="+mn-cs"/>
            </a:endParaRPr>
          </a:p>
          <a:p>
            <a:pPr marL="742950" marR="0" lvl="1" indent="-285750" algn="l" defTabSz="914400" rtl="0" eaLnBrk="0" fontAlgn="base" latinLnBrk="0" hangingPunct="0">
              <a:lnSpc>
                <a:spcPct val="100000"/>
              </a:lnSpc>
              <a:spcBef>
                <a:spcPct val="0"/>
              </a:spcBef>
              <a:spcAft>
                <a:spcPct val="0"/>
              </a:spcAft>
              <a:buClr>
                <a:srgbClr val="FF0000"/>
              </a:buClr>
              <a:buSzTx/>
              <a:buFont typeface="Wingdings" panose="05000000000000000000" pitchFamily="2" charset="2"/>
              <a:buChar char="p"/>
              <a:defRPr/>
            </a:pPr>
            <a:r>
              <a:rPr kumimoji="0" lang="zh-CN" altLang="en-US" sz="2000" b="0" i="0" u="none" strike="noStrike" kern="1200" cap="none" spc="0" normalizeH="0" baseline="0" noProof="0" dirty="0" smtClean="0">
                <a:ln>
                  <a:noFill/>
                </a:ln>
                <a:solidFill>
                  <a:schemeClr val="tx1"/>
                </a:solidFill>
                <a:effectLst/>
                <a:uLnTx/>
                <a:uFillTx/>
                <a:latin typeface="+mn-ea"/>
                <a:ea typeface="+mn-ea"/>
                <a:cs typeface="+mn-cs"/>
              </a:rPr>
              <a:t>通过分布式框架中“去全连接化”，引入全局平均池化层</a:t>
            </a:r>
            <a:endParaRPr kumimoji="0" lang="en-US" altLang="zh-CN" sz="2000" b="0" i="0" u="none" strike="noStrike" kern="1200" cap="none" spc="0" normalizeH="0" baseline="0" noProof="0" dirty="0" smtClean="0">
              <a:ln>
                <a:noFill/>
              </a:ln>
              <a:solidFill>
                <a:schemeClr val="tx1"/>
              </a:solidFill>
              <a:effectLst/>
              <a:uLnTx/>
              <a:uFillTx/>
              <a:latin typeface="+mn-ea"/>
              <a:ea typeface="+mn-ea"/>
              <a:cs typeface="+mn-cs"/>
            </a:endParaRPr>
          </a:p>
          <a:p>
            <a:pPr marL="742950" marR="0" lvl="1" indent="-285750" algn="l" defTabSz="914400" rtl="0" eaLnBrk="0" fontAlgn="base" latinLnBrk="0" hangingPunct="0">
              <a:lnSpc>
                <a:spcPct val="100000"/>
              </a:lnSpc>
              <a:spcBef>
                <a:spcPct val="0"/>
              </a:spcBef>
              <a:spcAft>
                <a:spcPct val="0"/>
              </a:spcAft>
              <a:buClr>
                <a:srgbClr val="FF0000"/>
              </a:buClr>
              <a:buSzTx/>
              <a:buFont typeface="Wingdings" panose="05000000000000000000" pitchFamily="2" charset="2"/>
              <a:buChar char="p"/>
              <a:defRPr/>
            </a:pPr>
            <a:endParaRPr kumimoji="0" lang="en-US" altLang="zh-CN" sz="2000" b="0" i="0" u="none" strike="noStrike" kern="1200" cap="none" spc="0" normalizeH="0" baseline="0" noProof="0" dirty="0" smtClean="0">
              <a:ln>
                <a:noFill/>
              </a:ln>
              <a:solidFill>
                <a:schemeClr val="tx1"/>
              </a:solidFill>
              <a:effectLst/>
              <a:uLnTx/>
              <a:uFillTx/>
              <a:latin typeface="+mn-ea"/>
              <a:ea typeface="+mn-ea"/>
              <a:cs typeface="+mn-cs"/>
            </a:endParaRPr>
          </a:p>
          <a:p>
            <a:pPr marL="742950" marR="0" lvl="1" indent="-285750" algn="l" defTabSz="914400" rtl="0" eaLnBrk="0" fontAlgn="base" latinLnBrk="0" hangingPunct="0">
              <a:lnSpc>
                <a:spcPct val="100000"/>
              </a:lnSpc>
              <a:spcBef>
                <a:spcPct val="0"/>
              </a:spcBef>
              <a:spcAft>
                <a:spcPct val="0"/>
              </a:spcAft>
              <a:buClr>
                <a:srgbClr val="FF0000"/>
              </a:buClr>
              <a:buSzTx/>
              <a:buFont typeface="Wingdings" panose="05000000000000000000" pitchFamily="2" charset="2"/>
              <a:buChar char="p"/>
              <a:defRPr/>
            </a:pPr>
            <a:r>
              <a:rPr kumimoji="0" lang="zh-CN" altLang="en-US" sz="2000" b="0" i="0" u="none" strike="noStrike" kern="1200" cap="none" spc="0" normalizeH="0" baseline="0" noProof="0" dirty="0" smtClean="0">
                <a:ln>
                  <a:noFill/>
                </a:ln>
                <a:solidFill>
                  <a:schemeClr val="tx1"/>
                </a:solidFill>
                <a:effectLst/>
                <a:uLnTx/>
                <a:uFillTx/>
                <a:latin typeface="+mn-ea"/>
                <a:ea typeface="+mn-ea"/>
                <a:cs typeface="+mn-cs"/>
              </a:rPr>
              <a:t>修改全局平均池化层，将最后一步的</a:t>
            </a:r>
            <a:r>
              <a:rPr kumimoji="0" lang="en-US" altLang="zh-CN" sz="2000" b="0" i="0" u="none" strike="noStrike" kern="1200" cap="none" spc="0" normalizeH="0" baseline="0" noProof="0" dirty="0" smtClean="0">
                <a:ln>
                  <a:noFill/>
                </a:ln>
                <a:solidFill>
                  <a:schemeClr val="tx1"/>
                </a:solidFill>
                <a:effectLst/>
                <a:uLnTx/>
                <a:uFillTx/>
                <a:latin typeface="+mn-ea"/>
                <a:ea typeface="+mn-ea"/>
                <a:cs typeface="+mn-cs"/>
              </a:rPr>
              <a:t>confidence maps</a:t>
            </a:r>
            <a:r>
              <a:rPr kumimoji="0" lang="zh-CN" altLang="en-US" sz="2000" b="0" i="0" u="none" strike="noStrike" kern="1200" cap="none" spc="0" normalizeH="0" baseline="0" noProof="0" dirty="0" smtClean="0">
                <a:ln>
                  <a:noFill/>
                </a:ln>
                <a:solidFill>
                  <a:schemeClr val="tx1"/>
                </a:solidFill>
                <a:effectLst/>
                <a:uLnTx/>
                <a:uFillTx/>
                <a:latin typeface="+mn-ea"/>
                <a:ea typeface="+mn-ea"/>
                <a:cs typeface="+mn-cs"/>
              </a:rPr>
              <a:t>统计并上传到</a:t>
            </a:r>
            <a:r>
              <a:rPr kumimoji="0" lang="en-US" altLang="zh-CN" sz="2000" b="0" i="0" u="none" strike="noStrike" kern="1200" cap="none" spc="0" normalizeH="0" baseline="0" noProof="0" dirty="0" smtClean="0">
                <a:ln>
                  <a:noFill/>
                </a:ln>
                <a:solidFill>
                  <a:schemeClr val="tx1"/>
                </a:solidFill>
                <a:effectLst/>
                <a:uLnTx/>
                <a:uFillTx/>
                <a:latin typeface="+mn-ea"/>
                <a:ea typeface="+mn-ea"/>
                <a:cs typeface="+mn-cs"/>
              </a:rPr>
              <a:t>Smart edge Server</a:t>
            </a:r>
          </a:p>
          <a:p>
            <a:pPr marL="742950" marR="0" lvl="1" indent="-285750" algn="l" defTabSz="914400" rtl="0" eaLnBrk="0" fontAlgn="base" latinLnBrk="0" hangingPunct="0">
              <a:lnSpc>
                <a:spcPct val="100000"/>
              </a:lnSpc>
              <a:spcBef>
                <a:spcPct val="0"/>
              </a:spcBef>
              <a:spcAft>
                <a:spcPct val="0"/>
              </a:spcAft>
              <a:buClr>
                <a:srgbClr val="FF0000"/>
              </a:buClr>
              <a:buSzTx/>
              <a:buFont typeface="Wingdings" panose="05000000000000000000" pitchFamily="2" charset="2"/>
              <a:buChar char="p"/>
              <a:defRPr/>
            </a:pPr>
            <a:endParaRPr kumimoji="0" lang="en-US" altLang="zh-CN" sz="2000" b="0" i="0" u="none" strike="noStrike" kern="1200" cap="none" spc="0" normalizeH="0" baseline="0" noProof="0" dirty="0" smtClean="0">
              <a:ln>
                <a:noFill/>
              </a:ln>
              <a:solidFill>
                <a:schemeClr val="tx1"/>
              </a:solidFill>
              <a:effectLst/>
              <a:uLnTx/>
              <a:uFillTx/>
              <a:latin typeface="+mn-ea"/>
              <a:ea typeface="+mn-ea"/>
              <a:cs typeface="+mn-cs"/>
            </a:endParaRPr>
          </a:p>
          <a:p>
            <a:pPr marL="742950" marR="0" lvl="1" indent="-285750" algn="l" defTabSz="914400" rtl="0" eaLnBrk="0" fontAlgn="base" latinLnBrk="0" hangingPunct="0">
              <a:lnSpc>
                <a:spcPct val="100000"/>
              </a:lnSpc>
              <a:spcBef>
                <a:spcPct val="0"/>
              </a:spcBef>
              <a:spcAft>
                <a:spcPct val="0"/>
              </a:spcAft>
              <a:buClr>
                <a:srgbClr val="FF0000"/>
              </a:buClr>
              <a:buSzTx/>
              <a:buFont typeface="Wingdings" panose="05000000000000000000" pitchFamily="2" charset="2"/>
              <a:buChar char="p"/>
              <a:defRPr/>
            </a:pPr>
            <a:r>
              <a:rPr kumimoji="0" lang="en-US" altLang="zh-CN" sz="2000" b="0" i="0" u="none" strike="noStrike" kern="1200" cap="none" spc="0" normalizeH="0" baseline="0" noProof="0" dirty="0" smtClean="0">
                <a:ln>
                  <a:noFill/>
                </a:ln>
                <a:solidFill>
                  <a:schemeClr val="tx1"/>
                </a:solidFill>
                <a:effectLst/>
                <a:uLnTx/>
                <a:uFillTx/>
                <a:latin typeface="+mn-ea"/>
                <a:ea typeface="+mn-ea"/>
                <a:cs typeface="+mn-cs"/>
              </a:rPr>
              <a:t>Smart Edge Server</a:t>
            </a:r>
            <a:r>
              <a:rPr kumimoji="0" lang="zh-CN" altLang="en-US" sz="2000" b="0" i="0" u="none" strike="noStrike" kern="1200" cap="none" spc="0" normalizeH="0" baseline="0" noProof="0" dirty="0" smtClean="0">
                <a:ln>
                  <a:noFill/>
                </a:ln>
                <a:solidFill>
                  <a:schemeClr val="tx1"/>
                </a:solidFill>
                <a:effectLst/>
                <a:uLnTx/>
                <a:uFillTx/>
                <a:latin typeface="+mn-ea"/>
                <a:ea typeface="+mn-ea"/>
                <a:cs typeface="+mn-cs"/>
              </a:rPr>
              <a:t>判断缺失，并给予数据补全</a:t>
            </a:r>
            <a:endParaRPr kumimoji="0" lang="en-US" altLang="zh-CN" sz="2000" b="0" i="0" u="none" strike="noStrike" kern="1200" cap="none" spc="0" normalizeH="0" baseline="0" noProof="0" dirty="0" smtClean="0">
              <a:ln>
                <a:noFill/>
              </a:ln>
              <a:solidFill>
                <a:schemeClr val="tx1"/>
              </a:solidFill>
              <a:effectLst/>
              <a:uLnTx/>
              <a:uFillTx/>
              <a:latin typeface="+mn-ea"/>
              <a:ea typeface="+mn-ea"/>
              <a:cs typeface="+mn-cs"/>
            </a:endParaRPr>
          </a:p>
          <a:p>
            <a:pPr marL="742950" marR="0" lvl="1" indent="-285750" algn="l" defTabSz="914400" rtl="0" eaLnBrk="0" fontAlgn="base" latinLnBrk="0" hangingPunct="0">
              <a:lnSpc>
                <a:spcPct val="100000"/>
              </a:lnSpc>
              <a:spcBef>
                <a:spcPct val="0"/>
              </a:spcBef>
              <a:spcAft>
                <a:spcPct val="0"/>
              </a:spcAft>
              <a:buClr>
                <a:srgbClr val="FF0000"/>
              </a:buClr>
              <a:buSzTx/>
              <a:buFont typeface="Wingdings" panose="05000000000000000000" pitchFamily="2" charset="2"/>
              <a:buChar char="p"/>
              <a:defRPr/>
            </a:pPr>
            <a:endParaRPr kumimoji="0" lang="en-US" altLang="zh-CN" sz="1600" b="0" i="0" u="none" strike="noStrike" kern="1200" cap="none" spc="0" normalizeH="0" baseline="0" noProof="0" dirty="0" smtClean="0">
              <a:ln>
                <a:noFill/>
              </a:ln>
              <a:solidFill>
                <a:schemeClr val="tx1"/>
              </a:solidFill>
              <a:effectLst/>
              <a:uLnTx/>
              <a:uFillTx/>
              <a:latin typeface="+mn-ea"/>
              <a:ea typeface="+mn-ea"/>
              <a:cs typeface="+mn-cs"/>
            </a:endParaRPr>
          </a:p>
          <a:p>
            <a:pPr marL="742950" marR="0" lvl="1" indent="-285750" algn="l" defTabSz="914400" rtl="0" eaLnBrk="0" fontAlgn="base" latinLnBrk="0" hangingPunct="0">
              <a:lnSpc>
                <a:spcPct val="100000"/>
              </a:lnSpc>
              <a:spcBef>
                <a:spcPct val="0"/>
              </a:spcBef>
              <a:spcAft>
                <a:spcPct val="0"/>
              </a:spcAft>
              <a:buClr>
                <a:srgbClr val="FF0000"/>
              </a:buClr>
              <a:buSzTx/>
              <a:buFont typeface="Wingdings" panose="05000000000000000000" pitchFamily="2" charset="2"/>
              <a:buChar char="p"/>
              <a:defRPr/>
            </a:pPr>
            <a:endParaRPr kumimoji="0" lang="en-US" altLang="zh-CN" sz="1600" b="0" i="0" u="none" strike="noStrike" kern="1200" cap="none" spc="0" normalizeH="0" baseline="0" noProof="0" dirty="0" smtClean="0">
              <a:ln>
                <a:noFill/>
              </a:ln>
              <a:solidFill>
                <a:schemeClr val="tx1"/>
              </a:solidFill>
              <a:effectLst/>
              <a:uLnTx/>
              <a:uFillTx/>
              <a:latin typeface="+mn-ea"/>
              <a:ea typeface="+mn-ea"/>
              <a:cs typeface="+mn-cs"/>
            </a:endParaRPr>
          </a:p>
          <a:p>
            <a:pPr marL="742950" marR="0" lvl="1" indent="-285750" algn="l" defTabSz="914400" rtl="0" eaLnBrk="0" fontAlgn="base" latinLnBrk="0" hangingPunct="0">
              <a:lnSpc>
                <a:spcPct val="100000"/>
              </a:lnSpc>
              <a:spcBef>
                <a:spcPct val="0"/>
              </a:spcBef>
              <a:spcAft>
                <a:spcPct val="0"/>
              </a:spcAft>
              <a:buClr>
                <a:srgbClr val="FF0000"/>
              </a:buClr>
              <a:buSzTx/>
              <a:buFont typeface="Wingdings" panose="05000000000000000000" pitchFamily="2" charset="2"/>
              <a:buChar char="p"/>
              <a:defRPr/>
            </a:pPr>
            <a:endParaRPr kumimoji="0" lang="en-US" altLang="zh-CN" sz="2400" b="0" i="0" u="none" strike="noStrike" kern="1200" cap="none" spc="0" normalizeH="0" baseline="0" noProof="0" dirty="0" smtClean="0">
              <a:ln>
                <a:noFill/>
              </a:ln>
              <a:solidFill>
                <a:schemeClr val="tx1"/>
              </a:solidFill>
              <a:effectLst/>
              <a:uLnTx/>
              <a:uFillTx/>
              <a:latin typeface="+mn-ea"/>
              <a:ea typeface="+mn-ea"/>
              <a:cs typeface="+mn-cs"/>
            </a:endParaRPr>
          </a:p>
        </p:txBody>
      </p:sp>
      <p:pic>
        <p:nvPicPr>
          <p:cNvPr id="36871" name="图片 8"/>
          <p:cNvPicPr>
            <a:picLocks noChangeAspect="1"/>
          </p:cNvPicPr>
          <p:nvPr/>
        </p:nvPicPr>
        <p:blipFill>
          <a:blip r:embed="rId3"/>
          <a:stretch>
            <a:fillRect/>
          </a:stretch>
        </p:blipFill>
        <p:spPr>
          <a:xfrm>
            <a:off x="684213" y="3789363"/>
            <a:ext cx="7962900" cy="2016125"/>
          </a:xfrm>
          <a:prstGeom prst="rect">
            <a:avLst/>
          </a:prstGeom>
          <a:noFill/>
          <a:ln w="9525">
            <a:noFill/>
          </a:ln>
        </p:spPr>
      </p:pic>
    </p:spTree>
  </p:cSld>
  <p:clrMapOvr>
    <a:masterClrMapping/>
  </p:clrMapOvr>
  <p:transition spd="slow" advTm="72677"/>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矩形 5"/>
          <p:cNvSpPr/>
          <p:nvPr/>
        </p:nvSpPr>
        <p:spPr>
          <a:xfrm>
            <a:off x="241300" y="44450"/>
            <a:ext cx="8075613" cy="523875"/>
          </a:xfrm>
          <a:prstGeom prst="rect">
            <a:avLst/>
          </a:prstGeom>
          <a:noFill/>
          <a:ln w="9525">
            <a:noFill/>
          </a:ln>
        </p:spPr>
        <p:txBody>
          <a:bodyPr>
            <a:spAutoFit/>
          </a:bodyPr>
          <a:lstStyle/>
          <a:p>
            <a:pPr eaLnBrk="1" hangingPunct="1"/>
            <a:r>
              <a:rPr lang="zh-CN" altLang="en-US" sz="2800" b="1" dirty="0">
                <a:latin typeface="Times New Roman" pitchFamily="18" charset="0"/>
                <a:cs typeface="Times New Roman" pitchFamily="18" charset="0"/>
              </a:rPr>
              <a:t>预期研究成果</a:t>
            </a:r>
            <a:endParaRPr lang="zh-CN" altLang="en-US" sz="2400" b="1" dirty="0">
              <a:latin typeface="Times New Roman" pitchFamily="18" charset="0"/>
              <a:ea typeface="Times New Roman" pitchFamily="18" charset="0"/>
            </a:endParaRPr>
          </a:p>
        </p:txBody>
      </p:sp>
      <p:sp>
        <p:nvSpPr>
          <p:cNvPr id="6" name="内容占位符 3"/>
          <p:cNvSpPr txBox="1"/>
          <p:nvPr/>
        </p:nvSpPr>
        <p:spPr>
          <a:xfrm>
            <a:off x="241300" y="692150"/>
            <a:ext cx="8358188" cy="5400675"/>
          </a:xfrm>
          <a:prstGeom prst="rect">
            <a:avLst/>
          </a:prstGeom>
        </p:spPr>
        <p:txBody>
          <a:bodyPr/>
          <a:lstStyle>
            <a:lvl1pPr marL="360680" indent="-360680" algn="l" rtl="0" eaLnBrk="1" fontAlgn="base" hangingPunct="1">
              <a:spcBef>
                <a:spcPct val="20000"/>
              </a:spcBef>
              <a:spcAft>
                <a:spcPct val="0"/>
              </a:spcAft>
              <a:buClr>
                <a:srgbClr val="CC0000"/>
              </a:buClr>
              <a:buSzPct val="80000"/>
              <a:buFont typeface="Wingdings" panose="05000000000000000000" pitchFamily="2" charset="2"/>
              <a:buChar char="o"/>
              <a:defRPr sz="3200">
                <a:solidFill>
                  <a:schemeClr val="tx1"/>
                </a:solidFill>
                <a:effectLst>
                  <a:outerShdw blurRad="38100" dist="38100" dir="2700000" algn="tl">
                    <a:srgbClr val="C0C0C0"/>
                  </a:outerShdw>
                </a:effectLst>
                <a:latin typeface="+mn-lt"/>
                <a:ea typeface="+mn-ea"/>
                <a:cs typeface="隶书" pitchFamily="49" charset="-122"/>
              </a:defRPr>
            </a:lvl1pPr>
            <a:lvl2pPr marL="900430" indent="-360680" algn="l" rtl="0" eaLnBrk="1" fontAlgn="base" hangingPunct="1">
              <a:spcBef>
                <a:spcPct val="20000"/>
              </a:spcBef>
              <a:spcAft>
                <a:spcPct val="0"/>
              </a:spcAft>
              <a:buClr>
                <a:srgbClr val="CC0000"/>
              </a:buClr>
              <a:buFont typeface="Wingdings" panose="05000000000000000000" pitchFamily="2" charset="2"/>
              <a:buChar char="n"/>
              <a:defRPr sz="2400">
                <a:solidFill>
                  <a:schemeClr val="tx1"/>
                </a:solidFill>
                <a:effectLst>
                  <a:outerShdw blurRad="38100" dist="38100" dir="2700000" algn="tl">
                    <a:srgbClr val="C0C0C0"/>
                  </a:outerShdw>
                </a:effectLst>
                <a:latin typeface="Arial" panose="02080604020202020204" pitchFamily="34" charset="0"/>
                <a:ea typeface="楷体_GB2312" pitchFamily="49" charset="-122"/>
                <a:cs typeface="楷体_GB2312"/>
              </a:defRPr>
            </a:lvl2pPr>
            <a:lvl3pPr marL="1487805" indent="-228600" algn="l" rtl="0" eaLnBrk="1" fontAlgn="base" hangingPunct="1">
              <a:spcBef>
                <a:spcPct val="20000"/>
              </a:spcBef>
              <a:spcAft>
                <a:spcPct val="0"/>
              </a:spcAft>
              <a:buChar char="•"/>
              <a:defRPr sz="2000">
                <a:solidFill>
                  <a:schemeClr val="tx1"/>
                </a:solidFill>
                <a:latin typeface="Arial" panose="02080604020202020204" pitchFamily="34" charset="0"/>
                <a:ea typeface="宋体" pitchFamily="2" charset="-122"/>
                <a:cs typeface="楷体_GB2312"/>
              </a:defRPr>
            </a:lvl3pPr>
            <a:lvl4pPr marL="1895475" indent="-228600" algn="l" rtl="0" eaLnBrk="1" fontAlgn="base" hangingPunct="1">
              <a:spcBef>
                <a:spcPct val="20000"/>
              </a:spcBef>
              <a:spcAft>
                <a:spcPct val="0"/>
              </a:spcAft>
              <a:buChar char="–"/>
              <a:defRPr sz="2000">
                <a:solidFill>
                  <a:schemeClr val="tx1"/>
                </a:solidFill>
                <a:latin typeface="Arial" panose="02080604020202020204" pitchFamily="34" charset="0"/>
                <a:ea typeface="宋体" pitchFamily="2" charset="-122"/>
                <a:cs typeface="楷体_GB2312"/>
              </a:defRPr>
            </a:lvl4pPr>
            <a:lvl5pPr marL="2303780" indent="-228600" algn="l" rtl="0" eaLnBrk="1" fontAlgn="base" hangingPunct="1">
              <a:spcBef>
                <a:spcPct val="20000"/>
              </a:spcBef>
              <a:spcAft>
                <a:spcPct val="0"/>
              </a:spcAft>
              <a:buChar char="»"/>
              <a:defRPr sz="2000">
                <a:solidFill>
                  <a:schemeClr val="tx1"/>
                </a:solidFill>
                <a:latin typeface="Arial" panose="02080604020202020204" pitchFamily="34" charset="0"/>
                <a:ea typeface="宋体" pitchFamily="2" charset="-122"/>
                <a:cs typeface="楷体_GB2312"/>
              </a:defRPr>
            </a:lvl5pPr>
            <a:lvl6pPr marL="2760980" indent="-228600" algn="l" rtl="0" eaLnBrk="1" fontAlgn="base" hangingPunct="1">
              <a:spcBef>
                <a:spcPct val="20000"/>
              </a:spcBef>
              <a:spcAft>
                <a:spcPct val="0"/>
              </a:spcAft>
              <a:buChar char="»"/>
              <a:defRPr>
                <a:solidFill>
                  <a:schemeClr val="tx1"/>
                </a:solidFill>
                <a:latin typeface="Arial" panose="02080604020202020204" pitchFamily="34" charset="0"/>
                <a:ea typeface="宋体" pitchFamily="2" charset="-122"/>
              </a:defRPr>
            </a:lvl6pPr>
            <a:lvl7pPr marL="3218180" indent="-228600" algn="l" rtl="0" eaLnBrk="1" fontAlgn="base" hangingPunct="1">
              <a:spcBef>
                <a:spcPct val="20000"/>
              </a:spcBef>
              <a:spcAft>
                <a:spcPct val="0"/>
              </a:spcAft>
              <a:buChar char="»"/>
              <a:defRPr>
                <a:solidFill>
                  <a:schemeClr val="tx1"/>
                </a:solidFill>
                <a:latin typeface="Arial" panose="02080604020202020204" pitchFamily="34" charset="0"/>
                <a:ea typeface="宋体" pitchFamily="2" charset="-122"/>
              </a:defRPr>
            </a:lvl7pPr>
            <a:lvl8pPr marL="3675380" indent="-228600" algn="l" rtl="0" eaLnBrk="1" fontAlgn="base" hangingPunct="1">
              <a:spcBef>
                <a:spcPct val="20000"/>
              </a:spcBef>
              <a:spcAft>
                <a:spcPct val="0"/>
              </a:spcAft>
              <a:buChar char="»"/>
              <a:defRPr>
                <a:solidFill>
                  <a:schemeClr val="tx1"/>
                </a:solidFill>
                <a:latin typeface="Arial" panose="02080604020202020204" pitchFamily="34" charset="0"/>
                <a:ea typeface="宋体" pitchFamily="2" charset="-122"/>
              </a:defRPr>
            </a:lvl8pPr>
            <a:lvl9pPr marL="4132580" indent="-228600" algn="l" rtl="0" eaLnBrk="1" fontAlgn="base" hangingPunct="1">
              <a:spcBef>
                <a:spcPct val="20000"/>
              </a:spcBef>
              <a:spcAft>
                <a:spcPct val="0"/>
              </a:spcAft>
              <a:buChar char="»"/>
              <a:defRPr>
                <a:solidFill>
                  <a:schemeClr val="tx1"/>
                </a:solidFill>
                <a:latin typeface="Arial" panose="02080604020202020204" pitchFamily="34" charset="0"/>
                <a:ea typeface="宋体" pitchFamily="2" charset="-122"/>
              </a:defRPr>
            </a:lvl9pPr>
          </a:lstStyle>
          <a:p>
            <a:pPr marL="360680" marR="0" lvl="0" indent="-360680" algn="l" defTabSz="914400" rtl="0" eaLnBrk="1" fontAlgn="base" latinLnBrk="0" hangingPunct="1">
              <a:lnSpc>
                <a:spcPct val="150000"/>
              </a:lnSpc>
              <a:spcBef>
                <a:spcPct val="20000"/>
              </a:spcBef>
              <a:spcAft>
                <a:spcPct val="0"/>
              </a:spcAft>
              <a:buClr>
                <a:srgbClr val="CC0000"/>
              </a:buClr>
              <a:buSzPct val="80000"/>
              <a:buFont typeface="Wingdings" panose="05000000000000000000" pitchFamily="2" charset="2"/>
              <a:buChar char="o"/>
              <a:defRPr/>
            </a:pPr>
            <a:r>
              <a:rPr kumimoji="0" lang="zh-CN" altLang="en-US" sz="2000" b="1"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设计一个新型的分布式</a:t>
            </a:r>
            <a:r>
              <a:rPr kumimoji="0" lang="en-US" altLang="zh-CN" sz="2000" b="1"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AI</a:t>
            </a:r>
            <a:r>
              <a:rPr kumimoji="0" lang="zh-CN" altLang="en-US" sz="2000" b="1"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训练框架，并且跟传统的框架做出比较，验证其优越性</a:t>
            </a:r>
            <a:endParaRPr kumimoji="0" lang="en-US" altLang="zh-CN" sz="2000" b="1"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60680" marR="0" lvl="0" indent="-360680" algn="l" defTabSz="914400" rtl="0" eaLnBrk="1" fontAlgn="base" latinLnBrk="0" hangingPunct="1">
              <a:lnSpc>
                <a:spcPct val="150000"/>
              </a:lnSpc>
              <a:spcBef>
                <a:spcPct val="20000"/>
              </a:spcBef>
              <a:spcAft>
                <a:spcPct val="0"/>
              </a:spcAft>
              <a:buClr>
                <a:srgbClr val="CC0000"/>
              </a:buClr>
              <a:buSzPct val="80000"/>
              <a:buFont typeface="Wingdings" panose="05000000000000000000" pitchFamily="2" charset="2"/>
              <a:buChar char="o"/>
              <a:defRPr/>
            </a:pPr>
            <a:r>
              <a:rPr kumimoji="0" lang="zh-CN" altLang="en-US" sz="2000" b="1"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提出一个联合主动学习模型算法并设计实验验证其有效性和优越性</a:t>
            </a:r>
            <a:endParaRPr kumimoji="0" lang="en-US" altLang="zh-CN" sz="2000" b="1"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60680" marR="0" lvl="0" indent="-360680" algn="l" defTabSz="914400" rtl="0" eaLnBrk="1" fontAlgn="base" latinLnBrk="0" hangingPunct="1">
              <a:lnSpc>
                <a:spcPct val="150000"/>
              </a:lnSpc>
              <a:spcBef>
                <a:spcPct val="20000"/>
              </a:spcBef>
              <a:spcAft>
                <a:spcPct val="0"/>
              </a:spcAft>
              <a:buClr>
                <a:srgbClr val="CC0000"/>
              </a:buClr>
              <a:buSzPct val="80000"/>
              <a:buFont typeface="Wingdings" panose="05000000000000000000" pitchFamily="2" charset="2"/>
              <a:buChar char="o"/>
              <a:defRPr/>
            </a:pPr>
            <a:r>
              <a:rPr kumimoji="0" lang="zh-CN" altLang="en-US" sz="2000" b="1"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设计一个类别检测和补全算法，完成对</a:t>
            </a:r>
            <a:r>
              <a:rPr kumimoji="0" lang="en-US" altLang="zh-CN" sz="2000" b="1"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Client</a:t>
            </a:r>
            <a:r>
              <a:rPr kumimoji="0" lang="zh-CN" altLang="en-US" sz="2000" b="1"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数据类别的补全</a:t>
            </a:r>
            <a:endParaRPr kumimoji="0" lang="en-US" altLang="zh-CN" sz="2000" b="1"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60680" marR="0" lvl="0" indent="-360680" algn="l" defTabSz="914400" rtl="0" eaLnBrk="1" fontAlgn="base" latinLnBrk="0" hangingPunct="1">
              <a:lnSpc>
                <a:spcPct val="150000"/>
              </a:lnSpc>
              <a:spcBef>
                <a:spcPct val="20000"/>
              </a:spcBef>
              <a:spcAft>
                <a:spcPct val="0"/>
              </a:spcAft>
              <a:buClr>
                <a:srgbClr val="CC0000"/>
              </a:buClr>
              <a:buSzPct val="80000"/>
              <a:buFont typeface="Wingdings" panose="05000000000000000000" pitchFamily="2" charset="2"/>
              <a:buChar char="o"/>
              <a:defRPr/>
            </a:pPr>
            <a:r>
              <a:rPr kumimoji="0" lang="zh-CN" altLang="en-US" sz="2000" b="1"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完成一篇</a:t>
            </a:r>
            <a:r>
              <a:rPr kumimoji="0" lang="zh-CN" altLang="en-US" sz="2000" b="1"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rPr>
              <a:t>会</a:t>
            </a:r>
            <a:r>
              <a:rPr kumimoji="0" lang="zh-CN" altLang="en-US" sz="2000" b="1"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议论文</a:t>
            </a:r>
            <a:endParaRPr kumimoji="0" lang="en-US" altLang="zh-CN" sz="2000" b="1"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60680" marR="0" lvl="0" indent="-360680" algn="l" defTabSz="914400" rtl="0" eaLnBrk="1" fontAlgn="base" latinLnBrk="0" hangingPunct="1">
              <a:lnSpc>
                <a:spcPct val="150000"/>
              </a:lnSpc>
              <a:spcBef>
                <a:spcPct val="20000"/>
              </a:spcBef>
              <a:spcAft>
                <a:spcPct val="0"/>
              </a:spcAft>
              <a:buClr>
                <a:srgbClr val="CC0000"/>
              </a:buClr>
              <a:buSzPct val="80000"/>
              <a:buFont typeface="Wingdings" panose="05000000000000000000" pitchFamily="2" charset="2"/>
              <a:buChar char="o"/>
              <a:defRPr/>
            </a:pPr>
            <a:r>
              <a:rPr kumimoji="0" lang="zh-CN" altLang="en-US" sz="2000" b="1"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完成一篇饱满的硕士毕业论文，并以书面形式阐述研究成果</a:t>
            </a:r>
            <a:endParaRPr kumimoji="0" lang="en-US" altLang="zh-CN" sz="2000" b="1"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sp>
        <p:nvSpPr>
          <p:cNvPr id="38916" name="灯片编号占位符 5"/>
          <p:cNvSpPr txBox="1">
            <a:spLocks noGrp="1"/>
          </p:cNvSpPr>
          <p:nvPr>
            <p:ph type="sldNum" sz="quarter" idx="4"/>
          </p:nvPr>
        </p:nvSpPr>
        <p:spPr>
          <a:xfrm>
            <a:off x="8316913" y="6519863"/>
            <a:ext cx="801687" cy="365125"/>
          </a:xfrm>
          <a:noFill/>
          <a:ln>
            <a:noFill/>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5pPr>
          </a:lstStyle>
          <a:p>
            <a:pPr lvl="0" eaLnBrk="1" hangingPunct="1"/>
            <a:fld id="{9A0DB2DC-4C9A-4742-B13C-FB6460FD3503}" type="slidenum">
              <a:rPr lang="zh-CN" altLang="en-US" sz="1400" dirty="0"/>
              <a:t>12</a:t>
            </a:fld>
            <a:r>
              <a:rPr lang="en-US" altLang="zh-CN" sz="1400" dirty="0"/>
              <a:t>/16</a:t>
            </a:r>
            <a:endParaRPr lang="zh-CN" altLang="en-US" sz="1400" dirty="0"/>
          </a:p>
        </p:txBody>
      </p:sp>
      <p:sp>
        <p:nvSpPr>
          <p:cNvPr id="33797" name="页脚占位符 4"/>
          <p:cNvSpPr txBox="1">
            <a:spLocks noGrp="1"/>
          </p:cNvSpPr>
          <p:nvPr>
            <p:ph type="ftr" sz="quarter" idx="3"/>
          </p:nvPr>
        </p:nvSpPr>
        <p:spPr bwMode="auto">
          <a:xfrm>
            <a:off x="179388" y="6524625"/>
            <a:ext cx="5472113" cy="333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marR="0" lvl="0" indent="0" algn="l" defTabSz="914400" rtl="0" eaLnBrk="1" fontAlgn="b" latinLnBrk="0" hangingPunct="1">
              <a:lnSpc>
                <a:spcPct val="100000"/>
              </a:lnSpc>
              <a:spcBef>
                <a:spcPct val="0"/>
              </a:spcBef>
              <a:spcAft>
                <a:spcPct val="0"/>
              </a:spcAft>
              <a:buClrTx/>
              <a:buSzTx/>
              <a:buFontTx/>
              <a:buNone/>
              <a:defRPr/>
            </a:pPr>
            <a:r>
              <a:rPr kumimoji="0" lang="zh-CN" altLang="zh-CN" sz="1400" b="1" i="0" u="none" strike="noStrike" kern="100" cap="none" spc="0" normalizeH="0" baseline="0" noProof="0" dirty="0">
                <a:ln>
                  <a:noFill/>
                </a:ln>
                <a:solidFill>
                  <a:schemeClr val="tx1"/>
                </a:solidFill>
                <a:effectLst/>
                <a:uLnTx/>
                <a:uFillTx/>
                <a:latin typeface="Calibri" pitchFamily="34" charset="0"/>
                <a:ea typeface="宋体" pitchFamily="2" charset="-122"/>
                <a:cs typeface="Times New Roman" pitchFamily="18" charset="0"/>
              </a:rPr>
              <a:t>基于</a:t>
            </a:r>
            <a:r>
              <a:rPr kumimoji="0" lang="zh-CN" altLang="en-US" sz="1400" b="1" i="0" u="none" strike="noStrike" kern="100" cap="none" spc="0" normalizeH="0" baseline="0" noProof="0" dirty="0">
                <a:ln>
                  <a:noFill/>
                </a:ln>
                <a:solidFill>
                  <a:schemeClr val="tx1"/>
                </a:solidFill>
                <a:effectLst/>
                <a:uLnTx/>
                <a:uFillTx/>
                <a:latin typeface="Calibri" pitchFamily="34" charset="0"/>
                <a:ea typeface="宋体" pitchFamily="2" charset="-122"/>
                <a:cs typeface="Times New Roman" pitchFamily="18" charset="0"/>
              </a:rPr>
              <a:t>共享数据的分布式联合主动学习系统研究</a:t>
            </a:r>
          </a:p>
        </p:txBody>
      </p:sp>
    </p:spTree>
  </p:cSld>
  <p:clrMapOvr>
    <a:masterClrMapping/>
  </p:clrMapOvr>
  <p:transition spd="slow" advTm="21287"/>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矩形 5"/>
          <p:cNvSpPr/>
          <p:nvPr/>
        </p:nvSpPr>
        <p:spPr>
          <a:xfrm>
            <a:off x="241300" y="44450"/>
            <a:ext cx="8075613" cy="523875"/>
          </a:xfrm>
          <a:prstGeom prst="rect">
            <a:avLst/>
          </a:prstGeom>
          <a:noFill/>
          <a:ln w="9525">
            <a:noFill/>
          </a:ln>
        </p:spPr>
        <p:txBody>
          <a:bodyPr>
            <a:spAutoFit/>
          </a:bodyPr>
          <a:lstStyle/>
          <a:p>
            <a:pPr eaLnBrk="1" hangingPunct="1"/>
            <a:r>
              <a:rPr lang="zh-CN" altLang="en-US" sz="2800" b="1" dirty="0">
                <a:latin typeface="Times New Roman" pitchFamily="18" charset="0"/>
                <a:cs typeface="Times New Roman" pitchFamily="18" charset="0"/>
              </a:rPr>
              <a:t>已有工作基础</a:t>
            </a:r>
            <a:endParaRPr lang="zh-CN" altLang="en-US" sz="2800" b="1" dirty="0">
              <a:latin typeface="Times New Roman" pitchFamily="18" charset="0"/>
              <a:ea typeface="Times New Roman" pitchFamily="18" charset="0"/>
            </a:endParaRPr>
          </a:p>
        </p:txBody>
      </p:sp>
      <p:sp>
        <p:nvSpPr>
          <p:cNvPr id="39939" name="灯片编号占位符 5"/>
          <p:cNvSpPr txBox="1">
            <a:spLocks noGrp="1"/>
          </p:cNvSpPr>
          <p:nvPr>
            <p:ph type="sldNum" sz="quarter" idx="4"/>
          </p:nvPr>
        </p:nvSpPr>
        <p:spPr>
          <a:xfrm>
            <a:off x="8316913" y="6519863"/>
            <a:ext cx="801687" cy="365125"/>
          </a:xfrm>
          <a:noFill/>
          <a:ln>
            <a:noFill/>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5pPr>
          </a:lstStyle>
          <a:p>
            <a:pPr lvl="0" eaLnBrk="1" hangingPunct="1"/>
            <a:fld id="{9A0DB2DC-4C9A-4742-B13C-FB6460FD3503}" type="slidenum">
              <a:rPr lang="zh-CN" altLang="en-US" sz="1400" dirty="0"/>
              <a:t>13</a:t>
            </a:fld>
            <a:r>
              <a:rPr lang="en-US" altLang="zh-CN" sz="1400" dirty="0"/>
              <a:t>/1</a:t>
            </a:r>
            <a:r>
              <a:rPr lang="en-US" sz="1400" dirty="0"/>
              <a:t>6</a:t>
            </a:r>
          </a:p>
        </p:txBody>
      </p:sp>
      <p:sp>
        <p:nvSpPr>
          <p:cNvPr id="34838" name="页脚占位符 4"/>
          <p:cNvSpPr txBox="1">
            <a:spLocks noGrp="1"/>
          </p:cNvSpPr>
          <p:nvPr>
            <p:ph type="ftr" sz="quarter" idx="3"/>
          </p:nvPr>
        </p:nvSpPr>
        <p:spPr bwMode="auto">
          <a:xfrm>
            <a:off x="179388" y="6524625"/>
            <a:ext cx="5472113" cy="333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marR="0" lvl="0" indent="0" algn="l" defTabSz="914400" rtl="0" eaLnBrk="1" fontAlgn="b" latinLnBrk="0" hangingPunct="1">
              <a:lnSpc>
                <a:spcPct val="100000"/>
              </a:lnSpc>
              <a:spcBef>
                <a:spcPct val="0"/>
              </a:spcBef>
              <a:spcAft>
                <a:spcPct val="0"/>
              </a:spcAft>
              <a:buClrTx/>
              <a:buSzTx/>
              <a:buFontTx/>
              <a:buNone/>
              <a:defRPr/>
            </a:pPr>
            <a:r>
              <a:rPr kumimoji="0" lang="zh-CN" altLang="zh-CN" sz="1400" b="1" i="0" u="none" strike="noStrike" kern="100" cap="none" spc="0" normalizeH="0" baseline="0" noProof="0" dirty="0">
                <a:ln>
                  <a:noFill/>
                </a:ln>
                <a:solidFill>
                  <a:schemeClr val="tx1"/>
                </a:solidFill>
                <a:effectLst/>
                <a:uLnTx/>
                <a:uFillTx/>
                <a:latin typeface="Calibri" pitchFamily="34" charset="0"/>
                <a:ea typeface="宋体" pitchFamily="2" charset="-122"/>
                <a:cs typeface="Times New Roman" pitchFamily="18" charset="0"/>
              </a:rPr>
              <a:t>基于</a:t>
            </a:r>
            <a:r>
              <a:rPr kumimoji="0" lang="zh-CN" altLang="en-US" sz="1400" b="1" i="0" u="none" strike="noStrike" kern="100" cap="none" spc="0" normalizeH="0" baseline="0" noProof="0" dirty="0">
                <a:ln>
                  <a:noFill/>
                </a:ln>
                <a:solidFill>
                  <a:schemeClr val="tx1"/>
                </a:solidFill>
                <a:effectLst/>
                <a:uLnTx/>
                <a:uFillTx/>
                <a:latin typeface="Calibri" pitchFamily="34" charset="0"/>
                <a:ea typeface="宋体" pitchFamily="2" charset="-122"/>
                <a:cs typeface="Times New Roman" pitchFamily="18" charset="0"/>
              </a:rPr>
              <a:t>共享数据的分布式联合主动学习系统研究</a:t>
            </a:r>
          </a:p>
        </p:txBody>
      </p:sp>
      <p:sp>
        <p:nvSpPr>
          <p:cNvPr id="39941" name="矩形 1"/>
          <p:cNvSpPr/>
          <p:nvPr/>
        </p:nvSpPr>
        <p:spPr>
          <a:xfrm>
            <a:off x="-236537" y="692150"/>
            <a:ext cx="8578850" cy="2862263"/>
          </a:xfrm>
          <a:prstGeom prst="rect">
            <a:avLst/>
          </a:prstGeom>
          <a:noFill/>
          <a:ln w="9525">
            <a:noFill/>
          </a:ln>
        </p:spPr>
        <p:txBody>
          <a:bodyPr>
            <a:spAutoFit/>
          </a:bodyPr>
          <a:lstStyle/>
          <a:p>
            <a:pPr marL="742950" lvl="1" indent="-285750" algn="just" eaLnBrk="1" hangingPunct="1"/>
            <a:r>
              <a:rPr lang="en-US" altLang="zh-CN" dirty="0">
                <a:latin typeface="Times New Roman" pitchFamily="18" charset="0"/>
                <a:cs typeface="Times New Roman" pitchFamily="18" charset="0"/>
              </a:rPr>
              <a:t>[1] Kai Lei, </a:t>
            </a:r>
            <a:r>
              <a:rPr lang="en-US" altLang="zh-CN" b="1" dirty="0">
                <a:latin typeface="Times New Roman" pitchFamily="18" charset="0"/>
                <a:cs typeface="Times New Roman" pitchFamily="18" charset="0"/>
              </a:rPr>
              <a:t>Ying Liu</a:t>
            </a:r>
            <a:r>
              <a:rPr lang="en-US" altLang="zh-CN" dirty="0">
                <a:latin typeface="Times New Roman" pitchFamily="18" charset="0"/>
                <a:cs typeface="Times New Roman" pitchFamily="18" charset="0"/>
              </a:rPr>
              <a:t>, Shangru Zhong, Yongbin Liu, Kuai Xu, Shen Ying and Min Yang , "Understanding User Behavior in Sina Weibo Online Social Network: A Community Approach", IEEE ACCESS 2018 </a:t>
            </a:r>
            <a:r>
              <a:rPr lang="en-US" altLang="zh-CN" b="1" dirty="0">
                <a:latin typeface="Times New Roman" pitchFamily="18" charset="0"/>
                <a:cs typeface="Times New Roman" pitchFamily="18" charset="0"/>
              </a:rPr>
              <a:t>JCR Q1 </a:t>
            </a:r>
          </a:p>
          <a:p>
            <a:pPr marL="742950" lvl="1" indent="-285750" algn="just" eaLnBrk="1" hangingPunct="1"/>
            <a:endParaRPr lang="en-US" altLang="zh-CN" b="1" dirty="0">
              <a:latin typeface="Times New Roman" pitchFamily="18" charset="0"/>
              <a:cs typeface="Times New Roman" pitchFamily="18" charset="0"/>
            </a:endParaRPr>
          </a:p>
          <a:p>
            <a:pPr marL="742950" lvl="1" indent="-285750" algn="just" eaLnBrk="1" hangingPunct="1"/>
            <a:r>
              <a:rPr lang="en-US" altLang="zh-CN" dirty="0">
                <a:latin typeface="Times New Roman" pitchFamily="18" charset="0"/>
                <a:cs typeface="Times New Roman" pitchFamily="18" charset="0"/>
              </a:rPr>
              <a:t>[2] Kai Lei, LiZhu Zhang, </a:t>
            </a:r>
            <a:r>
              <a:rPr lang="en-US" altLang="zh-CN" b="1" dirty="0">
                <a:latin typeface="Times New Roman" pitchFamily="18" charset="0"/>
                <a:cs typeface="Times New Roman" pitchFamily="18" charset="0"/>
              </a:rPr>
              <a:t>Ying Liu</a:t>
            </a:r>
            <a:r>
              <a:rPr lang="en-US" altLang="zh-CN" dirty="0">
                <a:latin typeface="Times New Roman" pitchFamily="18" charset="0"/>
                <a:cs typeface="Times New Roman" pitchFamily="18" charset="0"/>
              </a:rPr>
              <a:t>, Ying Shen, Chenwei Liu, Qian Yu and Weitao Weng, "An event summarizing algorithm based on timeline relevance model in Sina Weibo", SCIENCE CHINA Information Sciences 2018 </a:t>
            </a:r>
            <a:r>
              <a:rPr lang="en-US" altLang="zh-CN" b="1" dirty="0">
                <a:latin typeface="Times New Roman" pitchFamily="18" charset="0"/>
                <a:cs typeface="Times New Roman" pitchFamily="18" charset="0"/>
              </a:rPr>
              <a:t>JCR Q2</a:t>
            </a:r>
          </a:p>
          <a:p>
            <a:pPr marL="742950" lvl="1" indent="-285750" algn="just" eaLnBrk="1" hangingPunct="1"/>
            <a:endParaRPr lang="en-US" altLang="zh-CN" b="1" dirty="0">
              <a:latin typeface="Times New Roman" pitchFamily="18" charset="0"/>
              <a:cs typeface="Times New Roman" pitchFamily="18" charset="0"/>
            </a:endParaRPr>
          </a:p>
          <a:p>
            <a:pPr marL="742950" lvl="1" indent="-285750" algn="just" eaLnBrk="1" hangingPunct="1"/>
            <a:r>
              <a:rPr lang="en-US" altLang="zh-CN" dirty="0">
                <a:latin typeface="Times New Roman" pitchFamily="18" charset="0"/>
                <a:cs typeface="Times New Roman" pitchFamily="18" charset="0"/>
              </a:rPr>
              <a:t>[3] WeiMing Ye, ChiHang Tse*, ZhengXun Chen, </a:t>
            </a:r>
            <a:r>
              <a:rPr lang="en-US" altLang="zh-CN" b="1" dirty="0">
                <a:latin typeface="Times New Roman" pitchFamily="18" charset="0"/>
                <a:cs typeface="Times New Roman" pitchFamily="18" charset="0"/>
              </a:rPr>
              <a:t>Ying Liu</a:t>
            </a:r>
            <a:r>
              <a:rPr lang="en-US" altLang="zh-CN" dirty="0">
                <a:latin typeface="Times New Roman" pitchFamily="18" charset="0"/>
                <a:cs typeface="Times New Roman" pitchFamily="18" charset="0"/>
              </a:rPr>
              <a:t>, "A statistical thermodynamic modelling of inter-city information flow," in NetSciX 2018.</a:t>
            </a:r>
            <a:endParaRPr lang="en-US" altLang="zh-CN" dirty="0">
              <a:latin typeface="Times New Roman" pitchFamily="18" charset="0"/>
              <a:ea typeface="Times New Roman" pitchFamily="18" charset="0"/>
            </a:endParaRPr>
          </a:p>
        </p:txBody>
      </p:sp>
    </p:spTree>
  </p:cSld>
  <p:clrMapOvr>
    <a:masterClrMapping/>
  </p:clrMapOvr>
  <p:transition spd="slow" advTm="2542"/>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矩形 5"/>
          <p:cNvSpPr/>
          <p:nvPr/>
        </p:nvSpPr>
        <p:spPr>
          <a:xfrm>
            <a:off x="241300" y="44450"/>
            <a:ext cx="8075613" cy="523875"/>
          </a:xfrm>
          <a:prstGeom prst="rect">
            <a:avLst/>
          </a:prstGeom>
          <a:noFill/>
          <a:ln w="9525">
            <a:noFill/>
          </a:ln>
        </p:spPr>
        <p:txBody>
          <a:bodyPr>
            <a:spAutoFit/>
          </a:bodyPr>
          <a:lstStyle/>
          <a:p>
            <a:pPr eaLnBrk="1" hangingPunct="1"/>
            <a:r>
              <a:rPr lang="zh-CN" altLang="en-US" sz="2800" b="1" dirty="0">
                <a:latin typeface="Times New Roman" pitchFamily="18" charset="0"/>
                <a:cs typeface="Times New Roman" pitchFamily="18" charset="0"/>
              </a:rPr>
              <a:t>研究计划和进度安排</a:t>
            </a:r>
            <a:endParaRPr lang="zh-CN" altLang="en-US" sz="2800" b="1" dirty="0">
              <a:latin typeface="Times New Roman" pitchFamily="18" charset="0"/>
              <a:ea typeface="Times New Roman" pitchFamily="18" charset="0"/>
            </a:endParaRPr>
          </a:p>
        </p:txBody>
      </p:sp>
      <p:graphicFrame>
        <p:nvGraphicFramePr>
          <p:cNvPr id="40963" name="表格 40962"/>
          <p:cNvGraphicFramePr/>
          <p:nvPr/>
        </p:nvGraphicFramePr>
        <p:xfrm>
          <a:off x="323850" y="908050"/>
          <a:ext cx="8569325" cy="4251325"/>
        </p:xfrm>
        <a:graphic>
          <a:graphicData uri="http://schemas.openxmlformats.org/drawingml/2006/table">
            <a:tbl>
              <a:tblPr/>
              <a:tblGrid>
                <a:gridCol w="1885950"/>
                <a:gridCol w="3197225"/>
                <a:gridCol w="3486150"/>
              </a:tblGrid>
              <a:tr h="377825">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5pPr>
                    </a:lstStyle>
                    <a:p>
                      <a:pPr lvl="0" algn="ctr" eaLnBrk="1" hangingPunct="1">
                        <a:buNone/>
                      </a:pPr>
                      <a:r>
                        <a:rPr lang="zh-CN" altLang="en-US" b="1" dirty="0">
                          <a:solidFill>
                            <a:schemeClr val="bg1"/>
                          </a:solidFill>
                          <a:latin typeface="Times New Roman" pitchFamily="18" charset="0"/>
                          <a:cs typeface="Times New Roman" pitchFamily="18" charset="0"/>
                        </a:rPr>
                        <a:t>时间段</a:t>
                      </a:r>
                      <a:endParaRPr lang="zh-CN" altLang="en-US" b="1" dirty="0">
                        <a:solidFill>
                          <a:schemeClr val="bg1"/>
                        </a:solidFill>
                        <a:latin typeface="Times New Roman" pitchFamily="18" charset="0"/>
                        <a:ea typeface="Times New Roman" pitchFamily="18" charset="0"/>
                      </a:endParaRPr>
                    </a:p>
                  </a:txBody>
                  <a:tcPr marL="91439" marR="91439" marT="45718" marB="45718" anchor="ctr">
                    <a:lnL w="9525" cap="flat" cmpd="sng">
                      <a:solidFill>
                        <a:srgbClr val="7D60A0"/>
                      </a:solidFill>
                      <a:prstDash val="solid"/>
                      <a:headEnd type="none" w="med" len="med"/>
                      <a:tailEnd type="none" w="med" len="med"/>
                    </a:lnL>
                    <a:lnR>
                      <a:noFill/>
                    </a:lnR>
                    <a:lnT w="9525" cap="flat" cmpd="sng">
                      <a:solidFill>
                        <a:srgbClr val="7D60A0"/>
                      </a:solidFill>
                      <a:prstDash val="solid"/>
                      <a:headEnd type="none" w="med" len="med"/>
                      <a:tailEnd type="none" w="med" len="med"/>
                    </a:lnT>
                    <a:lnB w="9525" cap="flat" cmpd="sng">
                      <a:solidFill>
                        <a:srgbClr val="7D60A0"/>
                      </a:solidFill>
                      <a:prstDash val="solid"/>
                      <a:headEnd type="none" w="med" len="med"/>
                      <a:tailEnd type="none" w="med" len="med"/>
                    </a:lnB>
                    <a:lnTlToBr>
                      <a:noFill/>
                    </a:lnTlToBr>
                    <a:lnBlToTr>
                      <a:noFill/>
                    </a:lnBlToTr>
                    <a:solidFill>
                      <a:schemeClr val="accent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5pPr>
                    </a:lstStyle>
                    <a:p>
                      <a:pPr lvl="0" algn="ctr" eaLnBrk="1" hangingPunct="1">
                        <a:buNone/>
                      </a:pPr>
                      <a:r>
                        <a:rPr lang="zh-CN" altLang="en-US" b="1" dirty="0">
                          <a:solidFill>
                            <a:schemeClr val="bg1"/>
                          </a:solidFill>
                          <a:latin typeface="Times New Roman" pitchFamily="18" charset="0"/>
                          <a:cs typeface="Times New Roman" pitchFamily="18" charset="0"/>
                        </a:rPr>
                        <a:t>主要工作</a:t>
                      </a:r>
                      <a:endParaRPr lang="zh-CN" altLang="en-US" b="1" dirty="0">
                        <a:solidFill>
                          <a:schemeClr val="bg1"/>
                        </a:solidFill>
                        <a:latin typeface="Times New Roman" pitchFamily="18" charset="0"/>
                        <a:ea typeface="Times New Roman" pitchFamily="18" charset="0"/>
                      </a:endParaRPr>
                    </a:p>
                  </a:txBody>
                  <a:tcPr marL="91439" marR="91439" marT="45718" marB="45718" anchor="ctr">
                    <a:lnL>
                      <a:noFill/>
                    </a:lnL>
                    <a:lnR>
                      <a:noFill/>
                    </a:lnR>
                    <a:lnT w="9525" cap="flat" cmpd="sng">
                      <a:solidFill>
                        <a:srgbClr val="7D60A0"/>
                      </a:solidFill>
                      <a:prstDash val="solid"/>
                      <a:headEnd type="none" w="med" len="med"/>
                      <a:tailEnd type="none" w="med" len="med"/>
                    </a:lnT>
                    <a:lnB w="9525" cap="flat" cmpd="sng">
                      <a:solidFill>
                        <a:srgbClr val="7D60A0"/>
                      </a:solidFill>
                      <a:prstDash val="solid"/>
                      <a:headEnd type="none" w="med" len="med"/>
                      <a:tailEnd type="none" w="med" len="med"/>
                    </a:lnB>
                    <a:lnTlToBr>
                      <a:noFill/>
                    </a:lnTlToBr>
                    <a:lnBlToTr>
                      <a:noFill/>
                    </a:lnBlToTr>
                    <a:solidFill>
                      <a:schemeClr val="accent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5pPr>
                    </a:lstStyle>
                    <a:p>
                      <a:pPr lvl="0" algn="ctr" eaLnBrk="1" hangingPunct="1">
                        <a:buNone/>
                      </a:pPr>
                      <a:endParaRPr lang="zh-CN" altLang="en-US" b="1" dirty="0">
                        <a:solidFill>
                          <a:schemeClr val="bg1"/>
                        </a:solidFill>
                        <a:latin typeface="Times New Roman" pitchFamily="18" charset="0"/>
                        <a:ea typeface="Times New Roman" pitchFamily="18" charset="0"/>
                      </a:endParaRPr>
                    </a:p>
                  </a:txBody>
                  <a:tcPr marL="91439" marR="91439" marT="45718" marB="45718" anchor="ctr">
                    <a:lnL>
                      <a:noFill/>
                    </a:lnL>
                    <a:lnR w="9525" cap="flat" cmpd="sng">
                      <a:solidFill>
                        <a:srgbClr val="7D60A0"/>
                      </a:solidFill>
                      <a:prstDash val="solid"/>
                      <a:headEnd type="none" w="med" len="med"/>
                      <a:tailEnd type="none" w="med" len="med"/>
                    </a:lnR>
                    <a:lnT w="9525" cap="flat" cmpd="sng">
                      <a:solidFill>
                        <a:srgbClr val="7D60A0"/>
                      </a:solidFill>
                      <a:prstDash val="solid"/>
                      <a:headEnd type="none" w="med" len="med"/>
                      <a:tailEnd type="none" w="med" len="med"/>
                    </a:lnT>
                    <a:lnB w="9525" cap="flat" cmpd="sng">
                      <a:solidFill>
                        <a:srgbClr val="7D60A0"/>
                      </a:solidFill>
                      <a:prstDash val="solid"/>
                      <a:headEnd type="none" w="med" len="med"/>
                      <a:tailEnd type="none" w="med" len="med"/>
                    </a:lnB>
                    <a:lnTlToBr>
                      <a:noFill/>
                    </a:lnTlToBr>
                    <a:lnBlToTr>
                      <a:noFill/>
                    </a:lnBlToTr>
                    <a:solidFill>
                      <a:schemeClr val="accent1"/>
                    </a:solidFill>
                  </a:tcPr>
                </a:tc>
              </a:tr>
              <a:tr h="703263">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5pPr>
                    </a:lstStyle>
                    <a:p>
                      <a:pPr lvl="0" algn="ctr" eaLnBrk="1" hangingPunct="1">
                        <a:buNone/>
                      </a:pPr>
                      <a:r>
                        <a:rPr lang="en-US" altLang="zh-CN" dirty="0">
                          <a:latin typeface="Times New Roman" pitchFamily="18" charset="0"/>
                          <a:cs typeface="Tahoma" pitchFamily="34" charset="0"/>
                        </a:rPr>
                        <a:t>2018.7~2017.9</a:t>
                      </a:r>
                      <a:endParaRPr lang="zh-CN" altLang="en-US" dirty="0">
                        <a:latin typeface="Times New Roman" pitchFamily="18" charset="0"/>
                        <a:ea typeface="Tahoma" pitchFamily="34" charset="0"/>
                      </a:endParaRPr>
                    </a:p>
                  </a:txBody>
                  <a:tcPr marL="91439" marR="91439" marT="45718" marB="45718" anchor="ctr">
                    <a:lnL w="9525" cap="flat" cmpd="sng">
                      <a:solidFill>
                        <a:srgbClr val="7D60A0"/>
                      </a:solidFill>
                      <a:prstDash val="solid"/>
                      <a:headEnd type="none" w="med" len="med"/>
                      <a:tailEnd type="none" w="med" len="med"/>
                    </a:lnL>
                    <a:lnR>
                      <a:noFill/>
                    </a:lnR>
                    <a:lnT w="9525" cap="flat" cmpd="sng">
                      <a:solidFill>
                        <a:srgbClr val="7D60A0"/>
                      </a:solidFill>
                      <a:prstDash val="solid"/>
                      <a:headEnd type="none" w="med" len="med"/>
                      <a:tailEnd type="none" w="med" len="med"/>
                    </a:lnT>
                    <a:lnB w="9525" cap="flat" cmpd="sng">
                      <a:solidFill>
                        <a:srgbClr val="7D60A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5pPr>
                    </a:lstStyle>
                    <a:p>
                      <a:pPr lvl="0" eaLnBrk="1" hangingPunct="1">
                        <a:buNone/>
                      </a:pPr>
                      <a:r>
                        <a:rPr lang="zh-CN" altLang="en-US" dirty="0">
                          <a:latin typeface="Times New Roman" pitchFamily="18" charset="0"/>
                          <a:cs typeface="Times New Roman" pitchFamily="18" charset="0"/>
                        </a:rPr>
                        <a:t>理论研究</a:t>
                      </a:r>
                      <a:endParaRPr lang="zh-CN" altLang="en-US" dirty="0">
                        <a:latin typeface="Times New Roman" pitchFamily="18" charset="0"/>
                        <a:ea typeface="Times New Roman" pitchFamily="18" charset="0"/>
                      </a:endParaRPr>
                    </a:p>
                  </a:txBody>
                  <a:tcPr marL="91439" marR="91439" marT="45718" marB="45718" anchor="ctr">
                    <a:lnL>
                      <a:noFill/>
                    </a:lnL>
                    <a:lnR>
                      <a:noFill/>
                    </a:lnR>
                    <a:lnT w="9525" cap="flat" cmpd="sng">
                      <a:solidFill>
                        <a:srgbClr val="7D60A0"/>
                      </a:solidFill>
                      <a:prstDash val="solid"/>
                      <a:headEnd type="none" w="med" len="med"/>
                      <a:tailEnd type="none" w="med" len="med"/>
                    </a:lnT>
                    <a:lnB w="9525" cap="flat" cmpd="sng">
                      <a:solidFill>
                        <a:srgbClr val="7D60A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5pPr>
                    </a:lstStyle>
                    <a:p>
                      <a:pPr lvl="0" eaLnBrk="1" hangingPunct="1">
                        <a:buNone/>
                      </a:pPr>
                      <a:r>
                        <a:rPr lang="zh-CN" altLang="en-US" sz="1600" dirty="0">
                          <a:latin typeface="Times New Roman" pitchFamily="18" charset="0"/>
                          <a:cs typeface="Times New Roman" pitchFamily="18" charset="0"/>
                        </a:rPr>
                        <a:t>调研和学习现有的</a:t>
                      </a:r>
                      <a:r>
                        <a:rPr lang="en-US" altLang="zh-CN" sz="1600" dirty="0">
                          <a:latin typeface="Times New Roman" pitchFamily="18" charset="0"/>
                          <a:cs typeface="Times New Roman" pitchFamily="18" charset="0"/>
                        </a:rPr>
                        <a:t>Decentralized dataset</a:t>
                      </a:r>
                      <a:r>
                        <a:rPr lang="zh-CN" altLang="en-US" sz="1600" dirty="0">
                          <a:latin typeface="Times New Roman" pitchFamily="18" charset="0"/>
                          <a:cs typeface="Times New Roman" pitchFamily="18" charset="0"/>
                        </a:rPr>
                        <a:t> 训练模型的研究及其优化算法</a:t>
                      </a:r>
                      <a:endParaRPr lang="zh-CN" altLang="en-US" sz="1600" dirty="0">
                        <a:latin typeface="Times New Roman" pitchFamily="18" charset="0"/>
                        <a:ea typeface="Times New Roman" pitchFamily="18" charset="0"/>
                      </a:endParaRPr>
                    </a:p>
                  </a:txBody>
                  <a:tcPr marL="91439" marR="91439" marT="45718" marB="45718">
                    <a:lnL>
                      <a:noFill/>
                    </a:lnL>
                    <a:lnR w="9525" cap="flat" cmpd="sng">
                      <a:solidFill>
                        <a:srgbClr val="7D60A0"/>
                      </a:solidFill>
                      <a:prstDash val="solid"/>
                      <a:headEnd type="none" w="med" len="med"/>
                      <a:tailEnd type="none" w="med" len="med"/>
                    </a:lnR>
                    <a:lnT w="9525" cap="flat" cmpd="sng">
                      <a:solidFill>
                        <a:srgbClr val="7D60A0"/>
                      </a:solidFill>
                      <a:prstDash val="solid"/>
                      <a:headEnd type="none" w="med" len="med"/>
                      <a:tailEnd type="none" w="med" len="med"/>
                    </a:lnT>
                    <a:lnB w="9525" cap="flat" cmpd="sng">
                      <a:solidFill>
                        <a:srgbClr val="7D60A0"/>
                      </a:solidFill>
                      <a:prstDash val="solid"/>
                      <a:headEnd type="none" w="med" len="med"/>
                      <a:tailEnd type="none" w="med" len="med"/>
                    </a:lnB>
                    <a:lnTlToBr>
                      <a:noFill/>
                    </a:lnTlToBr>
                    <a:lnBlToTr>
                      <a:noFill/>
                    </a:lnBlToTr>
                    <a:noFill/>
                  </a:tcPr>
                </a:tc>
              </a:tr>
              <a:tr h="915987">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5pPr>
                    </a:lstStyle>
                    <a:p>
                      <a:pPr lvl="0" algn="ctr" eaLnBrk="1" hangingPunct="1">
                        <a:buNone/>
                      </a:pPr>
                      <a:r>
                        <a:rPr lang="en-US" altLang="zh-CN" dirty="0">
                          <a:latin typeface="Times New Roman" pitchFamily="18" charset="0"/>
                          <a:cs typeface="Tahoma" pitchFamily="34" charset="0"/>
                        </a:rPr>
                        <a:t>2018.10~2018.11</a:t>
                      </a:r>
                      <a:endParaRPr lang="zh-CN" altLang="en-US" dirty="0">
                        <a:latin typeface="Times New Roman" pitchFamily="18" charset="0"/>
                        <a:ea typeface="Tahoma" pitchFamily="34" charset="0"/>
                      </a:endParaRPr>
                    </a:p>
                  </a:txBody>
                  <a:tcPr marL="91439" marR="91439" marT="45718" marB="45718" anchor="ctr">
                    <a:lnL w="9525" cap="flat" cmpd="sng">
                      <a:solidFill>
                        <a:srgbClr val="7D60A0"/>
                      </a:solidFill>
                      <a:prstDash val="solid"/>
                      <a:headEnd type="none" w="med" len="med"/>
                      <a:tailEnd type="none" w="med" len="med"/>
                    </a:lnL>
                    <a:lnR>
                      <a:noFill/>
                    </a:lnR>
                    <a:lnT w="9525" cap="flat" cmpd="sng">
                      <a:solidFill>
                        <a:srgbClr val="7D60A0"/>
                      </a:solidFill>
                      <a:prstDash val="solid"/>
                      <a:headEnd type="none" w="med" len="med"/>
                      <a:tailEnd type="none" w="med" len="med"/>
                    </a:lnT>
                    <a:lnB w="9525" cap="flat" cmpd="sng">
                      <a:solidFill>
                        <a:srgbClr val="7D60A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5pPr>
                    </a:lstStyle>
                    <a:p>
                      <a:pPr lvl="0" eaLnBrk="1" hangingPunct="1">
                        <a:buNone/>
                      </a:pPr>
                      <a:r>
                        <a:rPr lang="zh-CN" altLang="en-US" dirty="0">
                          <a:latin typeface="Times New Roman" pitchFamily="18" charset="0"/>
                          <a:cs typeface="Times New Roman" pitchFamily="18" charset="0"/>
                        </a:rPr>
                        <a:t>实验基础</a:t>
                      </a:r>
                      <a:endParaRPr lang="zh-CN" altLang="en-US" dirty="0">
                        <a:latin typeface="Times New Roman" pitchFamily="18" charset="0"/>
                        <a:ea typeface="Times New Roman" pitchFamily="18" charset="0"/>
                      </a:endParaRPr>
                    </a:p>
                  </a:txBody>
                  <a:tcPr marL="91439" marR="91439" marT="45718" marB="45718" anchor="ctr">
                    <a:lnL>
                      <a:noFill/>
                    </a:lnL>
                    <a:lnR>
                      <a:noFill/>
                    </a:lnR>
                    <a:lnT w="9525" cap="flat" cmpd="sng">
                      <a:solidFill>
                        <a:srgbClr val="7D60A0"/>
                      </a:solidFill>
                      <a:prstDash val="solid"/>
                      <a:headEnd type="none" w="med" len="med"/>
                      <a:tailEnd type="none" w="med" len="med"/>
                    </a:lnT>
                    <a:lnB w="9525" cap="flat" cmpd="sng">
                      <a:solidFill>
                        <a:srgbClr val="7D60A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5pPr>
                    </a:lstStyle>
                    <a:p>
                      <a:pPr lvl="0" eaLnBrk="1" hangingPunct="1">
                        <a:buNone/>
                      </a:pPr>
                      <a:r>
                        <a:rPr lang="zh-CN" altLang="en-US" sz="1600" dirty="0">
                          <a:latin typeface="Times New Roman" pitchFamily="18" charset="0"/>
                          <a:cs typeface="Times New Roman" pitchFamily="18" charset="0"/>
                        </a:rPr>
                        <a:t>关注最新研究进展，熟悉使用分布式的</a:t>
                      </a:r>
                      <a:r>
                        <a:rPr lang="en-US" altLang="zh-CN" sz="1600" dirty="0">
                          <a:latin typeface="Times New Roman" pitchFamily="18" charset="0"/>
                          <a:cs typeface="Times New Roman" pitchFamily="18" charset="0"/>
                        </a:rPr>
                        <a:t>Tensorflow</a:t>
                      </a:r>
                      <a:r>
                        <a:rPr lang="zh-CN" altLang="en-US" sz="1600" dirty="0">
                          <a:latin typeface="Times New Roman" pitchFamily="18" charset="0"/>
                          <a:cs typeface="Times New Roman" pitchFamily="18" charset="0"/>
                        </a:rPr>
                        <a:t>搭建实验框架，熟悉使用</a:t>
                      </a:r>
                      <a:r>
                        <a:rPr lang="en-US" altLang="zh-CN" sz="1600" dirty="0">
                          <a:latin typeface="Times New Roman" pitchFamily="18" charset="0"/>
                          <a:cs typeface="Times New Roman" pitchFamily="18" charset="0"/>
                        </a:rPr>
                        <a:t>docker</a:t>
                      </a:r>
                      <a:r>
                        <a:rPr lang="zh-CN" altLang="en-US" sz="1600" dirty="0">
                          <a:latin typeface="Times New Roman" pitchFamily="18" charset="0"/>
                          <a:cs typeface="Times New Roman" pitchFamily="18" charset="0"/>
                        </a:rPr>
                        <a:t>模拟分布式</a:t>
                      </a:r>
                      <a:r>
                        <a:rPr lang="en-US" altLang="zh-CN" sz="1600" dirty="0">
                          <a:latin typeface="Times New Roman" pitchFamily="18" charset="0"/>
                          <a:cs typeface="Times New Roman" pitchFamily="18" charset="0"/>
                        </a:rPr>
                        <a:t>cluster</a:t>
                      </a:r>
                      <a:endParaRPr lang="zh-CN" altLang="en-US" sz="1600" dirty="0">
                        <a:latin typeface="Times New Roman" pitchFamily="18" charset="0"/>
                        <a:ea typeface="Times New Roman" pitchFamily="18" charset="0"/>
                      </a:endParaRPr>
                    </a:p>
                  </a:txBody>
                  <a:tcPr marL="91439" marR="91439" marT="45718" marB="45718">
                    <a:lnL>
                      <a:noFill/>
                    </a:lnL>
                    <a:lnR w="9525" cap="flat" cmpd="sng">
                      <a:solidFill>
                        <a:srgbClr val="7D60A0"/>
                      </a:solidFill>
                      <a:prstDash val="solid"/>
                      <a:headEnd type="none" w="med" len="med"/>
                      <a:tailEnd type="none" w="med" len="med"/>
                    </a:lnR>
                    <a:lnT w="9525" cap="flat" cmpd="sng">
                      <a:solidFill>
                        <a:srgbClr val="7D60A0"/>
                      </a:solidFill>
                      <a:prstDash val="solid"/>
                      <a:headEnd type="none" w="med" len="med"/>
                      <a:tailEnd type="none" w="med" len="med"/>
                    </a:lnT>
                    <a:lnB w="9525" cap="flat" cmpd="sng">
                      <a:solidFill>
                        <a:srgbClr val="7D60A0"/>
                      </a:solidFill>
                      <a:prstDash val="solid"/>
                      <a:headEnd type="none" w="med" len="med"/>
                      <a:tailEnd type="none" w="med" len="med"/>
                    </a:lnB>
                    <a:lnTlToBr>
                      <a:noFill/>
                    </a:lnTlToBr>
                    <a:lnBlToTr>
                      <a:noFill/>
                    </a:lnBlToTr>
                    <a:noFill/>
                  </a:tcPr>
                </a:tc>
              </a:tr>
              <a:tr h="1100138">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5pPr>
                    </a:lstStyle>
                    <a:p>
                      <a:pPr lvl="0" algn="ctr" eaLnBrk="1" hangingPunct="1">
                        <a:buNone/>
                      </a:pPr>
                      <a:r>
                        <a:rPr lang="en-US" altLang="zh-CN" dirty="0">
                          <a:latin typeface="Times New Roman" pitchFamily="18" charset="0"/>
                          <a:cs typeface="Tahoma" pitchFamily="34" charset="0"/>
                        </a:rPr>
                        <a:t>2019.11~2019.1</a:t>
                      </a:r>
                      <a:endParaRPr lang="zh-CN" altLang="en-US" dirty="0">
                        <a:latin typeface="Times New Roman" pitchFamily="18" charset="0"/>
                        <a:ea typeface="Tahoma" pitchFamily="34" charset="0"/>
                      </a:endParaRPr>
                    </a:p>
                  </a:txBody>
                  <a:tcPr marL="91439" marR="91439" marT="45718" marB="45718" anchor="ctr">
                    <a:lnL w="9525" cap="flat" cmpd="sng">
                      <a:solidFill>
                        <a:srgbClr val="7D60A0"/>
                      </a:solidFill>
                      <a:prstDash val="solid"/>
                      <a:headEnd type="none" w="med" len="med"/>
                      <a:tailEnd type="none" w="med" len="med"/>
                    </a:lnL>
                    <a:lnR>
                      <a:noFill/>
                    </a:lnR>
                    <a:lnT w="9525" cap="flat" cmpd="sng">
                      <a:solidFill>
                        <a:srgbClr val="7D60A0"/>
                      </a:solidFill>
                      <a:prstDash val="solid"/>
                      <a:headEnd type="none" w="med" len="med"/>
                      <a:tailEnd type="none" w="med" len="med"/>
                    </a:lnT>
                    <a:lnB w="9525" cap="flat" cmpd="sng">
                      <a:solidFill>
                        <a:srgbClr val="7D60A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5pPr>
                    </a:lstStyle>
                    <a:p>
                      <a:pPr lvl="0" eaLnBrk="1" hangingPunct="1">
                        <a:buNone/>
                      </a:pPr>
                      <a:r>
                        <a:rPr lang="zh-CN" altLang="en-US" dirty="0">
                          <a:latin typeface="Times New Roman" pitchFamily="18" charset="0"/>
                          <a:cs typeface="Times New Roman" pitchFamily="18" charset="0"/>
                        </a:rPr>
                        <a:t>算法详细设计及系统实现</a:t>
                      </a:r>
                      <a:endParaRPr lang="zh-CN" altLang="en-US" dirty="0">
                        <a:latin typeface="Times New Roman" pitchFamily="18" charset="0"/>
                        <a:ea typeface="Times New Roman" pitchFamily="18" charset="0"/>
                      </a:endParaRPr>
                    </a:p>
                  </a:txBody>
                  <a:tcPr marL="91439" marR="91439" marT="45718" marB="45718" anchor="ctr">
                    <a:lnL>
                      <a:noFill/>
                    </a:lnL>
                    <a:lnR>
                      <a:noFill/>
                    </a:lnR>
                    <a:lnT w="9525" cap="flat" cmpd="sng">
                      <a:solidFill>
                        <a:srgbClr val="7D60A0"/>
                      </a:solidFill>
                      <a:prstDash val="solid"/>
                      <a:headEnd type="none" w="med" len="med"/>
                      <a:tailEnd type="none" w="med" len="med"/>
                    </a:lnT>
                    <a:lnB w="9525" cap="flat" cmpd="sng">
                      <a:solidFill>
                        <a:srgbClr val="7D60A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5pPr>
                    </a:lstStyle>
                    <a:p>
                      <a:pPr lvl="0" eaLnBrk="1" hangingPunct="1">
                        <a:buNone/>
                      </a:pPr>
                      <a:r>
                        <a:rPr lang="zh-CN" altLang="en-US" sz="1600" dirty="0">
                          <a:latin typeface="Times New Roman" pitchFamily="18" charset="0"/>
                          <a:cs typeface="Times New Roman" pitchFamily="18" charset="0"/>
                        </a:rPr>
                        <a:t>设计并实现算法解决异质性数据集上训练的问题并提出相应的优化算法。</a:t>
                      </a:r>
                      <a:endParaRPr lang="zh-CN" altLang="en-US" sz="1600" dirty="0">
                        <a:latin typeface="Times New Roman" pitchFamily="18" charset="0"/>
                        <a:ea typeface="Times New Roman" pitchFamily="18" charset="0"/>
                      </a:endParaRPr>
                    </a:p>
                  </a:txBody>
                  <a:tcPr marL="91439" marR="91439" marT="45718" marB="45718">
                    <a:lnL>
                      <a:noFill/>
                    </a:lnL>
                    <a:lnR w="9525" cap="flat" cmpd="sng">
                      <a:solidFill>
                        <a:srgbClr val="7D60A0"/>
                      </a:solidFill>
                      <a:prstDash val="solid"/>
                      <a:headEnd type="none" w="med" len="med"/>
                      <a:tailEnd type="none" w="med" len="med"/>
                    </a:lnR>
                    <a:lnT w="9525" cap="flat" cmpd="sng">
                      <a:solidFill>
                        <a:srgbClr val="7D60A0"/>
                      </a:solidFill>
                      <a:prstDash val="solid"/>
                      <a:headEnd type="none" w="med" len="med"/>
                      <a:tailEnd type="none" w="med" len="med"/>
                    </a:lnT>
                    <a:lnB w="9525" cap="flat" cmpd="sng">
                      <a:solidFill>
                        <a:srgbClr val="7D60A0"/>
                      </a:solidFill>
                      <a:prstDash val="solid"/>
                      <a:headEnd type="none" w="med" len="med"/>
                      <a:tailEnd type="none" w="med" len="med"/>
                    </a:lnB>
                    <a:lnTlToBr>
                      <a:noFill/>
                    </a:lnTlToBr>
                    <a:lnBlToTr>
                      <a:noFill/>
                    </a:lnBlToTr>
                    <a:noFill/>
                  </a:tcPr>
                </a:tc>
              </a:tr>
              <a:tr h="1154112">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5pPr>
                    </a:lstStyle>
                    <a:p>
                      <a:pPr lvl="0" algn="ctr" eaLnBrk="1" hangingPunct="1">
                        <a:buNone/>
                      </a:pPr>
                      <a:r>
                        <a:rPr lang="en-US" altLang="zh-CN" dirty="0">
                          <a:latin typeface="Times New Roman" pitchFamily="18" charset="0"/>
                          <a:cs typeface="Tahoma" pitchFamily="34" charset="0"/>
                        </a:rPr>
                        <a:t>2018.2~2018.3</a:t>
                      </a:r>
                      <a:endParaRPr lang="zh-CN" altLang="en-US" dirty="0">
                        <a:latin typeface="Times New Roman" pitchFamily="18" charset="0"/>
                        <a:ea typeface="Tahoma" pitchFamily="34" charset="0"/>
                      </a:endParaRPr>
                    </a:p>
                  </a:txBody>
                  <a:tcPr marL="91439" marR="91439" marT="45718" marB="45718" anchor="ctr">
                    <a:lnL w="9525" cap="flat" cmpd="sng">
                      <a:solidFill>
                        <a:srgbClr val="7D60A0"/>
                      </a:solidFill>
                      <a:prstDash val="solid"/>
                      <a:headEnd type="none" w="med" len="med"/>
                      <a:tailEnd type="none" w="med" len="med"/>
                    </a:lnL>
                    <a:lnR>
                      <a:noFill/>
                    </a:lnR>
                    <a:lnT w="9525" cap="flat" cmpd="sng">
                      <a:solidFill>
                        <a:srgbClr val="7D60A0"/>
                      </a:solidFill>
                      <a:prstDash val="solid"/>
                      <a:headEnd type="none" w="med" len="med"/>
                      <a:tailEnd type="none" w="med" len="med"/>
                    </a:lnT>
                    <a:lnB w="9525" cap="flat" cmpd="sng">
                      <a:solidFill>
                        <a:srgbClr val="7D60A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5pPr>
                    </a:lstStyle>
                    <a:p>
                      <a:pPr lvl="0" eaLnBrk="1" hangingPunct="1">
                        <a:buNone/>
                      </a:pPr>
                      <a:r>
                        <a:rPr lang="zh-CN" altLang="en-US" dirty="0">
                          <a:latin typeface="Times New Roman" pitchFamily="18" charset="0"/>
                          <a:cs typeface="Times New Roman" pitchFamily="18" charset="0"/>
                        </a:rPr>
                        <a:t>系统实现及验证</a:t>
                      </a:r>
                      <a:endParaRPr lang="zh-CN" altLang="en-US" dirty="0">
                        <a:latin typeface="Times New Roman" pitchFamily="18" charset="0"/>
                        <a:ea typeface="Times New Roman" pitchFamily="18" charset="0"/>
                      </a:endParaRPr>
                    </a:p>
                  </a:txBody>
                  <a:tcPr marL="91439" marR="91439" marT="45718" marB="45718" anchor="ctr">
                    <a:lnL>
                      <a:noFill/>
                    </a:lnL>
                    <a:lnR>
                      <a:noFill/>
                    </a:lnR>
                    <a:lnT w="9525" cap="flat" cmpd="sng">
                      <a:solidFill>
                        <a:srgbClr val="7D60A0"/>
                      </a:solidFill>
                      <a:prstDash val="solid"/>
                      <a:headEnd type="none" w="med" len="med"/>
                      <a:tailEnd type="none" w="med" len="med"/>
                    </a:lnT>
                    <a:lnB w="9525" cap="flat" cmpd="sng">
                      <a:solidFill>
                        <a:srgbClr val="7D60A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5pPr>
                    </a:lstStyle>
                    <a:p>
                      <a:pPr lvl="0" eaLnBrk="1" hangingPunct="1">
                        <a:buNone/>
                      </a:pPr>
                      <a:r>
                        <a:rPr lang="zh-CN" altLang="en-US" sz="1600" dirty="0">
                          <a:latin typeface="Times New Roman" pitchFamily="18" charset="0"/>
                          <a:cs typeface="Times New Roman" pitchFamily="18" charset="0"/>
                        </a:rPr>
                        <a:t>在实验平台部署算法并且验证，与目前主流的方法对比，验证方法的优越性</a:t>
                      </a:r>
                      <a:endParaRPr lang="zh-CN" altLang="en-US" sz="1600" dirty="0">
                        <a:latin typeface="Times New Roman" pitchFamily="18" charset="0"/>
                        <a:ea typeface="Times New Roman" pitchFamily="18" charset="0"/>
                      </a:endParaRPr>
                    </a:p>
                  </a:txBody>
                  <a:tcPr marL="91439" marR="91439" marT="45718" marB="45718">
                    <a:lnL>
                      <a:noFill/>
                    </a:lnL>
                    <a:lnR w="9525" cap="flat" cmpd="sng">
                      <a:solidFill>
                        <a:srgbClr val="7D60A0"/>
                      </a:solidFill>
                      <a:prstDash val="solid"/>
                      <a:headEnd type="none" w="med" len="med"/>
                      <a:tailEnd type="none" w="med" len="med"/>
                    </a:lnR>
                    <a:lnT w="9525" cap="flat" cmpd="sng">
                      <a:solidFill>
                        <a:srgbClr val="7D60A0"/>
                      </a:solidFill>
                      <a:prstDash val="solid"/>
                      <a:headEnd type="none" w="med" len="med"/>
                      <a:tailEnd type="none" w="med" len="med"/>
                    </a:lnT>
                    <a:lnB w="9525" cap="flat" cmpd="sng">
                      <a:solidFill>
                        <a:srgbClr val="7D60A0"/>
                      </a:solidFill>
                      <a:prstDash val="solid"/>
                      <a:headEnd type="none" w="med" len="med"/>
                      <a:tailEnd type="none" w="med" len="med"/>
                    </a:lnB>
                    <a:lnTlToBr>
                      <a:noFill/>
                    </a:lnTlToBr>
                    <a:lnBlToTr>
                      <a:noFill/>
                    </a:lnBlToTr>
                    <a:noFill/>
                  </a:tcPr>
                </a:tc>
              </a:tr>
            </a:tbl>
          </a:graphicData>
        </a:graphic>
      </p:graphicFrame>
      <p:sp>
        <p:nvSpPr>
          <p:cNvPr id="40987" name="灯片编号占位符 5"/>
          <p:cNvSpPr txBox="1">
            <a:spLocks noGrp="1"/>
          </p:cNvSpPr>
          <p:nvPr>
            <p:ph type="sldNum" sz="quarter" idx="4"/>
          </p:nvPr>
        </p:nvSpPr>
        <p:spPr>
          <a:xfrm>
            <a:off x="8316913" y="6519863"/>
            <a:ext cx="801687" cy="365125"/>
          </a:xfrm>
          <a:noFill/>
          <a:ln>
            <a:noFill/>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5pPr>
          </a:lstStyle>
          <a:p>
            <a:pPr lvl="0" eaLnBrk="1" hangingPunct="1"/>
            <a:fld id="{9A0DB2DC-4C9A-4742-B13C-FB6460FD3503}" type="slidenum">
              <a:rPr lang="zh-CN" altLang="en-US" sz="1400" dirty="0"/>
              <a:t>14</a:t>
            </a:fld>
            <a:r>
              <a:rPr lang="en-US" altLang="zh-CN" sz="1400" dirty="0"/>
              <a:t>/16</a:t>
            </a:r>
            <a:endParaRPr lang="zh-CN" altLang="en-US" sz="1400" dirty="0"/>
          </a:p>
        </p:txBody>
      </p:sp>
      <p:sp>
        <p:nvSpPr>
          <p:cNvPr id="35868" name="页脚占位符 4"/>
          <p:cNvSpPr txBox="1">
            <a:spLocks noGrp="1"/>
          </p:cNvSpPr>
          <p:nvPr>
            <p:ph type="ftr" sz="quarter" idx="3"/>
          </p:nvPr>
        </p:nvSpPr>
        <p:spPr bwMode="auto">
          <a:xfrm>
            <a:off x="179388" y="6524625"/>
            <a:ext cx="5472113" cy="333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marR="0" lvl="0" indent="0" algn="l" defTabSz="914400" rtl="0" eaLnBrk="1" fontAlgn="b" latinLnBrk="0" hangingPunct="1">
              <a:lnSpc>
                <a:spcPct val="100000"/>
              </a:lnSpc>
              <a:spcBef>
                <a:spcPct val="0"/>
              </a:spcBef>
              <a:spcAft>
                <a:spcPct val="0"/>
              </a:spcAft>
              <a:buClrTx/>
              <a:buSzTx/>
              <a:buFontTx/>
              <a:buNone/>
              <a:defRPr/>
            </a:pPr>
            <a:r>
              <a:rPr kumimoji="0" lang="zh-CN" altLang="zh-CN" sz="1400" b="1" i="0" u="none" strike="noStrike" kern="100" cap="none" spc="0" normalizeH="0" baseline="0" noProof="0" dirty="0">
                <a:ln>
                  <a:noFill/>
                </a:ln>
                <a:solidFill>
                  <a:schemeClr val="tx1"/>
                </a:solidFill>
                <a:effectLst/>
                <a:uLnTx/>
                <a:uFillTx/>
                <a:latin typeface="Calibri" pitchFamily="34" charset="0"/>
                <a:ea typeface="宋体" pitchFamily="2" charset="-122"/>
                <a:cs typeface="Times New Roman" pitchFamily="18" charset="0"/>
              </a:rPr>
              <a:t>基于</a:t>
            </a:r>
            <a:r>
              <a:rPr kumimoji="0" lang="zh-CN" altLang="en-US" sz="1400" b="1" i="0" u="none" strike="noStrike" kern="100" cap="none" spc="0" normalizeH="0" baseline="0" noProof="0" dirty="0">
                <a:ln>
                  <a:noFill/>
                </a:ln>
                <a:solidFill>
                  <a:schemeClr val="tx1"/>
                </a:solidFill>
                <a:effectLst/>
                <a:uLnTx/>
                <a:uFillTx/>
                <a:latin typeface="Calibri" pitchFamily="34" charset="0"/>
                <a:ea typeface="宋体" pitchFamily="2" charset="-122"/>
                <a:cs typeface="Times New Roman" pitchFamily="18" charset="0"/>
              </a:rPr>
              <a:t>共享数据的分布式联合主动学习系统研究</a:t>
            </a:r>
          </a:p>
        </p:txBody>
      </p:sp>
      <p:graphicFrame>
        <p:nvGraphicFramePr>
          <p:cNvPr id="40989" name="表格 40988"/>
          <p:cNvGraphicFramePr/>
          <p:nvPr/>
        </p:nvGraphicFramePr>
        <p:xfrm>
          <a:off x="323850" y="5159375"/>
          <a:ext cx="8569325" cy="992188"/>
        </p:xfrm>
        <a:graphic>
          <a:graphicData uri="http://schemas.openxmlformats.org/drawingml/2006/table">
            <a:tbl>
              <a:tblPr/>
              <a:tblGrid>
                <a:gridCol w="1885950"/>
                <a:gridCol w="3197225"/>
                <a:gridCol w="3486150"/>
              </a:tblGrid>
              <a:tr h="992188">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5pPr>
                    </a:lstStyle>
                    <a:p>
                      <a:pPr lvl="0" algn="ctr" eaLnBrk="1" hangingPunct="1">
                        <a:buNone/>
                      </a:pPr>
                      <a:r>
                        <a:rPr lang="en-US" altLang="zh-CN" dirty="0">
                          <a:latin typeface="Times New Roman" pitchFamily="18" charset="0"/>
                          <a:cs typeface="Tahoma" pitchFamily="34" charset="0"/>
                        </a:rPr>
                        <a:t>2018.4~2018.5</a:t>
                      </a:r>
                      <a:endParaRPr lang="zh-CN" altLang="en-US" dirty="0">
                        <a:latin typeface="Times New Roman" pitchFamily="18" charset="0"/>
                        <a:ea typeface="Tahoma" pitchFamily="34" charset="0"/>
                      </a:endParaRPr>
                    </a:p>
                  </a:txBody>
                  <a:tcPr marL="91439" marR="91439" marT="45666" marB="45666" anchor="ctr">
                    <a:lnL w="9525" cap="flat" cmpd="sng">
                      <a:solidFill>
                        <a:srgbClr val="7D60A0"/>
                      </a:solidFill>
                      <a:prstDash val="solid"/>
                      <a:headEnd type="none" w="med" len="med"/>
                      <a:tailEnd type="none" w="med" len="med"/>
                    </a:lnL>
                    <a:lnR>
                      <a:noFill/>
                    </a:lnR>
                    <a:lnT w="9525" cap="flat" cmpd="sng">
                      <a:solidFill>
                        <a:srgbClr val="7D60A0"/>
                      </a:solidFill>
                      <a:prstDash val="solid"/>
                      <a:headEnd type="none" w="med" len="med"/>
                      <a:tailEnd type="none" w="med" len="med"/>
                    </a:lnT>
                    <a:lnB w="9525" cap="flat" cmpd="sng">
                      <a:solidFill>
                        <a:srgbClr val="7D60A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5pPr>
                    </a:lstStyle>
                    <a:p>
                      <a:pPr lvl="0" eaLnBrk="1" hangingPunct="1">
                        <a:buNone/>
                      </a:pPr>
                      <a:r>
                        <a:rPr lang="zh-CN" altLang="en-US" dirty="0">
                          <a:latin typeface="Times New Roman" pitchFamily="18" charset="0"/>
                          <a:cs typeface="Times New Roman" pitchFamily="18" charset="0"/>
                        </a:rPr>
                        <a:t>成果整理</a:t>
                      </a:r>
                      <a:endParaRPr lang="zh-CN" altLang="en-US" dirty="0">
                        <a:latin typeface="Times New Roman" pitchFamily="18" charset="0"/>
                        <a:ea typeface="Times New Roman" pitchFamily="18" charset="0"/>
                      </a:endParaRPr>
                    </a:p>
                  </a:txBody>
                  <a:tcPr marL="91439" marR="91439" marT="45666" marB="45666" anchor="ctr">
                    <a:lnL>
                      <a:noFill/>
                    </a:lnL>
                    <a:lnR>
                      <a:noFill/>
                    </a:lnR>
                    <a:lnT w="9525" cap="flat" cmpd="sng">
                      <a:solidFill>
                        <a:srgbClr val="7D60A0"/>
                      </a:solidFill>
                      <a:prstDash val="solid"/>
                      <a:headEnd type="none" w="med" len="med"/>
                      <a:tailEnd type="none" w="med" len="med"/>
                    </a:lnT>
                    <a:lnB w="9525" cap="flat" cmpd="sng">
                      <a:solidFill>
                        <a:srgbClr val="7D60A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5pPr>
                    </a:lstStyle>
                    <a:p>
                      <a:pPr lvl="0" eaLnBrk="1" hangingPunct="1">
                        <a:buNone/>
                      </a:pPr>
                      <a:r>
                        <a:rPr lang="zh-CN" altLang="en-US" sz="1600" dirty="0">
                          <a:latin typeface="Times New Roman" pitchFamily="18" charset="0"/>
                          <a:cs typeface="Times New Roman" pitchFamily="18" charset="0"/>
                        </a:rPr>
                        <a:t>完成硕士毕业论文撰写，整理实验结果并投稿会议论文一篇</a:t>
                      </a:r>
                    </a:p>
                    <a:p>
                      <a:pPr lvl="0" eaLnBrk="1" hangingPunct="1">
                        <a:buNone/>
                      </a:pPr>
                      <a:endParaRPr lang="zh-CN" altLang="en-US" sz="1600" dirty="0">
                        <a:latin typeface="Times New Roman" pitchFamily="18" charset="0"/>
                        <a:ea typeface="Times New Roman" pitchFamily="18" charset="0"/>
                      </a:endParaRPr>
                    </a:p>
                  </a:txBody>
                  <a:tcPr marL="91439" marR="91439" marT="45666" marB="45666">
                    <a:lnL>
                      <a:noFill/>
                    </a:lnL>
                    <a:lnR w="9525" cap="flat" cmpd="sng">
                      <a:solidFill>
                        <a:srgbClr val="7D60A0"/>
                      </a:solidFill>
                      <a:prstDash val="solid"/>
                      <a:headEnd type="none" w="med" len="med"/>
                      <a:tailEnd type="none" w="med" len="med"/>
                    </a:lnR>
                    <a:lnT w="9525" cap="flat" cmpd="sng">
                      <a:solidFill>
                        <a:srgbClr val="7D60A0"/>
                      </a:solidFill>
                      <a:prstDash val="solid"/>
                      <a:headEnd type="none" w="med" len="med"/>
                      <a:tailEnd type="none" w="med" len="med"/>
                    </a:lnT>
                    <a:lnB w="9525" cap="flat" cmpd="sng">
                      <a:solidFill>
                        <a:srgbClr val="7D60A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slow" advTm="9063"/>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txBox="1">
            <a:spLocks noGrp="1"/>
          </p:cNvSpPr>
          <p:nvPr>
            <p:ph type="sldNum" sz="quarter" idx="4"/>
          </p:nvPr>
        </p:nvSpPr>
        <p:spPr>
          <a:xfrm>
            <a:off x="8316913" y="6519863"/>
            <a:ext cx="801687" cy="365125"/>
          </a:xfrm>
          <a:noFill/>
          <a:ln>
            <a:noFill/>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5pPr>
          </a:lstStyle>
          <a:p>
            <a:pPr lvl="0" eaLnBrk="1" hangingPunct="1"/>
            <a:fld id="{9A0DB2DC-4C9A-4742-B13C-FB6460FD3503}" type="slidenum">
              <a:rPr lang="zh-CN" altLang="en-US" sz="1400" dirty="0"/>
              <a:t>15</a:t>
            </a:fld>
            <a:r>
              <a:rPr lang="en-US" altLang="zh-CN" sz="1400" dirty="0"/>
              <a:t>/1</a:t>
            </a:r>
            <a:r>
              <a:rPr lang="en-US" sz="1400" dirty="0"/>
              <a:t>6</a:t>
            </a:r>
          </a:p>
        </p:txBody>
      </p:sp>
      <p:sp>
        <p:nvSpPr>
          <p:cNvPr id="43011" name="内容占位符 10"/>
          <p:cNvSpPr>
            <a:spLocks noGrp="1"/>
          </p:cNvSpPr>
          <p:nvPr>
            <p:ph idx="1"/>
          </p:nvPr>
        </p:nvSpPr>
        <p:spPr>
          <a:xfrm>
            <a:off x="0" y="1052513"/>
            <a:ext cx="9144000" cy="2447925"/>
          </a:xfrm>
          <a:noFill/>
          <a:ln>
            <a:noFill/>
          </a:ln>
        </p:spPr>
        <p:txBody>
          <a:bodyPr/>
          <a:lstStyle/>
          <a:p>
            <a:pPr marL="0" indent="0" algn="ctr" eaLnBrk="1" hangingPunct="1">
              <a:lnSpc>
                <a:spcPct val="150000"/>
              </a:lnSpc>
              <a:spcBef>
                <a:spcPct val="0"/>
              </a:spcBef>
              <a:buFont typeface="Wingdings" panose="05000000000000000000" pitchFamily="2" charset="2"/>
              <a:buNone/>
            </a:pPr>
            <a:r>
              <a:rPr lang="zh-CN" altLang="en-US" sz="4000" b="1" dirty="0">
                <a:latin typeface="华文宋体" pitchFamily="2" charset="-122"/>
                <a:ea typeface="华文宋体" pitchFamily="2" charset="-122"/>
              </a:rPr>
              <a:t>谢谢观看！</a:t>
            </a:r>
            <a:endParaRPr lang="en-US" altLang="zh-CN" sz="4000" b="1" dirty="0">
              <a:latin typeface="华文宋体" pitchFamily="2" charset="-122"/>
              <a:ea typeface="华文宋体" pitchFamily="2" charset="-122"/>
            </a:endParaRPr>
          </a:p>
          <a:p>
            <a:pPr marL="0" indent="0" algn="ctr" eaLnBrk="1" hangingPunct="1">
              <a:lnSpc>
                <a:spcPct val="150000"/>
              </a:lnSpc>
              <a:spcBef>
                <a:spcPct val="0"/>
              </a:spcBef>
              <a:buFont typeface="Wingdings" panose="05000000000000000000" pitchFamily="2" charset="2"/>
              <a:buNone/>
            </a:pPr>
            <a:r>
              <a:rPr lang="zh-CN" altLang="en-US" sz="4000" b="1" dirty="0">
                <a:latin typeface="华文宋体" pitchFamily="2" charset="-122"/>
                <a:ea typeface="华文宋体" pitchFamily="2" charset="-122"/>
              </a:rPr>
              <a:t>敬请各位老师提出宝贵意见！</a:t>
            </a:r>
            <a:endParaRPr lang="en-US" altLang="zh-CN" sz="4000" b="1" dirty="0">
              <a:latin typeface="华文宋体" pitchFamily="2" charset="-122"/>
              <a:ea typeface="华文宋体" pitchFamily="2" charset="-122"/>
            </a:endParaRPr>
          </a:p>
          <a:p>
            <a:pPr marL="0" indent="0" algn="ctr" eaLnBrk="1" hangingPunct="1">
              <a:spcBef>
                <a:spcPct val="0"/>
              </a:spcBef>
              <a:buFont typeface="Wingdings" panose="05000000000000000000" pitchFamily="2" charset="2"/>
              <a:buNone/>
            </a:pPr>
            <a:endParaRPr lang="en-US" altLang="zh-CN" sz="4000" b="1" dirty="0">
              <a:latin typeface="华文宋体" pitchFamily="2" charset="-122"/>
              <a:ea typeface="华文宋体" pitchFamily="2" charset="-122"/>
            </a:endParaRPr>
          </a:p>
        </p:txBody>
      </p:sp>
      <p:sp>
        <p:nvSpPr>
          <p:cNvPr id="12" name="副标题 1"/>
          <p:cNvSpPr txBox="1"/>
          <p:nvPr/>
        </p:nvSpPr>
        <p:spPr bwMode="auto">
          <a:xfrm>
            <a:off x="0" y="3933825"/>
            <a:ext cx="9144000" cy="2014538"/>
          </a:xfrm>
          <a:prstGeom prst="rect">
            <a:avLst/>
          </a:prstGeom>
          <a:noFill/>
          <a:ln w="9525">
            <a:noFill/>
            <a:miter lim="800000"/>
          </a:ln>
          <a:effectLst/>
        </p:spPr>
        <p:txBody>
          <a:bodyPr/>
          <a:lstStyle>
            <a:lvl1pPr marL="360680" indent="-360680" algn="l" rtl="0" eaLnBrk="0" fontAlgn="base" hangingPunct="0">
              <a:spcBef>
                <a:spcPct val="20000"/>
              </a:spcBef>
              <a:spcAft>
                <a:spcPct val="0"/>
              </a:spcAft>
              <a:buClr>
                <a:srgbClr val="CC0000"/>
              </a:buClr>
              <a:buSzPct val="80000"/>
              <a:buFont typeface="Wingdings" panose="05000000000000000000" pitchFamily="2" charset="2"/>
              <a:buChar char="o"/>
              <a:defRPr sz="3200">
                <a:solidFill>
                  <a:schemeClr val="tx1"/>
                </a:solidFill>
                <a:effectLst/>
                <a:latin typeface="+mn-lt"/>
                <a:ea typeface="+mn-ea"/>
                <a:cs typeface="隶书" pitchFamily="49" charset="-122"/>
              </a:defRPr>
            </a:lvl1pPr>
            <a:lvl2pPr marL="900430" indent="-360680" algn="l" rtl="0" eaLnBrk="0" fontAlgn="base" hangingPunct="0">
              <a:spcBef>
                <a:spcPct val="20000"/>
              </a:spcBef>
              <a:spcAft>
                <a:spcPct val="0"/>
              </a:spcAft>
              <a:buClr>
                <a:srgbClr val="CC0000"/>
              </a:buClr>
              <a:buFont typeface="Wingdings" panose="05000000000000000000" pitchFamily="2" charset="2"/>
              <a:buChar char="n"/>
              <a:defRPr sz="2400">
                <a:solidFill>
                  <a:schemeClr val="tx1"/>
                </a:solidFill>
                <a:effectLst/>
                <a:latin typeface="Arial" panose="02080604020202020204" pitchFamily="34" charset="0"/>
                <a:ea typeface="楷体_GB2312" pitchFamily="49" charset="-122"/>
                <a:cs typeface="楷体_GB2312"/>
              </a:defRPr>
            </a:lvl2pPr>
            <a:lvl3pPr marL="1487805" indent="-228600" algn="l" rtl="0" eaLnBrk="0" fontAlgn="base" hangingPunct="0">
              <a:spcBef>
                <a:spcPct val="20000"/>
              </a:spcBef>
              <a:spcAft>
                <a:spcPct val="0"/>
              </a:spcAft>
              <a:buChar char="•"/>
              <a:defRPr sz="2000">
                <a:solidFill>
                  <a:schemeClr val="tx1"/>
                </a:solidFill>
                <a:effectLst/>
                <a:latin typeface="Arial" panose="02080604020202020204" pitchFamily="34" charset="0"/>
                <a:ea typeface="宋体" pitchFamily="2" charset="-122"/>
                <a:cs typeface="楷体_GB2312"/>
              </a:defRPr>
            </a:lvl3pPr>
            <a:lvl4pPr marL="1895475" indent="-228600" algn="l" rtl="0" eaLnBrk="0" fontAlgn="base" hangingPunct="0">
              <a:spcBef>
                <a:spcPct val="20000"/>
              </a:spcBef>
              <a:spcAft>
                <a:spcPct val="0"/>
              </a:spcAft>
              <a:buChar char="–"/>
              <a:defRPr sz="2000">
                <a:solidFill>
                  <a:schemeClr val="tx1"/>
                </a:solidFill>
                <a:effectLst/>
                <a:latin typeface="Arial" panose="02080604020202020204" pitchFamily="34" charset="0"/>
                <a:ea typeface="宋体" pitchFamily="2" charset="-122"/>
                <a:cs typeface="楷体_GB2312"/>
              </a:defRPr>
            </a:lvl4pPr>
            <a:lvl5pPr marL="2303780" indent="-228600" algn="l" rtl="0" eaLnBrk="0" fontAlgn="base" hangingPunct="0">
              <a:spcBef>
                <a:spcPct val="20000"/>
              </a:spcBef>
              <a:spcAft>
                <a:spcPct val="0"/>
              </a:spcAft>
              <a:buChar char="»"/>
              <a:defRPr sz="2000">
                <a:solidFill>
                  <a:schemeClr val="tx1"/>
                </a:solidFill>
                <a:effectLst/>
                <a:latin typeface="Arial" panose="02080604020202020204" pitchFamily="34" charset="0"/>
                <a:ea typeface="宋体" pitchFamily="2" charset="-122"/>
                <a:cs typeface="楷体_GB2312"/>
              </a:defRPr>
            </a:lvl5pPr>
            <a:lvl6pPr marL="2760980" indent="-228600" algn="l" rtl="0" eaLnBrk="1" fontAlgn="base" hangingPunct="1">
              <a:spcBef>
                <a:spcPct val="20000"/>
              </a:spcBef>
              <a:spcAft>
                <a:spcPct val="0"/>
              </a:spcAft>
              <a:buChar char="»"/>
              <a:defRPr>
                <a:solidFill>
                  <a:schemeClr val="tx1"/>
                </a:solidFill>
                <a:latin typeface="Arial" panose="02080604020202020204" pitchFamily="34" charset="0"/>
                <a:ea typeface="宋体" pitchFamily="2" charset="-122"/>
              </a:defRPr>
            </a:lvl6pPr>
            <a:lvl7pPr marL="3218180" indent="-228600" algn="l" rtl="0" eaLnBrk="1" fontAlgn="base" hangingPunct="1">
              <a:spcBef>
                <a:spcPct val="20000"/>
              </a:spcBef>
              <a:spcAft>
                <a:spcPct val="0"/>
              </a:spcAft>
              <a:buChar char="»"/>
              <a:defRPr>
                <a:solidFill>
                  <a:schemeClr val="tx1"/>
                </a:solidFill>
                <a:latin typeface="Arial" panose="02080604020202020204" pitchFamily="34" charset="0"/>
                <a:ea typeface="宋体" pitchFamily="2" charset="-122"/>
              </a:defRPr>
            </a:lvl7pPr>
            <a:lvl8pPr marL="3675380" indent="-228600" algn="l" rtl="0" eaLnBrk="1" fontAlgn="base" hangingPunct="1">
              <a:spcBef>
                <a:spcPct val="20000"/>
              </a:spcBef>
              <a:spcAft>
                <a:spcPct val="0"/>
              </a:spcAft>
              <a:buChar char="»"/>
              <a:defRPr>
                <a:solidFill>
                  <a:schemeClr val="tx1"/>
                </a:solidFill>
                <a:latin typeface="Arial" panose="02080604020202020204" pitchFamily="34" charset="0"/>
                <a:ea typeface="宋体" pitchFamily="2" charset="-122"/>
              </a:defRPr>
            </a:lvl8pPr>
            <a:lvl9pPr marL="4132580" indent="-228600" algn="l" rtl="0" eaLnBrk="1" fontAlgn="base" hangingPunct="1">
              <a:spcBef>
                <a:spcPct val="20000"/>
              </a:spcBef>
              <a:spcAft>
                <a:spcPct val="0"/>
              </a:spcAft>
              <a:buChar char="»"/>
              <a:defRPr>
                <a:solidFill>
                  <a:schemeClr val="tx1"/>
                </a:solidFill>
                <a:latin typeface="Arial" panose="02080604020202020204" pitchFamily="34" charset="0"/>
                <a:ea typeface="宋体" pitchFamily="2" charset="-122"/>
              </a:defRPr>
            </a:lvl9pPr>
          </a:lstStyle>
          <a:p>
            <a:pPr marL="0" marR="0" lvl="0" indent="0" algn="ctr" defTabSz="914400" rtl="0" eaLnBrk="0" fontAlgn="base" latinLnBrk="0" hangingPunct="0">
              <a:lnSpc>
                <a:spcPct val="80000"/>
              </a:lnSpc>
              <a:spcBef>
                <a:spcPct val="20000"/>
              </a:spcBef>
              <a:spcAft>
                <a:spcPct val="0"/>
              </a:spcAft>
              <a:buClr>
                <a:srgbClr val="CC0000"/>
              </a:buClr>
              <a:buSzPct val="80000"/>
              <a:buFont typeface="Wingdings" panose="05000000000000000000" pitchFamily="2" charset="2"/>
              <a:buNone/>
              <a:defRPr/>
            </a:pPr>
            <a:r>
              <a:rPr kumimoji="0" lang="zh-CN" altLang="en-US" sz="2000" b="0" i="0" u="none" strike="noStrike" kern="0" cap="none" spc="0" normalizeH="0" baseline="0" noProof="0" dirty="0">
                <a:ln>
                  <a:noFill/>
                </a:ln>
                <a:solidFill>
                  <a:schemeClr val="tx1"/>
                </a:solidFill>
                <a:effectLst/>
                <a:uLnTx/>
                <a:uFillTx/>
                <a:latin typeface="+mn-lt"/>
                <a:ea typeface="微软雅黑" pitchFamily="34" charset="-122"/>
                <a:cs typeface="隶书" pitchFamily="49" charset="-122"/>
              </a:rPr>
              <a:t>刘颖</a:t>
            </a:r>
            <a:r>
              <a:rPr kumimoji="0" lang="zh-CN" altLang="en-US" sz="2000" b="0" i="0" u="none" strike="noStrike" kern="0" cap="none" spc="0" normalizeH="0" baseline="0" noProof="0" dirty="0" smtClean="0">
                <a:ln>
                  <a:noFill/>
                </a:ln>
                <a:solidFill>
                  <a:schemeClr val="tx1"/>
                </a:solidFill>
                <a:effectLst/>
                <a:uLnTx/>
                <a:uFillTx/>
                <a:latin typeface="+mn-lt"/>
                <a:ea typeface="微软雅黑" pitchFamily="34" charset="-122"/>
                <a:cs typeface="隶书" pitchFamily="49" charset="-122"/>
              </a:rPr>
              <a:t> </a:t>
            </a:r>
            <a:r>
              <a:rPr kumimoji="0" lang="en-US" altLang="zh-CN" sz="2000" b="0" i="0" u="none" strike="noStrike" kern="0" cap="none" spc="0" normalizeH="0" baseline="0" noProof="0" dirty="0" smtClean="0">
                <a:ln>
                  <a:noFill/>
                </a:ln>
                <a:solidFill>
                  <a:schemeClr val="tx1"/>
                </a:solidFill>
                <a:effectLst/>
                <a:uLnTx/>
                <a:uFillTx/>
                <a:latin typeface="+mn-lt"/>
                <a:ea typeface="微软雅黑" pitchFamily="34" charset="-122"/>
                <a:cs typeface="隶书" pitchFamily="49" charset="-122"/>
              </a:rPr>
              <a:t>1601214002</a:t>
            </a:r>
          </a:p>
          <a:p>
            <a:pPr marL="0" marR="0" lvl="0" indent="0" algn="ctr" defTabSz="914400" rtl="0" eaLnBrk="0" fontAlgn="base" latinLnBrk="0" hangingPunct="0">
              <a:lnSpc>
                <a:spcPct val="80000"/>
              </a:lnSpc>
              <a:spcBef>
                <a:spcPct val="20000"/>
              </a:spcBef>
              <a:spcAft>
                <a:spcPct val="0"/>
              </a:spcAft>
              <a:buClr>
                <a:srgbClr val="CC0000"/>
              </a:buClr>
              <a:buSzPct val="80000"/>
              <a:buFont typeface="Wingdings" panose="05000000000000000000" pitchFamily="2" charset="2"/>
              <a:buNone/>
              <a:defRPr/>
            </a:pPr>
            <a:r>
              <a:rPr kumimoji="0" lang="zh-CN" altLang="en-US" sz="2000" b="0" i="0" u="none" strike="noStrike" kern="0" cap="none" spc="0" normalizeH="0" baseline="0" noProof="0" dirty="0" smtClean="0">
                <a:ln>
                  <a:noFill/>
                </a:ln>
                <a:solidFill>
                  <a:schemeClr val="tx1"/>
                </a:solidFill>
                <a:effectLst/>
                <a:uLnTx/>
                <a:uFillTx/>
                <a:latin typeface="+mn-lt"/>
                <a:ea typeface="微软雅黑" pitchFamily="34" charset="-122"/>
                <a:cs typeface="隶书" pitchFamily="49" charset="-122"/>
              </a:rPr>
              <a:t>计算机应用技术</a:t>
            </a:r>
          </a:p>
          <a:p>
            <a:pPr marL="0" marR="0" lvl="0" indent="0" algn="ctr" defTabSz="914400" rtl="0" eaLnBrk="0" fontAlgn="base" latinLnBrk="0" hangingPunct="0">
              <a:lnSpc>
                <a:spcPct val="80000"/>
              </a:lnSpc>
              <a:spcBef>
                <a:spcPct val="20000"/>
              </a:spcBef>
              <a:spcAft>
                <a:spcPct val="0"/>
              </a:spcAft>
              <a:buClr>
                <a:srgbClr val="CC0000"/>
              </a:buClr>
              <a:buSzPct val="80000"/>
              <a:buFont typeface="Wingdings" panose="05000000000000000000" pitchFamily="2" charset="2"/>
              <a:buNone/>
              <a:defRPr/>
            </a:pPr>
            <a:endParaRPr kumimoji="0" lang="zh-CN" altLang="en-US" sz="2000" b="0" i="0" u="none" strike="noStrike" kern="0" cap="none" spc="0" normalizeH="0" baseline="0" noProof="0" dirty="0" smtClean="0">
              <a:ln>
                <a:noFill/>
              </a:ln>
              <a:solidFill>
                <a:schemeClr val="tx1"/>
              </a:solidFill>
              <a:effectLst/>
              <a:uLnTx/>
              <a:uFillTx/>
              <a:latin typeface="+mn-lt"/>
              <a:ea typeface="微软雅黑" pitchFamily="34" charset="-122"/>
              <a:cs typeface="隶书" pitchFamily="49" charset="-122"/>
            </a:endParaRPr>
          </a:p>
          <a:p>
            <a:pPr marL="0" marR="0" lvl="0" indent="0" algn="ctr" defTabSz="914400" rtl="0" eaLnBrk="0" fontAlgn="base" latinLnBrk="0" hangingPunct="0">
              <a:lnSpc>
                <a:spcPct val="80000"/>
              </a:lnSpc>
              <a:spcBef>
                <a:spcPct val="20000"/>
              </a:spcBef>
              <a:spcAft>
                <a:spcPct val="0"/>
              </a:spcAft>
              <a:buClr>
                <a:srgbClr val="CC0000"/>
              </a:buClr>
              <a:buSzPct val="80000"/>
              <a:buFont typeface="Wingdings" panose="05000000000000000000" pitchFamily="2" charset="2"/>
              <a:buNone/>
              <a:defRPr/>
            </a:pPr>
            <a:r>
              <a:rPr kumimoji="0" lang="zh-CN" altLang="en-US" sz="2000" b="0" i="0" u="none" strike="noStrike" kern="0" cap="none" spc="0" normalizeH="0" baseline="0" noProof="0" dirty="0" smtClean="0">
                <a:ln>
                  <a:noFill/>
                </a:ln>
                <a:solidFill>
                  <a:schemeClr val="tx1"/>
                </a:solidFill>
                <a:effectLst/>
                <a:uLnTx/>
                <a:uFillTx/>
                <a:latin typeface="+mn-lt"/>
                <a:ea typeface="微软雅黑" pitchFamily="34" charset="-122"/>
                <a:cs typeface="隶书" pitchFamily="49" charset="-122"/>
              </a:rPr>
              <a:t>研究方向：网络信息工程</a:t>
            </a:r>
          </a:p>
          <a:p>
            <a:pPr marL="0" marR="0" lvl="0" indent="0" algn="ctr" defTabSz="914400" rtl="0" eaLnBrk="0" fontAlgn="base" latinLnBrk="0" hangingPunct="0">
              <a:lnSpc>
                <a:spcPct val="80000"/>
              </a:lnSpc>
              <a:spcBef>
                <a:spcPct val="20000"/>
              </a:spcBef>
              <a:spcAft>
                <a:spcPct val="0"/>
              </a:spcAft>
              <a:buClr>
                <a:srgbClr val="CC0000"/>
              </a:buClr>
              <a:buSzPct val="80000"/>
              <a:buFont typeface="Wingdings" panose="05000000000000000000" pitchFamily="2" charset="2"/>
              <a:buNone/>
              <a:defRPr/>
            </a:pPr>
            <a:endParaRPr kumimoji="0" lang="zh-CN" altLang="en-US" sz="2000" b="0" i="0" u="none" strike="noStrike" kern="0" cap="none" spc="0" normalizeH="0" baseline="0" noProof="0" dirty="0" smtClean="0">
              <a:ln>
                <a:noFill/>
              </a:ln>
              <a:solidFill>
                <a:schemeClr val="tx1"/>
              </a:solidFill>
              <a:effectLst/>
              <a:uLnTx/>
              <a:uFillTx/>
              <a:latin typeface="+mn-lt"/>
              <a:ea typeface="微软雅黑" pitchFamily="34" charset="-122"/>
              <a:cs typeface="隶书" pitchFamily="49" charset="-122"/>
            </a:endParaRPr>
          </a:p>
          <a:p>
            <a:pPr marL="0" marR="0" lvl="0" indent="0" algn="ctr" defTabSz="914400" rtl="0" eaLnBrk="0" fontAlgn="base" latinLnBrk="0" hangingPunct="0">
              <a:lnSpc>
                <a:spcPct val="80000"/>
              </a:lnSpc>
              <a:spcBef>
                <a:spcPct val="20000"/>
              </a:spcBef>
              <a:spcAft>
                <a:spcPct val="0"/>
              </a:spcAft>
              <a:buClr>
                <a:srgbClr val="CC0000"/>
              </a:buClr>
              <a:buSzPct val="80000"/>
              <a:buFont typeface="Wingdings" panose="05000000000000000000" pitchFamily="2" charset="2"/>
              <a:buNone/>
              <a:defRPr/>
            </a:pPr>
            <a:r>
              <a:rPr kumimoji="0" lang="zh-CN" altLang="en-US" sz="2000" b="0" i="0" u="none" strike="noStrike" kern="0" cap="none" spc="0" normalizeH="0" baseline="0" noProof="0" dirty="0" smtClean="0">
                <a:ln>
                  <a:noFill/>
                </a:ln>
                <a:solidFill>
                  <a:schemeClr val="tx1"/>
                </a:solidFill>
                <a:effectLst/>
                <a:uLnTx/>
                <a:uFillTx/>
                <a:latin typeface="+mn-lt"/>
                <a:ea typeface="微软雅黑" pitchFamily="34" charset="-122"/>
                <a:cs typeface="隶书" pitchFamily="49" charset="-122"/>
              </a:rPr>
              <a:t>指导老师：雷  凯</a:t>
            </a:r>
            <a:endParaRPr kumimoji="0" lang="en-US" altLang="zh-CN" sz="2000" b="0" i="0" u="none" strike="noStrike" kern="0" cap="none" spc="0" normalizeH="0" baseline="0" noProof="0" dirty="0" smtClean="0">
              <a:ln>
                <a:noFill/>
              </a:ln>
              <a:solidFill>
                <a:schemeClr val="tx1"/>
              </a:solidFill>
              <a:effectLst/>
              <a:uLnTx/>
              <a:uFillTx/>
              <a:latin typeface="+mn-lt"/>
              <a:ea typeface="微软雅黑" pitchFamily="34" charset="-122"/>
              <a:cs typeface="隶书" pitchFamily="49" charset="-122"/>
            </a:endParaRPr>
          </a:p>
        </p:txBody>
      </p:sp>
      <p:sp>
        <p:nvSpPr>
          <p:cNvPr id="13" name="标题 2"/>
          <p:cNvSpPr txBox="1"/>
          <p:nvPr/>
        </p:nvSpPr>
        <p:spPr>
          <a:xfrm>
            <a:off x="179388" y="260350"/>
            <a:ext cx="6464300" cy="304800"/>
          </a:xfrm>
          <a:prstGeom prst="rect">
            <a:avLst/>
          </a:prstGeom>
        </p:spPr>
        <p:txBody>
          <a:bodyPr anchor="ctr"/>
          <a:lstStyle>
            <a:lvl1pPr algn="l" rtl="0" eaLnBrk="0" fontAlgn="base" hangingPunct="0">
              <a:spcBef>
                <a:spcPct val="0"/>
              </a:spcBef>
              <a:spcAft>
                <a:spcPct val="0"/>
              </a:spcAft>
              <a:defRPr sz="3600" b="1">
                <a:solidFill>
                  <a:srgbClr val="C0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600" b="1">
                <a:solidFill>
                  <a:srgbClr val="C00000"/>
                </a:solidFill>
                <a:effectLst>
                  <a:outerShdw blurRad="38100" dist="38100" dir="2700000" algn="tl">
                    <a:srgbClr val="C0C0C0"/>
                  </a:outerShdw>
                </a:effectLst>
                <a:latin typeface="Monotype Corsiva" pitchFamily="66" charset="0"/>
                <a:ea typeface="华文新魏" pitchFamily="2" charset="-122"/>
              </a:defRPr>
            </a:lvl2pPr>
            <a:lvl3pPr algn="l" rtl="0" eaLnBrk="0" fontAlgn="base" hangingPunct="0">
              <a:spcBef>
                <a:spcPct val="0"/>
              </a:spcBef>
              <a:spcAft>
                <a:spcPct val="0"/>
              </a:spcAft>
              <a:defRPr sz="3600" b="1">
                <a:solidFill>
                  <a:srgbClr val="C00000"/>
                </a:solidFill>
                <a:effectLst>
                  <a:outerShdw blurRad="38100" dist="38100" dir="2700000" algn="tl">
                    <a:srgbClr val="C0C0C0"/>
                  </a:outerShdw>
                </a:effectLst>
                <a:latin typeface="Monotype Corsiva" pitchFamily="66" charset="0"/>
                <a:ea typeface="华文新魏" pitchFamily="2" charset="-122"/>
              </a:defRPr>
            </a:lvl3pPr>
            <a:lvl4pPr algn="l" rtl="0" eaLnBrk="0" fontAlgn="base" hangingPunct="0">
              <a:spcBef>
                <a:spcPct val="0"/>
              </a:spcBef>
              <a:spcAft>
                <a:spcPct val="0"/>
              </a:spcAft>
              <a:defRPr sz="3600" b="1">
                <a:solidFill>
                  <a:srgbClr val="C00000"/>
                </a:solidFill>
                <a:effectLst>
                  <a:outerShdw blurRad="38100" dist="38100" dir="2700000" algn="tl">
                    <a:srgbClr val="C0C0C0"/>
                  </a:outerShdw>
                </a:effectLst>
                <a:latin typeface="Monotype Corsiva" pitchFamily="66" charset="0"/>
                <a:ea typeface="华文新魏" pitchFamily="2" charset="-122"/>
              </a:defRPr>
            </a:lvl4pPr>
            <a:lvl5pPr algn="l" rtl="0" eaLnBrk="0" fontAlgn="base" hangingPunct="0">
              <a:spcBef>
                <a:spcPct val="0"/>
              </a:spcBef>
              <a:spcAft>
                <a:spcPct val="0"/>
              </a:spcAft>
              <a:defRPr sz="3600" b="1">
                <a:solidFill>
                  <a:srgbClr val="C00000"/>
                </a:solidFill>
                <a:effectLst>
                  <a:outerShdw blurRad="38100" dist="38100" dir="2700000" algn="tl">
                    <a:srgbClr val="C0C0C0"/>
                  </a:outerShdw>
                </a:effectLst>
                <a:latin typeface="Monotype Corsiva" pitchFamily="66" charset="0"/>
                <a:ea typeface="华文新魏" pitchFamily="2" charset="-122"/>
              </a:defRPr>
            </a:lvl5pPr>
            <a:lvl6pPr marL="457200" algn="l" rtl="0" eaLnBrk="1" fontAlgn="base" hangingPunct="1">
              <a:spcBef>
                <a:spcPct val="0"/>
              </a:spcBef>
              <a:spcAft>
                <a:spcPct val="0"/>
              </a:spcAft>
              <a:defRPr sz="4400" b="1">
                <a:solidFill>
                  <a:schemeClr val="tx1"/>
                </a:solidFill>
                <a:effectLst>
                  <a:outerShdw blurRad="38100" dist="38100" dir="2700000" algn="tl">
                    <a:srgbClr val="C0C0C0"/>
                  </a:outerShdw>
                </a:effectLst>
                <a:latin typeface="Monotype Corsiva" pitchFamily="66" charset="0"/>
                <a:ea typeface="华文新魏" pitchFamily="2" charset="-122"/>
              </a:defRPr>
            </a:lvl6pPr>
            <a:lvl7pPr marL="914400" algn="l" rtl="0" eaLnBrk="1" fontAlgn="base" hangingPunct="1">
              <a:spcBef>
                <a:spcPct val="0"/>
              </a:spcBef>
              <a:spcAft>
                <a:spcPct val="0"/>
              </a:spcAft>
              <a:defRPr sz="4400" b="1">
                <a:solidFill>
                  <a:schemeClr val="tx1"/>
                </a:solidFill>
                <a:effectLst>
                  <a:outerShdw blurRad="38100" dist="38100" dir="2700000" algn="tl">
                    <a:srgbClr val="C0C0C0"/>
                  </a:outerShdw>
                </a:effectLst>
                <a:latin typeface="Monotype Corsiva" pitchFamily="66" charset="0"/>
                <a:ea typeface="华文新魏" pitchFamily="2" charset="-122"/>
              </a:defRPr>
            </a:lvl7pPr>
            <a:lvl8pPr marL="1371600" algn="l" rtl="0" eaLnBrk="1" fontAlgn="base" hangingPunct="1">
              <a:spcBef>
                <a:spcPct val="0"/>
              </a:spcBef>
              <a:spcAft>
                <a:spcPct val="0"/>
              </a:spcAft>
              <a:defRPr sz="4400" b="1">
                <a:solidFill>
                  <a:schemeClr val="tx1"/>
                </a:solidFill>
                <a:effectLst>
                  <a:outerShdw blurRad="38100" dist="38100" dir="2700000" algn="tl">
                    <a:srgbClr val="C0C0C0"/>
                  </a:outerShdw>
                </a:effectLst>
                <a:latin typeface="Monotype Corsiva" pitchFamily="66" charset="0"/>
                <a:ea typeface="华文新魏" pitchFamily="2" charset="-122"/>
              </a:defRPr>
            </a:lvl8pPr>
            <a:lvl9pPr marL="1828800" algn="l" rtl="0" eaLnBrk="1" fontAlgn="base" hangingPunct="1">
              <a:spcBef>
                <a:spcPct val="0"/>
              </a:spcBef>
              <a:spcAft>
                <a:spcPct val="0"/>
              </a:spcAft>
              <a:defRPr sz="4400" b="1">
                <a:solidFill>
                  <a:schemeClr val="tx1"/>
                </a:solidFill>
                <a:effectLst>
                  <a:outerShdw blurRad="38100" dist="38100" dir="2700000" algn="tl">
                    <a:srgbClr val="C0C0C0"/>
                  </a:outerShdw>
                </a:effectLst>
                <a:latin typeface="Monotype Corsiva" pitchFamily="66" charset="0"/>
                <a:ea typeface="华文新魏"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0" cap="none" spc="0" normalizeH="0" baseline="0" noProof="0" dirty="0" smtClean="0">
                <a:ln>
                  <a:noFill/>
                </a:ln>
                <a:solidFill>
                  <a:srgbClr val="0070C0"/>
                </a:solidFill>
                <a:effectLst>
                  <a:outerShdw blurRad="38100" dist="38100" dir="2700000" algn="tl">
                    <a:srgbClr val="C0C0C0"/>
                  </a:outerShdw>
                </a:effectLst>
                <a:uLnTx/>
                <a:uFillTx/>
                <a:latin typeface="Monotype Corsiva"/>
                <a:ea typeface="华文新魏"/>
                <a:cs typeface="+mj-cs"/>
              </a:rPr>
              <a:t>北京大学硕士研究生学位开题报告</a:t>
            </a:r>
            <a:endParaRPr kumimoji="0" lang="zh-CN" altLang="en-US" sz="1600" b="1" i="0" u="none" strike="noStrike" kern="0" cap="none" spc="0" normalizeH="0" baseline="0" noProof="0" dirty="0">
              <a:ln>
                <a:noFill/>
              </a:ln>
              <a:solidFill>
                <a:srgbClr val="0070C0"/>
              </a:solidFill>
              <a:effectLst>
                <a:outerShdw blurRad="38100" dist="38100" dir="2700000" algn="tl">
                  <a:srgbClr val="C0C0C0"/>
                </a:outerShdw>
              </a:effectLst>
              <a:uLnTx/>
              <a:uFillTx/>
              <a:latin typeface="Monotype Corsiva"/>
              <a:ea typeface="华文新魏"/>
              <a:cs typeface="+mj-cs"/>
            </a:endParaRPr>
          </a:p>
        </p:txBody>
      </p:sp>
      <p:sp>
        <p:nvSpPr>
          <p:cNvPr id="37894" name="页脚占位符 4"/>
          <p:cNvSpPr txBox="1">
            <a:spLocks noGrp="1"/>
          </p:cNvSpPr>
          <p:nvPr>
            <p:ph type="ftr" sz="quarter" idx="3"/>
          </p:nvPr>
        </p:nvSpPr>
        <p:spPr bwMode="auto">
          <a:xfrm>
            <a:off x="179388" y="6524625"/>
            <a:ext cx="5472113" cy="333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marR="0" lvl="0" indent="0" algn="l" defTabSz="914400" rtl="0" eaLnBrk="1" fontAlgn="b" latinLnBrk="0" hangingPunct="1">
              <a:lnSpc>
                <a:spcPct val="100000"/>
              </a:lnSpc>
              <a:spcBef>
                <a:spcPct val="0"/>
              </a:spcBef>
              <a:spcAft>
                <a:spcPct val="0"/>
              </a:spcAft>
              <a:buClrTx/>
              <a:buSzTx/>
              <a:buFontTx/>
              <a:buNone/>
              <a:defRPr/>
            </a:pPr>
            <a:r>
              <a:rPr kumimoji="0" lang="zh-CN" altLang="zh-CN" sz="1400" b="1" i="0" u="none" strike="noStrike" kern="100" cap="none" spc="0" normalizeH="0" baseline="0" noProof="0" dirty="0">
                <a:ln>
                  <a:noFill/>
                </a:ln>
                <a:solidFill>
                  <a:schemeClr val="tx1"/>
                </a:solidFill>
                <a:effectLst/>
                <a:uLnTx/>
                <a:uFillTx/>
                <a:latin typeface="Calibri" pitchFamily="34" charset="0"/>
                <a:ea typeface="宋体" pitchFamily="2" charset="-122"/>
                <a:cs typeface="Times New Roman" pitchFamily="18" charset="0"/>
              </a:rPr>
              <a:t>基于</a:t>
            </a:r>
            <a:r>
              <a:rPr kumimoji="0" lang="zh-CN" altLang="en-US" sz="1400" b="1" i="0" u="none" strike="noStrike" kern="100" cap="none" spc="0" normalizeH="0" baseline="0" noProof="0" dirty="0">
                <a:ln>
                  <a:noFill/>
                </a:ln>
                <a:solidFill>
                  <a:schemeClr val="tx1"/>
                </a:solidFill>
                <a:effectLst/>
                <a:uLnTx/>
                <a:uFillTx/>
                <a:latin typeface="Calibri" pitchFamily="34" charset="0"/>
                <a:ea typeface="宋体" pitchFamily="2" charset="-122"/>
                <a:cs typeface="Times New Roman" pitchFamily="18" charset="0"/>
              </a:rPr>
              <a:t>共享数据的分布式联合主动学习系统研究</a:t>
            </a:r>
          </a:p>
        </p:txBody>
      </p:sp>
    </p:spTree>
  </p:cSld>
  <p:clrMapOvr>
    <a:masterClrMapping/>
  </p:clrMapOvr>
  <p:transition spd="slow" advTm="1409"/>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页脚占位符 4"/>
          <p:cNvSpPr txBox="1">
            <a:spLocks noGrp="1"/>
          </p:cNvSpPr>
          <p:nvPr>
            <p:ph type="ftr" sz="quarter" idx="3"/>
          </p:nvPr>
        </p:nvSpPr>
        <p:spPr bwMode="auto">
          <a:xfrm>
            <a:off x="179388" y="6524625"/>
            <a:ext cx="5472113" cy="333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marR="0" lvl="0" indent="0" algn="l" defTabSz="914400" rtl="0" eaLnBrk="1" fontAlgn="b" latinLnBrk="0" hangingPunct="1">
              <a:lnSpc>
                <a:spcPct val="100000"/>
              </a:lnSpc>
              <a:spcBef>
                <a:spcPct val="0"/>
              </a:spcBef>
              <a:spcAft>
                <a:spcPct val="0"/>
              </a:spcAft>
              <a:buClrTx/>
              <a:buSzTx/>
              <a:buFontTx/>
              <a:buNone/>
              <a:defRPr/>
            </a:pPr>
            <a:r>
              <a:rPr kumimoji="0" lang="zh-CN" altLang="zh-CN" sz="1400" b="1" i="0" u="none" strike="noStrike" kern="100" cap="none" spc="0" normalizeH="0" baseline="0" noProof="0" dirty="0" smtClean="0">
                <a:ln>
                  <a:noFill/>
                </a:ln>
                <a:solidFill>
                  <a:schemeClr val="tx1"/>
                </a:solidFill>
                <a:effectLst/>
                <a:uLnTx/>
                <a:uFillTx/>
                <a:latin typeface="Calibri" pitchFamily="34" charset="0"/>
                <a:ea typeface="宋体" pitchFamily="2" charset="-122"/>
                <a:cs typeface="Times New Roman" pitchFamily="18" charset="0"/>
              </a:rPr>
              <a:t>基于</a:t>
            </a:r>
            <a:r>
              <a:rPr kumimoji="0" lang="zh-CN" altLang="en-US" sz="1400" b="1" i="0" u="none" strike="noStrike" kern="100" cap="none" spc="0" normalizeH="0" baseline="0" noProof="0" dirty="0">
                <a:ln>
                  <a:noFill/>
                </a:ln>
                <a:solidFill>
                  <a:schemeClr val="tx1"/>
                </a:solidFill>
                <a:effectLst/>
                <a:uLnTx/>
                <a:uFillTx/>
                <a:latin typeface="Calibri" pitchFamily="34" charset="0"/>
                <a:ea typeface="宋体" pitchFamily="2" charset="-122"/>
                <a:cs typeface="Times New Roman" pitchFamily="18" charset="0"/>
              </a:rPr>
              <a:t>共享数据的分布式联合主动学习系统</a:t>
            </a:r>
            <a:r>
              <a:rPr kumimoji="0" lang="zh-CN" altLang="en-US" sz="1400" b="1" i="0" u="none" strike="noStrike" kern="100" cap="none" spc="0" normalizeH="0" baseline="0" noProof="0" dirty="0" smtClean="0">
                <a:ln>
                  <a:noFill/>
                </a:ln>
                <a:solidFill>
                  <a:schemeClr val="tx1"/>
                </a:solidFill>
                <a:effectLst/>
                <a:uLnTx/>
                <a:uFillTx/>
                <a:latin typeface="Calibri" pitchFamily="34" charset="0"/>
                <a:ea typeface="宋体" pitchFamily="2" charset="-122"/>
                <a:cs typeface="Times New Roman" pitchFamily="18" charset="0"/>
              </a:rPr>
              <a:t>研究</a:t>
            </a:r>
            <a:endParaRPr kumimoji="0" lang="zh-CN" altLang="en-US" sz="1400" b="1" i="0" u="none" strike="noStrike" kern="100" cap="none" spc="0" normalizeH="0" baseline="0" noProof="0" dirty="0">
              <a:ln>
                <a:noFill/>
              </a:ln>
              <a:solidFill>
                <a:schemeClr val="tx1"/>
              </a:solidFill>
              <a:effectLst/>
              <a:uLnTx/>
              <a:uFillTx/>
              <a:latin typeface="Calibri" pitchFamily="34" charset="0"/>
              <a:ea typeface="宋体" pitchFamily="2" charset="-122"/>
              <a:cs typeface="Times New Roman" pitchFamily="18" charset="0"/>
            </a:endParaRPr>
          </a:p>
        </p:txBody>
      </p:sp>
      <p:sp>
        <p:nvSpPr>
          <p:cNvPr id="17411" name="Rectangle 5"/>
          <p:cNvSpPr/>
          <p:nvPr/>
        </p:nvSpPr>
        <p:spPr>
          <a:xfrm>
            <a:off x="0" y="0"/>
            <a:ext cx="9144000" cy="0"/>
          </a:xfrm>
          <a:prstGeom prst="rect">
            <a:avLst/>
          </a:prstGeom>
          <a:noFill/>
          <a:ln w="9525">
            <a:noFill/>
          </a:ln>
        </p:spPr>
        <p:txBody>
          <a:bodyPr wrap="none" anchor="ctr">
            <a:spAutoFit/>
          </a:bodyPr>
          <a:lstStyle/>
          <a:p>
            <a:pPr eaLnBrk="1" hangingPunct="1"/>
            <a:endParaRPr lang="zh-CN" altLang="en-US" dirty="0">
              <a:latin typeface="Calibri" pitchFamily="34" charset="0"/>
            </a:endParaRPr>
          </a:p>
        </p:txBody>
      </p:sp>
      <p:sp>
        <p:nvSpPr>
          <p:cNvPr id="17412" name="矩形 1"/>
          <p:cNvSpPr/>
          <p:nvPr/>
        </p:nvSpPr>
        <p:spPr>
          <a:xfrm>
            <a:off x="241300" y="44450"/>
            <a:ext cx="8075613" cy="523875"/>
          </a:xfrm>
          <a:prstGeom prst="rect">
            <a:avLst/>
          </a:prstGeom>
          <a:noFill/>
          <a:ln w="9525">
            <a:noFill/>
          </a:ln>
        </p:spPr>
        <p:txBody>
          <a:bodyPr>
            <a:spAutoFit/>
          </a:bodyPr>
          <a:lstStyle/>
          <a:p>
            <a:pPr eaLnBrk="1" hangingPunct="1"/>
            <a:r>
              <a:rPr lang="zh-CN" altLang="en-US" sz="2800" b="1" dirty="0">
                <a:latin typeface="Times New Roman" pitchFamily="18" charset="0"/>
                <a:cs typeface="Times New Roman" pitchFamily="18" charset="0"/>
              </a:rPr>
              <a:t>目录</a:t>
            </a:r>
            <a:endParaRPr lang="zh-CN" altLang="en-US" sz="2400" b="1" dirty="0">
              <a:latin typeface="Times New Roman" pitchFamily="18" charset="0"/>
              <a:ea typeface="Times New Roman" pitchFamily="18" charset="0"/>
            </a:endParaRPr>
          </a:p>
        </p:txBody>
      </p:sp>
      <p:sp>
        <p:nvSpPr>
          <p:cNvPr id="17413" name="灯片编号占位符 5"/>
          <p:cNvSpPr txBox="1">
            <a:spLocks noGrp="1"/>
          </p:cNvSpPr>
          <p:nvPr>
            <p:ph type="sldNum" sz="quarter" idx="4"/>
          </p:nvPr>
        </p:nvSpPr>
        <p:spPr>
          <a:xfrm>
            <a:off x="8388350" y="6519863"/>
            <a:ext cx="801688" cy="365125"/>
          </a:xfrm>
          <a:noFill/>
          <a:ln>
            <a:noFill/>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5pPr>
          </a:lstStyle>
          <a:p>
            <a:pPr lvl="0" eaLnBrk="1" hangingPunct="1"/>
            <a:fld id="{9A0DB2DC-4C9A-4742-B13C-FB6460FD3503}" type="slidenum">
              <a:rPr lang="zh-CN" altLang="en-US" sz="1400" dirty="0"/>
              <a:t>2</a:t>
            </a:fld>
            <a:r>
              <a:rPr lang="en-US" altLang="zh-CN" sz="1400" dirty="0"/>
              <a:t>/16</a:t>
            </a:r>
            <a:endParaRPr lang="zh-CN" altLang="en-US" sz="1400" dirty="0"/>
          </a:p>
        </p:txBody>
      </p:sp>
      <p:sp>
        <p:nvSpPr>
          <p:cNvPr id="12" name="内容占位符 2"/>
          <p:cNvSpPr txBox="1"/>
          <p:nvPr/>
        </p:nvSpPr>
        <p:spPr bwMode="auto">
          <a:xfrm>
            <a:off x="315913" y="908050"/>
            <a:ext cx="8001000" cy="4967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rgbClr val="0000FF"/>
                </a:solidFill>
                <a:latin typeface="+mn-lt"/>
                <a:ea typeface="+mn-ea"/>
                <a:cs typeface="+mn-cs"/>
              </a:defRPr>
            </a:lvl1pPr>
            <a:lvl2pPr marL="908050" indent="-436880" algn="l" rtl="0" eaLnBrk="0" fontAlgn="base" hangingPunct="0">
              <a:spcBef>
                <a:spcPct val="10000"/>
              </a:spcBef>
              <a:spcAft>
                <a:spcPct val="0"/>
              </a:spcAft>
              <a:buClr>
                <a:schemeClr val="accent2"/>
              </a:buClr>
              <a:buFont typeface="Wingdings" panose="05000000000000000000" pitchFamily="2" charset="2"/>
              <a:buChar char="n"/>
              <a:defRPr sz="2400">
                <a:solidFill>
                  <a:schemeClr val="tx1"/>
                </a:solidFill>
                <a:latin typeface="+mn-lt"/>
                <a:ea typeface="+mn-ea"/>
              </a:defRPr>
            </a:lvl2pPr>
            <a:lvl3pPr marL="1304925" indent="-395605"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4180"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4230" indent="-398780"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430" indent="-398780" algn="l" rtl="0" fontAlgn="base">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6pPr>
            <a:lvl7pPr marL="3008630" indent="-398780" algn="l" rtl="0" fontAlgn="base">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7pPr>
            <a:lvl8pPr marL="3465830" indent="-398780" algn="l" rtl="0" fontAlgn="base">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8pPr>
            <a:lvl9pPr marL="3923030" indent="-398780" algn="l" rtl="0" fontAlgn="base">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9pPr>
          </a:lstStyle>
          <a:p>
            <a:pPr marL="469900" marR="0" lvl="0" indent="-469900" algn="l" defTabSz="914400" rtl="0" eaLnBrk="0" fontAlgn="base" latinLnBrk="0" hangingPunct="0">
              <a:lnSpc>
                <a:spcPct val="150000"/>
              </a:lnSpc>
              <a:spcBef>
                <a:spcPct val="10000"/>
              </a:spcBef>
              <a:spcAft>
                <a:spcPct val="0"/>
              </a:spcAft>
              <a:buClr>
                <a:srgbClr val="CC0000"/>
              </a:buClr>
              <a:buSzTx/>
              <a:buFont typeface="Wingdings" panose="05000000000000000000" pitchFamily="2" charset="2"/>
              <a:buChar char="o"/>
              <a:defRPr/>
            </a:pPr>
            <a:r>
              <a:rPr kumimoji="0" lang="zh-CN" altLang="en-US" sz="2800" b="0" i="0" u="none" strike="noStrike" kern="0" cap="none" spc="0" normalizeH="0" baseline="0" noProof="0" dirty="0" smtClean="0">
                <a:ln>
                  <a:noFill/>
                </a:ln>
                <a:solidFill>
                  <a:srgbClr val="0000FF"/>
                </a:solidFill>
                <a:effectLst/>
                <a:uLnTx/>
                <a:uFillTx/>
                <a:latin typeface="Times New Roman"/>
                <a:ea typeface="黑体"/>
                <a:cs typeface="+mn-cs"/>
              </a:rPr>
              <a:t>研究背景及意义</a:t>
            </a:r>
            <a:endParaRPr kumimoji="0" lang="en-US" altLang="zh-CN" sz="2800" b="0" i="0" u="none" strike="noStrike" kern="0" cap="none" spc="0" normalizeH="0" baseline="0" noProof="0" dirty="0" smtClean="0">
              <a:ln>
                <a:noFill/>
              </a:ln>
              <a:solidFill>
                <a:srgbClr val="0000FF"/>
              </a:solidFill>
              <a:effectLst/>
              <a:uLnTx/>
              <a:uFillTx/>
              <a:latin typeface="Times New Roman"/>
              <a:ea typeface="黑体"/>
              <a:cs typeface="+mn-cs"/>
            </a:endParaRPr>
          </a:p>
          <a:p>
            <a:pPr marL="469900" marR="0" lvl="0" indent="-469900" algn="l" defTabSz="914400" rtl="0" eaLnBrk="0" fontAlgn="base" latinLnBrk="0" hangingPunct="0">
              <a:lnSpc>
                <a:spcPct val="150000"/>
              </a:lnSpc>
              <a:spcBef>
                <a:spcPct val="10000"/>
              </a:spcBef>
              <a:spcAft>
                <a:spcPct val="0"/>
              </a:spcAft>
              <a:buClr>
                <a:srgbClr val="CC0000"/>
              </a:buClr>
              <a:buSzTx/>
              <a:buFont typeface="Wingdings" panose="05000000000000000000" pitchFamily="2" charset="2"/>
              <a:buChar char="o"/>
              <a:defRPr/>
            </a:pPr>
            <a:r>
              <a:rPr kumimoji="0" lang="zh-CN" altLang="en-US" sz="2800" b="0" i="0" u="none" strike="noStrike" kern="0" cap="none" spc="0" normalizeH="0" baseline="0" noProof="0" dirty="0" smtClean="0">
                <a:ln>
                  <a:noFill/>
                </a:ln>
                <a:solidFill>
                  <a:srgbClr val="0000FF"/>
                </a:solidFill>
                <a:effectLst/>
                <a:uLnTx/>
                <a:uFillTx/>
                <a:latin typeface="Times New Roman"/>
                <a:ea typeface="黑体"/>
                <a:cs typeface="+mn-cs"/>
              </a:rPr>
              <a:t>研究现状</a:t>
            </a:r>
            <a:endParaRPr kumimoji="0" lang="en-US" altLang="zh-CN" sz="2800" b="0" i="0" u="none" strike="noStrike" kern="0" cap="none" spc="0" normalizeH="0" baseline="0" noProof="0" dirty="0" smtClean="0">
              <a:ln>
                <a:noFill/>
              </a:ln>
              <a:solidFill>
                <a:srgbClr val="0000FF"/>
              </a:solidFill>
              <a:effectLst/>
              <a:uLnTx/>
              <a:uFillTx/>
              <a:latin typeface="Times New Roman"/>
              <a:ea typeface="黑体"/>
              <a:cs typeface="+mn-cs"/>
            </a:endParaRPr>
          </a:p>
          <a:p>
            <a:pPr marL="469900" marR="0" lvl="0" indent="-469900" algn="l" defTabSz="914400" rtl="0" eaLnBrk="0" fontAlgn="base" latinLnBrk="0" hangingPunct="0">
              <a:lnSpc>
                <a:spcPct val="150000"/>
              </a:lnSpc>
              <a:spcBef>
                <a:spcPct val="10000"/>
              </a:spcBef>
              <a:spcAft>
                <a:spcPct val="0"/>
              </a:spcAft>
              <a:buClr>
                <a:srgbClr val="CC0000"/>
              </a:buClr>
              <a:buSzTx/>
              <a:buFont typeface="Wingdings" panose="05000000000000000000" pitchFamily="2" charset="2"/>
              <a:buChar char="o"/>
              <a:defRPr/>
            </a:pPr>
            <a:r>
              <a:rPr kumimoji="0" lang="zh-CN" altLang="en-US" sz="2800" b="0" i="0" u="none" strike="noStrike" kern="0" cap="none" spc="0" normalizeH="0" baseline="0" noProof="0" dirty="0" smtClean="0">
                <a:ln>
                  <a:noFill/>
                </a:ln>
                <a:solidFill>
                  <a:srgbClr val="0000FF"/>
                </a:solidFill>
                <a:effectLst/>
                <a:uLnTx/>
                <a:uFillTx/>
                <a:latin typeface="Times New Roman"/>
                <a:ea typeface="黑体"/>
                <a:cs typeface="+mn-cs"/>
              </a:rPr>
              <a:t>研究内容</a:t>
            </a:r>
            <a:endParaRPr kumimoji="0" lang="en-US" altLang="zh-CN" sz="2800" b="0" i="0" u="none" strike="noStrike" kern="0" cap="none" spc="0" normalizeH="0" baseline="0" noProof="0" dirty="0" smtClean="0">
              <a:ln>
                <a:noFill/>
              </a:ln>
              <a:solidFill>
                <a:srgbClr val="0000FF"/>
              </a:solidFill>
              <a:effectLst/>
              <a:uLnTx/>
              <a:uFillTx/>
              <a:latin typeface="Times New Roman"/>
              <a:ea typeface="黑体"/>
              <a:cs typeface="+mn-cs"/>
            </a:endParaRPr>
          </a:p>
          <a:p>
            <a:pPr marL="469900" marR="0" lvl="0" indent="-469900" algn="l" defTabSz="914400" rtl="0" eaLnBrk="0" fontAlgn="base" latinLnBrk="0" hangingPunct="0">
              <a:lnSpc>
                <a:spcPct val="150000"/>
              </a:lnSpc>
              <a:spcBef>
                <a:spcPct val="10000"/>
              </a:spcBef>
              <a:spcAft>
                <a:spcPct val="0"/>
              </a:spcAft>
              <a:buClr>
                <a:srgbClr val="CC0000"/>
              </a:buClr>
              <a:buSzTx/>
              <a:buFont typeface="Wingdings" panose="05000000000000000000" pitchFamily="2" charset="2"/>
              <a:buChar char="o"/>
              <a:defRPr/>
            </a:pPr>
            <a:r>
              <a:rPr kumimoji="0" lang="zh-CN" altLang="en-US" sz="2800" b="0" i="0" u="none" strike="noStrike" kern="0" cap="none" spc="0" normalizeH="0" baseline="0" noProof="0" dirty="0" smtClean="0">
                <a:ln>
                  <a:noFill/>
                </a:ln>
                <a:solidFill>
                  <a:srgbClr val="0000FF"/>
                </a:solidFill>
                <a:effectLst/>
                <a:uLnTx/>
                <a:uFillTx/>
                <a:latin typeface="Times New Roman"/>
                <a:ea typeface="黑体"/>
                <a:cs typeface="+mn-cs"/>
              </a:rPr>
              <a:t>研究方案</a:t>
            </a:r>
            <a:endParaRPr kumimoji="0" lang="en-US" altLang="zh-CN" sz="2800" b="0" i="0" u="none" strike="noStrike" kern="0" cap="none" spc="0" normalizeH="0" baseline="0" noProof="0" dirty="0" smtClean="0">
              <a:ln>
                <a:noFill/>
              </a:ln>
              <a:solidFill>
                <a:srgbClr val="0000FF"/>
              </a:solidFill>
              <a:effectLst/>
              <a:uLnTx/>
              <a:uFillTx/>
              <a:latin typeface="Times New Roman"/>
              <a:ea typeface="黑体"/>
              <a:cs typeface="+mn-cs"/>
            </a:endParaRPr>
          </a:p>
          <a:p>
            <a:pPr marL="469900" marR="0" lvl="0" indent="-469900" algn="l" defTabSz="914400" rtl="0" eaLnBrk="0" fontAlgn="base" latinLnBrk="0" hangingPunct="0">
              <a:lnSpc>
                <a:spcPct val="150000"/>
              </a:lnSpc>
              <a:spcBef>
                <a:spcPct val="10000"/>
              </a:spcBef>
              <a:spcAft>
                <a:spcPct val="0"/>
              </a:spcAft>
              <a:buClr>
                <a:srgbClr val="CC0000"/>
              </a:buClr>
              <a:buSzTx/>
              <a:buFont typeface="Wingdings" panose="05000000000000000000" pitchFamily="2" charset="2"/>
              <a:buChar char="o"/>
              <a:defRPr/>
            </a:pPr>
            <a:r>
              <a:rPr kumimoji="0" lang="zh-CN" altLang="en-US" sz="2800" b="0" i="0" u="none" strike="noStrike" kern="0" cap="none" spc="0" normalizeH="0" baseline="0" noProof="0" dirty="0" smtClean="0">
                <a:ln>
                  <a:noFill/>
                </a:ln>
                <a:solidFill>
                  <a:srgbClr val="0000FF"/>
                </a:solidFill>
                <a:effectLst/>
                <a:uLnTx/>
                <a:uFillTx/>
                <a:latin typeface="Times New Roman"/>
                <a:ea typeface="黑体"/>
                <a:cs typeface="+mn-cs"/>
              </a:rPr>
              <a:t>预期研究成果</a:t>
            </a:r>
            <a:endParaRPr kumimoji="0" lang="en-US" altLang="zh-CN" sz="2800" b="0" i="0" u="none" strike="noStrike" kern="0" cap="none" spc="0" normalizeH="0" baseline="0" noProof="0" dirty="0" smtClean="0">
              <a:ln>
                <a:noFill/>
              </a:ln>
              <a:solidFill>
                <a:srgbClr val="0000FF"/>
              </a:solidFill>
              <a:effectLst/>
              <a:uLnTx/>
              <a:uFillTx/>
              <a:latin typeface="Times New Roman"/>
              <a:ea typeface="黑体"/>
              <a:cs typeface="+mn-cs"/>
            </a:endParaRPr>
          </a:p>
          <a:p>
            <a:pPr marL="469900" marR="0" lvl="0" indent="-469900" algn="l" defTabSz="914400" rtl="0" eaLnBrk="0" fontAlgn="base" latinLnBrk="0" hangingPunct="0">
              <a:lnSpc>
                <a:spcPct val="150000"/>
              </a:lnSpc>
              <a:spcBef>
                <a:spcPct val="10000"/>
              </a:spcBef>
              <a:spcAft>
                <a:spcPct val="0"/>
              </a:spcAft>
              <a:buClr>
                <a:srgbClr val="CC0000"/>
              </a:buClr>
              <a:buSzTx/>
              <a:buFont typeface="Wingdings" panose="05000000000000000000" pitchFamily="2" charset="2"/>
              <a:buChar char="o"/>
              <a:defRPr/>
            </a:pPr>
            <a:r>
              <a:rPr kumimoji="0" lang="zh-CN" altLang="en-US" sz="2800" b="0" i="0" u="none" strike="noStrike" kern="0" cap="none" spc="0" normalizeH="0" baseline="0" noProof="0" dirty="0" smtClean="0">
                <a:ln>
                  <a:noFill/>
                </a:ln>
                <a:solidFill>
                  <a:srgbClr val="0000FF"/>
                </a:solidFill>
                <a:effectLst/>
                <a:uLnTx/>
                <a:uFillTx/>
                <a:latin typeface="Times New Roman"/>
                <a:ea typeface="黑体"/>
                <a:cs typeface="+mn-cs"/>
              </a:rPr>
              <a:t>已有工作基础</a:t>
            </a:r>
            <a:endParaRPr kumimoji="0" lang="en-US" altLang="zh-CN" sz="2800" b="0" i="0" u="none" strike="noStrike" kern="0" cap="none" spc="0" normalizeH="0" baseline="0" noProof="0" dirty="0" smtClean="0">
              <a:ln>
                <a:noFill/>
              </a:ln>
              <a:solidFill>
                <a:srgbClr val="0000FF"/>
              </a:solidFill>
              <a:effectLst/>
              <a:uLnTx/>
              <a:uFillTx/>
              <a:latin typeface="Times New Roman"/>
              <a:ea typeface="黑体"/>
              <a:cs typeface="+mn-cs"/>
            </a:endParaRPr>
          </a:p>
          <a:p>
            <a:pPr marL="469900" marR="0" lvl="0" indent="-469900" algn="l" defTabSz="914400" rtl="0" eaLnBrk="0" fontAlgn="base" latinLnBrk="0" hangingPunct="0">
              <a:lnSpc>
                <a:spcPct val="150000"/>
              </a:lnSpc>
              <a:spcBef>
                <a:spcPct val="10000"/>
              </a:spcBef>
              <a:spcAft>
                <a:spcPct val="0"/>
              </a:spcAft>
              <a:buClr>
                <a:srgbClr val="CC0000"/>
              </a:buClr>
              <a:buSzTx/>
              <a:buFont typeface="Wingdings" panose="05000000000000000000" pitchFamily="2" charset="2"/>
              <a:buChar char="o"/>
              <a:defRPr/>
            </a:pPr>
            <a:r>
              <a:rPr kumimoji="0" lang="zh-CN" altLang="en-US" sz="2800" b="0" i="0" u="none" strike="noStrike" kern="0" cap="none" spc="0" normalizeH="0" baseline="0" noProof="0" dirty="0" smtClean="0">
                <a:ln>
                  <a:noFill/>
                </a:ln>
                <a:solidFill>
                  <a:srgbClr val="0000FF"/>
                </a:solidFill>
                <a:effectLst/>
                <a:uLnTx/>
                <a:uFillTx/>
                <a:latin typeface="Times New Roman"/>
                <a:ea typeface="黑体"/>
                <a:cs typeface="+mn-cs"/>
              </a:rPr>
              <a:t>研究计划和进度安排</a:t>
            </a:r>
            <a:endParaRPr kumimoji="0" lang="en-US" altLang="zh-CN" sz="2800" b="0" i="0" u="none" strike="noStrike" kern="0" cap="none" spc="0" normalizeH="0" baseline="0" noProof="0" dirty="0" smtClean="0">
              <a:ln>
                <a:noFill/>
              </a:ln>
              <a:solidFill>
                <a:srgbClr val="0000FF"/>
              </a:solidFill>
              <a:effectLst/>
              <a:uLnTx/>
              <a:uFillTx/>
              <a:latin typeface="Times New Roman"/>
              <a:ea typeface="黑体"/>
              <a:cs typeface="+mn-cs"/>
            </a:endParaRPr>
          </a:p>
        </p:txBody>
      </p:sp>
    </p:spTree>
  </p:cSld>
  <p:clrMapOvr>
    <a:masterClrMapping/>
  </p:clrMapOvr>
  <p:transition spd="slow" advTm="4842"/>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p:nvPr/>
        </p:nvSpPr>
        <p:spPr>
          <a:xfrm>
            <a:off x="241300" y="44450"/>
            <a:ext cx="8075613" cy="523875"/>
          </a:xfrm>
          <a:prstGeom prst="rect">
            <a:avLst/>
          </a:prstGeom>
          <a:noFill/>
          <a:ln w="9525">
            <a:noFill/>
          </a:ln>
        </p:spPr>
        <p:txBody>
          <a:bodyPr>
            <a:spAutoFit/>
          </a:bodyPr>
          <a:lstStyle/>
          <a:p>
            <a:pPr eaLnBrk="1" hangingPunct="1"/>
            <a:r>
              <a:rPr lang="zh-CN" altLang="en-US" sz="2800" b="1" dirty="0">
                <a:latin typeface="Times New Roman" pitchFamily="18" charset="0"/>
                <a:cs typeface="Times New Roman" pitchFamily="18" charset="0"/>
              </a:rPr>
              <a:t>研究背景与意义</a:t>
            </a:r>
            <a:endParaRPr lang="zh-CN" altLang="en-US" sz="2800" b="1" dirty="0">
              <a:latin typeface="Times New Roman" pitchFamily="18" charset="0"/>
              <a:ea typeface="Times New Roman" pitchFamily="18" charset="0"/>
            </a:endParaRPr>
          </a:p>
        </p:txBody>
      </p:sp>
      <p:sp>
        <p:nvSpPr>
          <p:cNvPr id="18435" name="Rectangle 5"/>
          <p:cNvSpPr/>
          <p:nvPr/>
        </p:nvSpPr>
        <p:spPr>
          <a:xfrm>
            <a:off x="0" y="0"/>
            <a:ext cx="9144000" cy="0"/>
          </a:xfrm>
          <a:prstGeom prst="rect">
            <a:avLst/>
          </a:prstGeom>
          <a:noFill/>
          <a:ln w="9525">
            <a:noFill/>
          </a:ln>
        </p:spPr>
        <p:txBody>
          <a:bodyPr wrap="none" anchor="ctr">
            <a:spAutoFit/>
          </a:bodyPr>
          <a:lstStyle/>
          <a:p>
            <a:pPr eaLnBrk="1" hangingPunct="1"/>
            <a:endParaRPr lang="zh-CN" altLang="en-US" dirty="0">
              <a:latin typeface="Calibri" pitchFamily="34" charset="0"/>
            </a:endParaRPr>
          </a:p>
        </p:txBody>
      </p:sp>
      <p:sp>
        <p:nvSpPr>
          <p:cNvPr id="8" name="内容占位符 3"/>
          <p:cNvSpPr txBox="1"/>
          <p:nvPr/>
        </p:nvSpPr>
        <p:spPr>
          <a:xfrm>
            <a:off x="179705" y="459740"/>
            <a:ext cx="8752205" cy="6060440"/>
          </a:xfrm>
          <a:prstGeom prst="rect">
            <a:avLst/>
          </a:prstGeom>
        </p:spPr>
        <p:txBody>
          <a:bodyPr/>
          <a:lstStyle>
            <a:lvl1pPr marL="360680" indent="-360680" algn="l" rtl="0" eaLnBrk="1" fontAlgn="base" hangingPunct="1">
              <a:spcBef>
                <a:spcPct val="20000"/>
              </a:spcBef>
              <a:spcAft>
                <a:spcPct val="0"/>
              </a:spcAft>
              <a:buClr>
                <a:srgbClr val="CC0000"/>
              </a:buClr>
              <a:buSzPct val="80000"/>
              <a:buFont typeface="Wingdings" panose="05000000000000000000" pitchFamily="2" charset="2"/>
              <a:buChar char="o"/>
              <a:defRPr sz="3200">
                <a:solidFill>
                  <a:schemeClr val="tx1"/>
                </a:solidFill>
                <a:effectLst>
                  <a:outerShdw blurRad="38100" dist="38100" dir="2700000" algn="tl">
                    <a:srgbClr val="C0C0C0"/>
                  </a:outerShdw>
                </a:effectLst>
                <a:latin typeface="+mn-lt"/>
                <a:ea typeface="+mn-ea"/>
                <a:cs typeface="隶书" pitchFamily="49" charset="-122"/>
              </a:defRPr>
            </a:lvl1pPr>
            <a:lvl2pPr marL="900430" indent="-360680" algn="l" rtl="0" eaLnBrk="1" fontAlgn="base" hangingPunct="1">
              <a:spcBef>
                <a:spcPct val="20000"/>
              </a:spcBef>
              <a:spcAft>
                <a:spcPct val="0"/>
              </a:spcAft>
              <a:buClr>
                <a:srgbClr val="CC0000"/>
              </a:buClr>
              <a:buFont typeface="Wingdings" panose="05000000000000000000" pitchFamily="2" charset="2"/>
              <a:buChar char="n"/>
              <a:defRPr sz="2400">
                <a:solidFill>
                  <a:schemeClr val="tx1"/>
                </a:solidFill>
                <a:effectLst>
                  <a:outerShdw blurRad="38100" dist="38100" dir="2700000" algn="tl">
                    <a:srgbClr val="C0C0C0"/>
                  </a:outerShdw>
                </a:effectLst>
                <a:latin typeface="Arial" panose="02080604020202020204" pitchFamily="34" charset="0"/>
                <a:ea typeface="楷体_GB2312" pitchFamily="49" charset="-122"/>
                <a:cs typeface="楷体_GB2312"/>
              </a:defRPr>
            </a:lvl2pPr>
            <a:lvl3pPr marL="1487805" indent="-228600" algn="l" rtl="0" eaLnBrk="1" fontAlgn="base" hangingPunct="1">
              <a:spcBef>
                <a:spcPct val="20000"/>
              </a:spcBef>
              <a:spcAft>
                <a:spcPct val="0"/>
              </a:spcAft>
              <a:buChar char="•"/>
              <a:defRPr sz="2000">
                <a:solidFill>
                  <a:schemeClr val="tx1"/>
                </a:solidFill>
                <a:latin typeface="Arial" panose="02080604020202020204" pitchFamily="34" charset="0"/>
                <a:ea typeface="宋体" pitchFamily="2" charset="-122"/>
                <a:cs typeface="楷体_GB2312"/>
              </a:defRPr>
            </a:lvl3pPr>
            <a:lvl4pPr marL="1895475" indent="-228600" algn="l" rtl="0" eaLnBrk="1" fontAlgn="base" hangingPunct="1">
              <a:spcBef>
                <a:spcPct val="20000"/>
              </a:spcBef>
              <a:spcAft>
                <a:spcPct val="0"/>
              </a:spcAft>
              <a:buChar char="–"/>
              <a:defRPr sz="2000">
                <a:solidFill>
                  <a:schemeClr val="tx1"/>
                </a:solidFill>
                <a:latin typeface="Arial" panose="02080604020202020204" pitchFamily="34" charset="0"/>
                <a:ea typeface="宋体" pitchFamily="2" charset="-122"/>
                <a:cs typeface="楷体_GB2312"/>
              </a:defRPr>
            </a:lvl4pPr>
            <a:lvl5pPr marL="2303780" indent="-228600" algn="l" rtl="0" eaLnBrk="1" fontAlgn="base" hangingPunct="1">
              <a:spcBef>
                <a:spcPct val="20000"/>
              </a:spcBef>
              <a:spcAft>
                <a:spcPct val="0"/>
              </a:spcAft>
              <a:buChar char="»"/>
              <a:defRPr sz="2000">
                <a:solidFill>
                  <a:schemeClr val="tx1"/>
                </a:solidFill>
                <a:latin typeface="Arial" panose="02080604020202020204" pitchFamily="34" charset="0"/>
                <a:ea typeface="宋体" pitchFamily="2" charset="-122"/>
                <a:cs typeface="楷体_GB2312"/>
              </a:defRPr>
            </a:lvl5pPr>
            <a:lvl6pPr marL="2760980" indent="-228600" algn="l" rtl="0" eaLnBrk="1" fontAlgn="base" hangingPunct="1">
              <a:spcBef>
                <a:spcPct val="20000"/>
              </a:spcBef>
              <a:spcAft>
                <a:spcPct val="0"/>
              </a:spcAft>
              <a:buChar char="»"/>
              <a:defRPr>
                <a:solidFill>
                  <a:schemeClr val="tx1"/>
                </a:solidFill>
                <a:latin typeface="Arial" panose="02080604020202020204" pitchFamily="34" charset="0"/>
                <a:ea typeface="宋体" pitchFamily="2" charset="-122"/>
              </a:defRPr>
            </a:lvl6pPr>
            <a:lvl7pPr marL="3218180" indent="-228600" algn="l" rtl="0" eaLnBrk="1" fontAlgn="base" hangingPunct="1">
              <a:spcBef>
                <a:spcPct val="20000"/>
              </a:spcBef>
              <a:spcAft>
                <a:spcPct val="0"/>
              </a:spcAft>
              <a:buChar char="»"/>
              <a:defRPr>
                <a:solidFill>
                  <a:schemeClr val="tx1"/>
                </a:solidFill>
                <a:latin typeface="Arial" panose="02080604020202020204" pitchFamily="34" charset="0"/>
                <a:ea typeface="宋体" pitchFamily="2" charset="-122"/>
              </a:defRPr>
            </a:lvl7pPr>
            <a:lvl8pPr marL="3675380" indent="-228600" algn="l" rtl="0" eaLnBrk="1" fontAlgn="base" hangingPunct="1">
              <a:spcBef>
                <a:spcPct val="20000"/>
              </a:spcBef>
              <a:spcAft>
                <a:spcPct val="0"/>
              </a:spcAft>
              <a:buChar char="»"/>
              <a:defRPr>
                <a:solidFill>
                  <a:schemeClr val="tx1"/>
                </a:solidFill>
                <a:latin typeface="Arial" panose="02080604020202020204" pitchFamily="34" charset="0"/>
                <a:ea typeface="宋体" pitchFamily="2" charset="-122"/>
              </a:defRPr>
            </a:lvl8pPr>
            <a:lvl9pPr marL="4132580" indent="-228600" algn="l" rtl="0" eaLnBrk="1" fontAlgn="base" hangingPunct="1">
              <a:spcBef>
                <a:spcPct val="20000"/>
              </a:spcBef>
              <a:spcAft>
                <a:spcPct val="0"/>
              </a:spcAft>
              <a:buChar char="»"/>
              <a:defRPr>
                <a:solidFill>
                  <a:schemeClr val="tx1"/>
                </a:solidFill>
                <a:latin typeface="Arial" panose="02080604020202020204" pitchFamily="34" charset="0"/>
                <a:ea typeface="宋体" pitchFamily="2" charset="-122"/>
              </a:defRPr>
            </a:lvl9pPr>
          </a:lstStyle>
          <a:p>
            <a:pPr marL="360680" marR="0" lvl="0" indent="-360680" algn="l" defTabSz="914400" rtl="0" eaLnBrk="1" fontAlgn="base" latinLnBrk="0" hangingPunct="1">
              <a:lnSpc>
                <a:spcPct val="150000"/>
              </a:lnSpc>
              <a:spcBef>
                <a:spcPct val="20000"/>
              </a:spcBef>
              <a:spcAft>
                <a:spcPct val="0"/>
              </a:spcAft>
              <a:buClr>
                <a:srgbClr val="CC0000"/>
              </a:buClr>
              <a:buSzPct val="80000"/>
              <a:buFont typeface="Wingdings" panose="05000000000000000000" pitchFamily="2" charset="2"/>
              <a:buChar char="o"/>
              <a:defRPr/>
            </a:pPr>
            <a:r>
              <a:rPr kumimoji="0" lang="zh-CN" altLang="en-US" sz="1600" b="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人工智能发展的最大</a:t>
            </a:r>
            <a:r>
              <a:rPr kumimoji="0" lang="zh-CN" altLang="en-US" sz="1600" b="0" i="0" u="none" strike="noStrike" kern="0" cap="none" spc="0" normalizeH="0" baseline="0" noProof="0" dirty="0" smtClean="0">
                <a:ln>
                  <a:noFill/>
                </a:ln>
                <a:solidFill>
                  <a:srgbClr val="FF0000"/>
                </a:solidFill>
                <a:effectLst/>
                <a:uLnTx/>
                <a:uFillTx/>
                <a:latin typeface="Times New Roman" pitchFamily="18" charset="0"/>
                <a:ea typeface="+mn-ea"/>
                <a:cs typeface="Times New Roman" pitchFamily="18" charset="0"/>
              </a:rPr>
              <a:t>瓶颈</a:t>
            </a:r>
            <a:r>
              <a:rPr kumimoji="0" lang="zh-CN" altLang="en-US" sz="1600" b="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之一就是数据匮乏</a:t>
            </a:r>
            <a:r>
              <a:rPr kumimoji="0" lang="en-US" altLang="zh-CN" sz="1600" b="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r>
              <a:rPr kumimoji="0" lang="zh-CN" altLang="en-US" sz="1600" b="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准确的说是</a:t>
            </a:r>
            <a:r>
              <a:rPr kumimoji="0" lang="zh-CN" altLang="en-US" sz="1600" b="0" i="0" u="none" strike="noStrike" kern="0" cap="none" spc="0" normalizeH="0" baseline="0" noProof="0" dirty="0" smtClean="0">
                <a:ln>
                  <a:noFill/>
                </a:ln>
                <a:solidFill>
                  <a:srgbClr val="FF0000"/>
                </a:solidFill>
                <a:effectLst/>
                <a:uLnTx/>
                <a:uFillTx/>
                <a:latin typeface="Times New Roman" pitchFamily="18" charset="0"/>
                <a:ea typeface="+mn-ea"/>
                <a:cs typeface="Times New Roman" pitchFamily="18" charset="0"/>
              </a:rPr>
              <a:t>高质量的训练数据集匮乏</a:t>
            </a:r>
            <a:r>
              <a:rPr kumimoji="0" lang="zh-CN" altLang="en-US" sz="1600" b="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。大数据时代的</a:t>
            </a:r>
            <a:r>
              <a:rPr kumimoji="0" lang="zh-CN" altLang="en-US" sz="1600" b="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rPr>
              <a:t>最</a:t>
            </a:r>
            <a:r>
              <a:rPr kumimoji="0" lang="zh-CN" altLang="en-US" sz="1600" b="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真实有效的用户数据广泛存在于用户的智能终端设备上，这些数据具有</a:t>
            </a:r>
            <a:r>
              <a:rPr kumimoji="0" lang="zh-CN" altLang="en-US" sz="1600" b="0" i="0" u="none" strike="noStrike" kern="0" cap="none" spc="0" normalizeH="0" baseline="0" noProof="0" dirty="0" smtClean="0">
                <a:ln>
                  <a:noFill/>
                </a:ln>
                <a:solidFill>
                  <a:srgbClr val="FF0000"/>
                </a:solidFill>
                <a:effectLst/>
                <a:uLnTx/>
                <a:uFillTx/>
                <a:latin typeface="Times New Roman" pitchFamily="18" charset="0"/>
                <a:ea typeface="+mn-ea"/>
                <a:cs typeface="Times New Roman" pitchFamily="18" charset="0"/>
              </a:rPr>
              <a:t>真实性</a:t>
            </a:r>
            <a:r>
              <a:rPr kumimoji="0" lang="zh-CN" altLang="en-US" sz="1600" b="0" i="0" u="none" strike="noStrike" kern="0" cap="none" spc="0" normalizeH="0" baseline="0" noProof="0" dirty="0">
                <a:ln>
                  <a:noFill/>
                </a:ln>
                <a:solidFill>
                  <a:srgbClr val="FF0000"/>
                </a:solidFill>
                <a:effectLst/>
                <a:uLnTx/>
                <a:uFillTx/>
                <a:latin typeface="Times New Roman" pitchFamily="18" charset="0"/>
                <a:ea typeface="+mn-ea"/>
                <a:cs typeface="Times New Roman" pitchFamily="18" charset="0"/>
              </a:rPr>
              <a:t>，</a:t>
            </a:r>
            <a:r>
              <a:rPr kumimoji="0" lang="zh-CN" altLang="en-US" sz="1600" b="0" i="0" u="none" strike="noStrike" kern="0" cap="none" spc="0" normalizeH="0" baseline="0" noProof="0" dirty="0" smtClean="0">
                <a:ln>
                  <a:noFill/>
                </a:ln>
                <a:solidFill>
                  <a:srgbClr val="FF0000"/>
                </a:solidFill>
                <a:effectLst/>
                <a:uLnTx/>
                <a:uFillTx/>
                <a:latin typeface="Times New Roman" pitchFamily="18" charset="0"/>
                <a:ea typeface="+mn-ea"/>
                <a:cs typeface="Times New Roman" pitchFamily="18" charset="0"/>
              </a:rPr>
              <a:t>针对性</a:t>
            </a:r>
            <a:r>
              <a:rPr kumimoji="0" lang="zh-CN" altLang="en-US" sz="1600" b="0" i="0" u="none" strike="noStrike" kern="0" cap="none" spc="0" normalizeH="0" baseline="0" noProof="0" dirty="0" smtClean="0">
                <a:ln>
                  <a:noFill/>
                </a:ln>
                <a:effectLst/>
                <a:uLnTx/>
                <a:uFillTx/>
                <a:latin typeface="Times New Roman" pitchFamily="18" charset="0"/>
                <a:ea typeface="+mn-ea"/>
                <a:cs typeface="Times New Roman" pitchFamily="18" charset="0"/>
              </a:rPr>
              <a:t>和</a:t>
            </a:r>
            <a:r>
              <a:rPr kumimoji="0" lang="zh-CN" altLang="en-US" sz="1600" b="0" i="0" u="none" strike="noStrike" kern="0" cap="none" spc="0" normalizeH="0" baseline="0" noProof="0" dirty="0">
                <a:ln>
                  <a:noFill/>
                </a:ln>
                <a:solidFill>
                  <a:srgbClr val="FF0000"/>
                </a:solidFill>
                <a:effectLst/>
                <a:uLnTx/>
                <a:uFillTx/>
                <a:latin typeface="Times New Roman" pitchFamily="18" charset="0"/>
                <a:ea typeface="+mn-ea"/>
                <a:cs typeface="Times New Roman" pitchFamily="18" charset="0"/>
              </a:rPr>
              <a:t>时效</a:t>
            </a:r>
            <a:r>
              <a:rPr kumimoji="0" lang="zh-CN" altLang="en-US" sz="1600" b="0" i="0" u="none" strike="noStrike" kern="0" cap="none" spc="0" normalizeH="0" baseline="0" noProof="0" dirty="0" smtClean="0">
                <a:ln>
                  <a:noFill/>
                </a:ln>
                <a:solidFill>
                  <a:srgbClr val="FF0000"/>
                </a:solidFill>
                <a:effectLst/>
                <a:uLnTx/>
                <a:uFillTx/>
                <a:latin typeface="Times New Roman" pitchFamily="18" charset="0"/>
                <a:ea typeface="+mn-ea"/>
                <a:cs typeface="Times New Roman" pitchFamily="18" charset="0"/>
              </a:rPr>
              <a:t>性</a:t>
            </a:r>
            <a:r>
              <a:rPr kumimoji="0" lang="zh-CN" altLang="en-US" sz="1600" b="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，对于</a:t>
            </a:r>
            <a:r>
              <a:rPr kumimoji="0" lang="en-US" altLang="zh-CN" sz="1600" b="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AI</a:t>
            </a:r>
            <a:r>
              <a:rPr kumimoji="0" lang="zh-CN" altLang="en-US" sz="1600" b="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模型的训练是一个还未被完全开发的宝藏。</a:t>
            </a:r>
          </a:p>
          <a:p>
            <a:pPr marL="360680" marR="0" lvl="0" indent="-360680" algn="l" defTabSz="914400" rtl="0" eaLnBrk="1" fontAlgn="base" latinLnBrk="0" hangingPunct="1">
              <a:lnSpc>
                <a:spcPct val="150000"/>
              </a:lnSpc>
              <a:spcBef>
                <a:spcPct val="20000"/>
              </a:spcBef>
              <a:spcAft>
                <a:spcPct val="0"/>
              </a:spcAft>
              <a:buClr>
                <a:srgbClr val="CC0000"/>
              </a:buClr>
              <a:buSzPct val="80000"/>
              <a:buFont typeface="Wingdings" panose="05000000000000000000" pitchFamily="2" charset="2"/>
              <a:buChar char="o"/>
              <a:defRPr/>
            </a:pPr>
            <a:endParaRPr kumimoji="0" lang="en-US" altLang="zh-CN" sz="1600" b="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60680" marR="0" lvl="0" indent="-360680" algn="l" defTabSz="914400" rtl="0" eaLnBrk="1" fontAlgn="base" latinLnBrk="0" hangingPunct="1">
              <a:lnSpc>
                <a:spcPct val="150000"/>
              </a:lnSpc>
              <a:spcBef>
                <a:spcPct val="20000"/>
              </a:spcBef>
              <a:spcAft>
                <a:spcPct val="0"/>
              </a:spcAft>
              <a:buClr>
                <a:srgbClr val="CC0000"/>
              </a:buClr>
              <a:buSzPct val="80000"/>
              <a:buFont typeface="Wingdings" panose="05000000000000000000" pitchFamily="2" charset="2"/>
              <a:buChar char="o"/>
              <a:defRPr/>
            </a:pPr>
            <a:r>
              <a:rPr kumimoji="0" lang="zh-CN" altLang="en-US" sz="1600" b="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但是要利用用户智能终端设备的数据往往直面两大</a:t>
            </a:r>
            <a:r>
              <a:rPr kumimoji="0" lang="zh-CN" altLang="en-US" sz="1600" b="0" i="0" u="none" strike="noStrike" kern="0" cap="none" spc="0" normalizeH="0" baseline="0" noProof="0" dirty="0" smtClean="0">
                <a:ln>
                  <a:noFill/>
                </a:ln>
                <a:solidFill>
                  <a:srgbClr val="FF0000"/>
                </a:solidFill>
                <a:effectLst/>
                <a:uLnTx/>
                <a:uFillTx/>
                <a:latin typeface="Times New Roman" pitchFamily="18" charset="0"/>
                <a:ea typeface="+mn-ea"/>
                <a:cs typeface="Times New Roman" pitchFamily="18" charset="0"/>
              </a:rPr>
              <a:t>核心问题</a:t>
            </a:r>
            <a:r>
              <a:rPr kumimoji="0" lang="zh-CN" altLang="en-US" sz="1600" b="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a:t>
            </a:r>
            <a:endParaRPr kumimoji="0" lang="en-US" altLang="zh-CN" sz="1600" b="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900430" marR="0" lvl="1" indent="-360680" algn="l" defTabSz="914400" rtl="0" eaLnBrk="1" fontAlgn="base" latinLnBrk="0" hangingPunct="1">
              <a:lnSpc>
                <a:spcPct val="150000"/>
              </a:lnSpc>
              <a:spcBef>
                <a:spcPct val="20000"/>
              </a:spcBef>
              <a:spcAft>
                <a:spcPct val="0"/>
              </a:spcAft>
              <a:buClr>
                <a:srgbClr val="CC0000"/>
              </a:buClr>
              <a:buSzTx/>
              <a:buFont typeface="Wingdings" panose="05000000000000000000" pitchFamily="2" charset="2"/>
              <a:buChar char="n"/>
              <a:defRPr/>
            </a:pPr>
            <a:r>
              <a:rPr kumimoji="0" lang="zh-CN" altLang="en-US" sz="1600" b="0" i="0" u="none" strike="noStrike" kern="0" cap="none" spc="0" normalizeH="0" baseline="0" noProof="0" dirty="0" smtClean="0">
                <a:ln>
                  <a:noFill/>
                </a:ln>
                <a:solidFill>
                  <a:srgbClr val="FF0000"/>
                </a:solidFill>
                <a:effectLst/>
                <a:uLnTx/>
                <a:uFillTx/>
                <a:latin typeface="Times New Roman" pitchFamily="18" charset="0"/>
                <a:ea typeface="+mn-ea"/>
                <a:cs typeface="Times New Roman" pitchFamily="18" charset="0"/>
              </a:rPr>
              <a:t>数据的异质性问题</a:t>
            </a:r>
            <a:endParaRPr kumimoji="0" lang="zh-CN" altLang="en-US" sz="1600" b="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1357630" marR="0" lvl="2" indent="-360680" algn="l" defTabSz="914400" rtl="0" eaLnBrk="1" fontAlgn="base" latinLnBrk="0" hangingPunct="1">
              <a:lnSpc>
                <a:spcPct val="150000"/>
              </a:lnSpc>
              <a:spcBef>
                <a:spcPct val="20000"/>
              </a:spcBef>
              <a:spcAft>
                <a:spcPct val="0"/>
              </a:spcAft>
              <a:buClr>
                <a:srgbClr val="CC0000"/>
              </a:buClr>
              <a:buSzTx/>
              <a:buFont typeface="Wingdings" panose="05000000000000000000" pitchFamily="2" charset="2"/>
              <a:buChar char="n"/>
              <a:defRPr/>
            </a:pPr>
            <a:r>
              <a:rPr kumimoji="0" lang="en-US" altLang="zh-CN" sz="1330" b="0" i="0" u="none" strike="noStrike" kern="0" cap="none" spc="0" normalizeH="0" baseline="0" noProof="0" dirty="0">
                <a:ln>
                  <a:noFill/>
                </a:ln>
                <a:solidFill>
                  <a:srgbClr val="FF0000"/>
                </a:solidFill>
                <a:effectLst/>
                <a:uLnTx/>
                <a:uFillTx/>
                <a:latin typeface="Times New Roman" pitchFamily="18" charset="0"/>
                <a:ea typeface="+mn-ea"/>
                <a:cs typeface="Times New Roman" pitchFamily="18" charset="0"/>
              </a:rPr>
              <a:t>Non-IID</a:t>
            </a:r>
            <a:r>
              <a:rPr kumimoji="0" lang="zh-CN" altLang="en-US" sz="1330" b="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rPr>
              <a:t>（非独立同分布）</a:t>
            </a:r>
            <a:r>
              <a:rPr kumimoji="0" lang="en-US" altLang="zh-CN" sz="1330" b="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rPr>
              <a:t>:</a:t>
            </a:r>
            <a:r>
              <a:rPr lang="zh-CN" altLang="en-US" sz="1330" kern="0" noProof="0" dirty="0" smtClean="0">
                <a:ln>
                  <a:noFill/>
                </a:ln>
                <a:effectLst/>
                <a:uLnTx/>
                <a:uFillTx/>
                <a:latin typeface="Times New Roman" pitchFamily="18" charset="0"/>
                <a:ea typeface="楷体_GB2312" pitchFamily="49" charset="-122"/>
                <a:cs typeface="Times New Roman" pitchFamily="18" charset="0"/>
                <a:sym typeface="+mn-ea"/>
              </a:rPr>
              <a:t>各终端的数据集之间千差万别，不具有同分布性</a:t>
            </a:r>
            <a:endParaRPr kumimoji="0" lang="zh-CN" altLang="en-US" sz="1330" b="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1357630" marR="0" lvl="2" indent="-360680" algn="l" defTabSz="914400" rtl="0" eaLnBrk="1" fontAlgn="base" latinLnBrk="0" hangingPunct="1">
              <a:lnSpc>
                <a:spcPct val="150000"/>
              </a:lnSpc>
              <a:spcBef>
                <a:spcPct val="20000"/>
              </a:spcBef>
              <a:spcAft>
                <a:spcPct val="0"/>
              </a:spcAft>
              <a:buClr>
                <a:srgbClr val="CC0000"/>
              </a:buClr>
              <a:buSzTx/>
              <a:buFont typeface="Wingdings" panose="05000000000000000000" pitchFamily="2" charset="2"/>
              <a:buChar char="n"/>
              <a:defRPr/>
            </a:pPr>
            <a:r>
              <a:rPr kumimoji="0" lang="en-US" altLang="zh-CN" sz="1330" b="0" i="0" u="none" strike="noStrike" kern="0" cap="none" spc="0" normalizeH="0" baseline="0" noProof="0" dirty="0" smtClean="0">
                <a:ln>
                  <a:noFill/>
                </a:ln>
                <a:solidFill>
                  <a:srgbClr val="FF0000"/>
                </a:solidFill>
                <a:effectLst/>
                <a:uLnTx/>
                <a:uFillTx/>
                <a:latin typeface="Times New Roman" pitchFamily="18" charset="0"/>
                <a:ea typeface="+mn-ea"/>
                <a:cs typeface="Times New Roman" pitchFamily="18" charset="0"/>
              </a:rPr>
              <a:t>Unbalanced</a:t>
            </a:r>
            <a:r>
              <a:rPr kumimoji="0" lang="zh-CN" altLang="en-US" sz="1330" b="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（不均衡）</a:t>
            </a:r>
            <a:r>
              <a:rPr kumimoji="0" lang="en-US" altLang="zh-CN" sz="1330" b="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a:t>
            </a:r>
            <a:r>
              <a:rPr lang="zh-CN" altLang="en-US" sz="1330" kern="0" noProof="0" dirty="0" smtClean="0">
                <a:ln>
                  <a:noFill/>
                </a:ln>
                <a:effectLst/>
                <a:uLnTx/>
                <a:uFillTx/>
                <a:latin typeface="Times New Roman" pitchFamily="18" charset="0"/>
                <a:ea typeface="楷体_GB2312" pitchFamily="49" charset="-122"/>
                <a:cs typeface="Times New Roman" pitchFamily="18" charset="0"/>
                <a:sym typeface="+mn-ea"/>
              </a:rPr>
              <a:t>各终端上面数据量不同带来的不均衡性</a:t>
            </a:r>
            <a:endParaRPr kumimoji="0" lang="zh-CN" altLang="en-US" sz="1330" b="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1357630" marR="0" lvl="2" indent="-360680" algn="l" defTabSz="914400" rtl="0" eaLnBrk="1" fontAlgn="base" latinLnBrk="0" hangingPunct="1">
              <a:lnSpc>
                <a:spcPct val="150000"/>
              </a:lnSpc>
              <a:spcBef>
                <a:spcPct val="20000"/>
              </a:spcBef>
              <a:spcAft>
                <a:spcPct val="0"/>
              </a:spcAft>
              <a:buClr>
                <a:srgbClr val="CC0000"/>
              </a:buClr>
              <a:buSzTx/>
              <a:buFont typeface="Wingdings" panose="05000000000000000000" pitchFamily="2" charset="2"/>
              <a:buChar char="n"/>
              <a:defRPr/>
            </a:pPr>
            <a:r>
              <a:rPr kumimoji="0" lang="en-US" altLang="zh-CN" sz="1330" b="0" i="0" u="none" strike="noStrike" kern="0" cap="none" spc="0" normalizeH="0" baseline="0" noProof="0" dirty="0" smtClean="0">
                <a:ln>
                  <a:noFill/>
                </a:ln>
                <a:solidFill>
                  <a:srgbClr val="FF0000"/>
                </a:solidFill>
                <a:effectLst/>
                <a:uLnTx/>
                <a:uFillTx/>
                <a:latin typeface="Times New Roman" pitchFamily="18" charset="0"/>
                <a:ea typeface="+mn-ea"/>
                <a:cs typeface="Times New Roman" pitchFamily="18" charset="0"/>
              </a:rPr>
              <a:t>Unlabeled</a:t>
            </a:r>
            <a:r>
              <a:rPr kumimoji="0" lang="zh-CN" altLang="en-US" sz="1330" b="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（无标记）</a:t>
            </a:r>
            <a:r>
              <a:rPr kumimoji="0" lang="en-US" altLang="zh-CN" sz="1330" b="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a:t>
            </a:r>
            <a:r>
              <a:rPr lang="zh-CN" altLang="en-US" sz="1330" kern="0" noProof="0" dirty="0" smtClean="0">
                <a:ln>
                  <a:noFill/>
                </a:ln>
                <a:effectLst/>
                <a:uLnTx/>
                <a:uFillTx/>
                <a:latin typeface="Times New Roman" pitchFamily="18" charset="0"/>
                <a:ea typeface="楷体_GB2312" pitchFamily="49" charset="-122"/>
                <a:cs typeface="Times New Roman" pitchFamily="18" charset="0"/>
                <a:sym typeface="+mn-ea"/>
              </a:rPr>
              <a:t>各终端数据都是第一手的用户数据，无标记</a:t>
            </a:r>
            <a:endParaRPr kumimoji="0" lang="en-US" altLang="zh-CN" sz="1330" b="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900430" marR="0" lvl="1" indent="-360680" algn="l" defTabSz="914400" rtl="0" eaLnBrk="1" fontAlgn="base" latinLnBrk="0" hangingPunct="1">
              <a:lnSpc>
                <a:spcPct val="150000"/>
              </a:lnSpc>
              <a:spcBef>
                <a:spcPct val="20000"/>
              </a:spcBef>
              <a:spcAft>
                <a:spcPct val="0"/>
              </a:spcAft>
              <a:buClr>
                <a:srgbClr val="CC0000"/>
              </a:buClr>
              <a:buSzTx/>
              <a:buFont typeface="Wingdings" panose="05000000000000000000" pitchFamily="2" charset="2"/>
              <a:buChar char="n"/>
              <a:defRPr/>
            </a:pPr>
            <a:r>
              <a:rPr kumimoji="0" lang="zh-CN" altLang="en-US" sz="1600" b="0" i="0" u="none" strike="noStrike" kern="0" cap="none" spc="0" normalizeH="0" baseline="0" noProof="0" dirty="0" smtClean="0">
                <a:ln>
                  <a:noFill/>
                </a:ln>
                <a:solidFill>
                  <a:srgbClr val="FF0000"/>
                </a:solidFill>
                <a:effectLst/>
                <a:uLnTx/>
                <a:uFillTx/>
                <a:latin typeface="Times New Roman" pitchFamily="18" charset="0"/>
                <a:ea typeface="+mn-ea"/>
                <a:cs typeface="Times New Roman" pitchFamily="18" charset="0"/>
              </a:rPr>
              <a:t>数据的隐私</a:t>
            </a:r>
            <a:r>
              <a:rPr kumimoji="0" lang="zh-CN" altLang="en-US" sz="1600" b="0" i="0" u="none" strike="noStrike" kern="0" cap="none" spc="0" normalizeH="0" baseline="0" noProof="0" dirty="0">
                <a:ln>
                  <a:noFill/>
                </a:ln>
                <a:solidFill>
                  <a:srgbClr val="FF0000"/>
                </a:solidFill>
                <a:effectLst/>
                <a:uLnTx/>
                <a:uFillTx/>
                <a:latin typeface="Times New Roman" pitchFamily="18" charset="0"/>
                <a:ea typeface="+mn-ea"/>
                <a:cs typeface="Times New Roman" pitchFamily="18" charset="0"/>
              </a:rPr>
              <a:t>性</a:t>
            </a:r>
            <a:r>
              <a:rPr kumimoji="0" lang="zh-CN" altLang="en-US" sz="1600" b="0" i="0" u="none" strike="noStrike" kern="0" cap="none" spc="0" normalizeH="0" baseline="0" noProof="0" dirty="0" smtClean="0">
                <a:ln>
                  <a:noFill/>
                </a:ln>
                <a:solidFill>
                  <a:srgbClr val="FF0000"/>
                </a:solidFill>
                <a:effectLst/>
                <a:uLnTx/>
                <a:uFillTx/>
                <a:latin typeface="Times New Roman" pitchFamily="18" charset="0"/>
                <a:ea typeface="+mn-ea"/>
                <a:cs typeface="Times New Roman" pitchFamily="18" charset="0"/>
              </a:rPr>
              <a:t>问题</a:t>
            </a:r>
            <a:r>
              <a:rPr kumimoji="0" lang="en-US" altLang="zh-CN" sz="1600" b="0" i="0" u="none" strike="noStrike" kern="0" cap="none" spc="0" normalizeH="0" baseline="0" noProof="0" dirty="0" smtClean="0">
                <a:ln>
                  <a:noFill/>
                </a:ln>
                <a:solidFill>
                  <a:srgbClr val="FF0000"/>
                </a:solidFill>
                <a:effectLst/>
                <a:uLnTx/>
                <a:uFillTx/>
                <a:latin typeface="Times New Roman" pitchFamily="18" charset="0"/>
                <a:ea typeface="+mn-ea"/>
                <a:cs typeface="Times New Roman" pitchFamily="18" charset="0"/>
              </a:rPr>
              <a:t>	</a:t>
            </a:r>
            <a:r>
              <a:rPr kumimoji="0" lang="zh-CN" altLang="en-US" sz="1600" b="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用户只想享受</a:t>
            </a:r>
            <a:r>
              <a:rPr kumimoji="0" lang="en-US" altLang="zh-CN" sz="1600" b="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AI</a:t>
            </a:r>
            <a:r>
              <a:rPr kumimoji="0" lang="zh-CN" altLang="en-US" sz="1600" b="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的便利，不想泄露个人数据隐私；</a:t>
            </a:r>
          </a:p>
          <a:p>
            <a:pPr marL="900430" marR="0" lvl="1" indent="-360680" algn="l" defTabSz="914400" rtl="0" eaLnBrk="1" fontAlgn="base" latinLnBrk="0" hangingPunct="1">
              <a:lnSpc>
                <a:spcPct val="150000"/>
              </a:lnSpc>
              <a:spcBef>
                <a:spcPct val="20000"/>
              </a:spcBef>
              <a:spcAft>
                <a:spcPct val="0"/>
              </a:spcAft>
              <a:buClr>
                <a:srgbClr val="CC0000"/>
              </a:buClr>
              <a:buSzTx/>
              <a:buFont typeface="Wingdings" panose="05000000000000000000" pitchFamily="2" charset="2"/>
              <a:buChar char="n"/>
              <a:defRPr/>
            </a:pPr>
            <a:endParaRPr kumimoji="0" lang="en-US" altLang="zh-CN" sz="1600" b="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60680" marR="0" lvl="0" indent="-360680" algn="l" defTabSz="914400" rtl="0" eaLnBrk="1" fontAlgn="base" latinLnBrk="0" hangingPunct="1">
              <a:lnSpc>
                <a:spcPct val="150000"/>
              </a:lnSpc>
              <a:spcBef>
                <a:spcPct val="20000"/>
              </a:spcBef>
              <a:spcAft>
                <a:spcPct val="0"/>
              </a:spcAft>
              <a:buClr>
                <a:srgbClr val="CC0000"/>
              </a:buClr>
              <a:buSzPct val="80000"/>
              <a:buFont typeface="Wingdings" panose="05000000000000000000" pitchFamily="2" charset="2"/>
              <a:buChar char="o"/>
              <a:defRPr/>
            </a:pPr>
            <a:r>
              <a:rPr lang="zh-CN" altLang="en-US" sz="1600" kern="0" noProof="0" dirty="0">
                <a:ln>
                  <a:noFill/>
                </a:ln>
                <a:effectLst/>
                <a:uLnTx/>
                <a:uFillTx/>
                <a:latin typeface="Times New Roman" pitchFamily="18" charset="0"/>
                <a:cs typeface="Times New Roman" pitchFamily="18" charset="0"/>
                <a:sym typeface="+mn-ea"/>
              </a:rPr>
              <a:t>目前普遍采用数据中心集中存储和处理数据：</a:t>
            </a:r>
            <a:endParaRPr kumimoji="0" lang="en-US" altLang="zh-CN" sz="1600" b="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900430" marR="0" lvl="1" indent="-360680" algn="l" defTabSz="914400" rtl="0" eaLnBrk="1" fontAlgn="base" latinLnBrk="0" hangingPunct="1">
              <a:lnSpc>
                <a:spcPct val="150000"/>
              </a:lnSpc>
              <a:spcBef>
                <a:spcPct val="20000"/>
              </a:spcBef>
              <a:spcAft>
                <a:spcPct val="0"/>
              </a:spcAft>
              <a:buClr>
                <a:srgbClr val="CC0000"/>
              </a:buClr>
              <a:buSzTx/>
              <a:buFont typeface="Wingdings" panose="05000000000000000000" pitchFamily="2" charset="2"/>
              <a:buChar char="n"/>
              <a:defRPr/>
            </a:pPr>
            <a:r>
              <a:rPr lang="zh-CN" altLang="en-US" sz="1600" kern="0" noProof="0" dirty="0" smtClean="0">
                <a:ln>
                  <a:noFill/>
                </a:ln>
                <a:effectLst/>
                <a:uLnTx/>
                <a:uFillTx/>
                <a:latin typeface="Times New Roman" pitchFamily="18" charset="0"/>
                <a:cs typeface="Times New Roman" pitchFamily="18" charset="0"/>
                <a:sym typeface="+mn-ea"/>
              </a:rPr>
              <a:t>首先</a:t>
            </a:r>
            <a:r>
              <a:rPr lang="zh-CN" altLang="en-US" sz="1600" kern="0" noProof="0" dirty="0" smtClean="0">
                <a:ln>
                  <a:noFill/>
                </a:ln>
                <a:solidFill>
                  <a:srgbClr val="FF0000"/>
                </a:solidFill>
                <a:effectLst/>
                <a:uLnTx/>
                <a:uFillTx/>
                <a:latin typeface="Times New Roman" pitchFamily="18" charset="0"/>
                <a:cs typeface="Times New Roman" pitchFamily="18" charset="0"/>
                <a:sym typeface="+mn-ea"/>
              </a:rPr>
              <a:t>无法</a:t>
            </a:r>
            <a:r>
              <a:rPr lang="zh-CN" altLang="en-US" sz="1600" kern="0" noProof="0" dirty="0">
                <a:ln>
                  <a:noFill/>
                </a:ln>
                <a:solidFill>
                  <a:srgbClr val="FF0000"/>
                </a:solidFill>
                <a:effectLst/>
                <a:uLnTx/>
                <a:uFillTx/>
                <a:latin typeface="Times New Roman" pitchFamily="18" charset="0"/>
                <a:cs typeface="Times New Roman" pitchFamily="18" charset="0"/>
                <a:sym typeface="+mn-ea"/>
              </a:rPr>
              <a:t>满足用户隐私性的要求</a:t>
            </a:r>
            <a:r>
              <a:rPr lang="zh-CN" altLang="en-US" sz="1600" kern="0" noProof="0" dirty="0">
                <a:ln>
                  <a:noFill/>
                </a:ln>
                <a:effectLst/>
                <a:uLnTx/>
                <a:uFillTx/>
                <a:latin typeface="Times New Roman" pitchFamily="18" charset="0"/>
                <a:cs typeface="Times New Roman" pitchFamily="18" charset="0"/>
                <a:sym typeface="+mn-ea"/>
              </a:rPr>
              <a:t>，即使是匿名</a:t>
            </a:r>
            <a:r>
              <a:rPr lang="zh-CN" altLang="en-US" sz="1600" kern="0" noProof="0" dirty="0" smtClean="0">
                <a:ln>
                  <a:noFill/>
                </a:ln>
                <a:effectLst/>
                <a:uLnTx/>
                <a:uFillTx/>
                <a:latin typeface="Times New Roman" pitchFamily="18" charset="0"/>
                <a:cs typeface="Times New Roman" pitchFamily="18" charset="0"/>
                <a:sym typeface="+mn-ea"/>
              </a:rPr>
              <a:t>数据仍然</a:t>
            </a:r>
            <a:r>
              <a:rPr lang="zh-CN" altLang="en-US" sz="1600" kern="0" noProof="0" dirty="0">
                <a:ln>
                  <a:noFill/>
                </a:ln>
                <a:effectLst/>
                <a:uLnTx/>
                <a:uFillTx/>
                <a:latin typeface="Times New Roman" pitchFamily="18" charset="0"/>
                <a:cs typeface="Times New Roman" pitchFamily="18" charset="0"/>
                <a:sym typeface="+mn-ea"/>
              </a:rPr>
              <a:t>不能完全保证</a:t>
            </a:r>
            <a:r>
              <a:rPr lang="zh-CN" altLang="en-US" sz="1600" kern="0" noProof="0" dirty="0" smtClean="0">
                <a:ln>
                  <a:noFill/>
                </a:ln>
                <a:effectLst/>
                <a:uLnTx/>
                <a:uFillTx/>
                <a:latin typeface="Times New Roman" pitchFamily="18" charset="0"/>
                <a:cs typeface="Times New Roman" pitchFamily="18" charset="0"/>
                <a:sym typeface="+mn-ea"/>
              </a:rPr>
              <a:t>用户隐私安全</a:t>
            </a:r>
            <a:r>
              <a:rPr lang="zh-CN" altLang="en-US" sz="1600" kern="0" noProof="0" dirty="0">
                <a:ln>
                  <a:noFill/>
                </a:ln>
                <a:effectLst/>
                <a:uLnTx/>
                <a:uFillTx/>
                <a:latin typeface="Times New Roman" pitchFamily="18" charset="0"/>
                <a:cs typeface="Times New Roman" pitchFamily="18" charset="0"/>
                <a:sym typeface="+mn-ea"/>
              </a:rPr>
              <a:t>；</a:t>
            </a:r>
            <a:endParaRPr kumimoji="0" lang="en-US" altLang="zh-CN" sz="1600" b="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900430" marR="0" lvl="1" indent="-360680" algn="l" defTabSz="914400" rtl="0" eaLnBrk="1" fontAlgn="base" latinLnBrk="0" hangingPunct="1">
              <a:lnSpc>
                <a:spcPct val="150000"/>
              </a:lnSpc>
              <a:spcBef>
                <a:spcPct val="20000"/>
              </a:spcBef>
              <a:spcAft>
                <a:spcPct val="0"/>
              </a:spcAft>
              <a:buClr>
                <a:srgbClr val="CC0000"/>
              </a:buClr>
              <a:buSzTx/>
              <a:buFont typeface="Wingdings" panose="05000000000000000000" pitchFamily="2" charset="2"/>
              <a:buChar char="n"/>
              <a:defRPr/>
            </a:pPr>
            <a:r>
              <a:rPr lang="zh-CN" altLang="en-US" sz="1600" kern="0" noProof="0" dirty="0">
                <a:ln>
                  <a:noFill/>
                </a:ln>
                <a:effectLst/>
                <a:uLnTx/>
                <a:uFillTx/>
                <a:latin typeface="Times New Roman" pitchFamily="18" charset="0"/>
                <a:cs typeface="Times New Roman" pitchFamily="18" charset="0"/>
                <a:sym typeface="+mn-ea"/>
              </a:rPr>
              <a:t>其次数据中心的</a:t>
            </a:r>
            <a:r>
              <a:rPr lang="zh-CN" altLang="en-US" sz="1600" kern="0" noProof="0" dirty="0">
                <a:ln>
                  <a:noFill/>
                </a:ln>
                <a:solidFill>
                  <a:srgbClr val="FF0000"/>
                </a:solidFill>
                <a:effectLst/>
                <a:uLnTx/>
                <a:uFillTx/>
                <a:latin typeface="Times New Roman" pitchFamily="18" charset="0"/>
                <a:cs typeface="Times New Roman" pitchFamily="18" charset="0"/>
                <a:sym typeface="+mn-ea"/>
              </a:rPr>
              <a:t>中心瓶颈化现象严重</a:t>
            </a:r>
            <a:r>
              <a:rPr lang="zh-CN" altLang="en-US" sz="1600" kern="0" noProof="0" dirty="0">
                <a:ln>
                  <a:noFill/>
                </a:ln>
                <a:effectLst/>
                <a:uLnTx/>
                <a:uFillTx/>
                <a:latin typeface="Times New Roman" pitchFamily="18" charset="0"/>
                <a:cs typeface="Times New Roman" pitchFamily="18" charset="0"/>
                <a:sym typeface="+mn-ea"/>
              </a:rPr>
              <a:t>，</a:t>
            </a:r>
            <a:r>
              <a:rPr lang="zh-CN" altLang="en-US" sz="1600" kern="0" noProof="0" dirty="0">
                <a:ln>
                  <a:noFill/>
                </a:ln>
                <a:solidFill>
                  <a:srgbClr val="FF0000"/>
                </a:solidFill>
                <a:effectLst/>
                <a:uLnTx/>
                <a:uFillTx/>
                <a:latin typeface="Times New Roman" pitchFamily="18" charset="0"/>
                <a:cs typeface="Times New Roman" pitchFamily="18" charset="0"/>
                <a:sym typeface="+mn-ea"/>
              </a:rPr>
              <a:t>可拓展性不足</a:t>
            </a:r>
            <a:r>
              <a:rPr lang="zh-CN" altLang="en-US" sz="1600" kern="0" noProof="0" dirty="0">
                <a:ln>
                  <a:noFill/>
                </a:ln>
                <a:effectLst/>
                <a:uLnTx/>
                <a:uFillTx/>
                <a:latin typeface="Times New Roman" pitchFamily="18" charset="0"/>
                <a:cs typeface="Times New Roman" pitchFamily="18" charset="0"/>
                <a:sym typeface="+mn-ea"/>
              </a:rPr>
              <a:t>；</a:t>
            </a:r>
            <a:endParaRPr kumimoji="0" lang="en-US" altLang="zh-CN" sz="1600" b="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900430" marR="0" lvl="1" indent="-360680" algn="l" defTabSz="914400" rtl="0" eaLnBrk="1" fontAlgn="base" latinLnBrk="0" hangingPunct="1">
              <a:lnSpc>
                <a:spcPct val="150000"/>
              </a:lnSpc>
              <a:spcBef>
                <a:spcPct val="20000"/>
              </a:spcBef>
              <a:spcAft>
                <a:spcPct val="0"/>
              </a:spcAft>
              <a:buClr>
                <a:srgbClr val="CC0000"/>
              </a:buClr>
              <a:buSzTx/>
              <a:buFont typeface="Wingdings" panose="05000000000000000000" pitchFamily="2" charset="2"/>
              <a:buChar char="n"/>
              <a:defRPr/>
            </a:pPr>
            <a:r>
              <a:rPr lang="zh-CN" altLang="en-US" sz="1600" kern="0" noProof="0" dirty="0" smtClean="0">
                <a:ln>
                  <a:noFill/>
                </a:ln>
                <a:effectLst/>
                <a:uLnTx/>
                <a:uFillTx/>
                <a:latin typeface="Times New Roman" pitchFamily="18" charset="0"/>
                <a:cs typeface="Times New Roman" pitchFamily="18" charset="0"/>
                <a:sym typeface="+mn-ea"/>
              </a:rPr>
              <a:t>最后，</a:t>
            </a:r>
            <a:r>
              <a:rPr lang="zh-CN" altLang="en-US" sz="1600" kern="0" noProof="0" dirty="0" smtClean="0">
                <a:ln>
                  <a:noFill/>
                </a:ln>
                <a:solidFill>
                  <a:srgbClr val="FF0000"/>
                </a:solidFill>
                <a:effectLst/>
                <a:uLnTx/>
                <a:uFillTx/>
                <a:latin typeface="Times New Roman" pitchFamily="18" charset="0"/>
                <a:cs typeface="Times New Roman" pitchFamily="18" charset="0"/>
                <a:sym typeface="+mn-ea"/>
              </a:rPr>
              <a:t>海量的智能终端算力没有被充分利用</a:t>
            </a:r>
            <a:r>
              <a:rPr lang="zh-CN" altLang="en-US" sz="1600" kern="0" noProof="0" dirty="0" smtClean="0">
                <a:ln>
                  <a:noFill/>
                </a:ln>
                <a:effectLst/>
                <a:uLnTx/>
                <a:uFillTx/>
                <a:latin typeface="Times New Roman" pitchFamily="18" charset="0"/>
                <a:cs typeface="Times New Roman" pitchFamily="18" charset="0"/>
                <a:sym typeface="+mn-ea"/>
              </a:rPr>
              <a:t>。</a:t>
            </a:r>
            <a:endParaRPr kumimoji="0" lang="en-US" altLang="zh-CN" sz="1600" b="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60680" marR="0" lvl="0" indent="-360680" algn="l" defTabSz="914400" rtl="0" eaLnBrk="1" fontAlgn="base" latinLnBrk="0" hangingPunct="1">
              <a:lnSpc>
                <a:spcPct val="150000"/>
              </a:lnSpc>
              <a:spcBef>
                <a:spcPct val="20000"/>
              </a:spcBef>
              <a:spcAft>
                <a:spcPct val="0"/>
              </a:spcAft>
              <a:buClr>
                <a:srgbClr val="CC0000"/>
              </a:buClr>
              <a:buSzPct val="80000"/>
              <a:buFont typeface="Wingdings" panose="05000000000000000000" pitchFamily="2" charset="2"/>
              <a:buChar char="o"/>
              <a:defRPr/>
            </a:pPr>
            <a:endParaRPr kumimoji="0" lang="en-US" altLang="zh-CN" sz="3200" b="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900430" marR="0" lvl="1" indent="-360680" algn="l" defTabSz="914400" rtl="0" eaLnBrk="1" fontAlgn="base" latinLnBrk="0" hangingPunct="1">
              <a:lnSpc>
                <a:spcPct val="150000"/>
              </a:lnSpc>
              <a:spcBef>
                <a:spcPct val="20000"/>
              </a:spcBef>
              <a:spcAft>
                <a:spcPct val="0"/>
              </a:spcAft>
              <a:buClr>
                <a:srgbClr val="CC0000"/>
              </a:buClr>
              <a:buSzTx/>
              <a:buFont typeface="Wingdings" panose="05000000000000000000" pitchFamily="2" charset="2"/>
              <a:buChar char="n"/>
              <a:defRPr/>
            </a:pPr>
            <a:endParaRPr kumimoji="0" lang="en-US" altLang="zh-CN" sz="1600" b="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18437" name="灯片编号占位符 5"/>
          <p:cNvSpPr txBox="1">
            <a:spLocks noGrp="1"/>
          </p:cNvSpPr>
          <p:nvPr>
            <p:ph type="sldNum" sz="quarter" idx="4"/>
          </p:nvPr>
        </p:nvSpPr>
        <p:spPr>
          <a:xfrm>
            <a:off x="8388350" y="6519863"/>
            <a:ext cx="801688" cy="365125"/>
          </a:xfrm>
          <a:noFill/>
          <a:ln>
            <a:noFill/>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5pPr>
          </a:lstStyle>
          <a:p>
            <a:pPr lvl="0" eaLnBrk="1" hangingPunct="1"/>
            <a:fld id="{9A0DB2DC-4C9A-4742-B13C-FB6460FD3503}" type="slidenum">
              <a:rPr lang="zh-CN" altLang="en-US" sz="1400" dirty="0"/>
              <a:t>3</a:t>
            </a:fld>
            <a:r>
              <a:rPr lang="en-US" altLang="zh-CN" sz="1400" dirty="0"/>
              <a:t>/16</a:t>
            </a:r>
            <a:endParaRPr lang="zh-CN" altLang="en-US" sz="1400" dirty="0"/>
          </a:p>
        </p:txBody>
      </p:sp>
      <p:sp>
        <p:nvSpPr>
          <p:cNvPr id="17414" name="页脚占位符 4"/>
          <p:cNvSpPr txBox="1">
            <a:spLocks noGrp="1"/>
          </p:cNvSpPr>
          <p:nvPr>
            <p:ph type="ftr" sz="quarter" idx="3"/>
          </p:nvPr>
        </p:nvSpPr>
        <p:spPr bwMode="auto">
          <a:xfrm>
            <a:off x="179388" y="6524625"/>
            <a:ext cx="5472113" cy="333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marR="0" lvl="0" indent="0" algn="l" defTabSz="914400" rtl="0" eaLnBrk="1" fontAlgn="b" latinLnBrk="0" hangingPunct="1">
              <a:lnSpc>
                <a:spcPct val="100000"/>
              </a:lnSpc>
              <a:spcBef>
                <a:spcPct val="0"/>
              </a:spcBef>
              <a:spcAft>
                <a:spcPct val="0"/>
              </a:spcAft>
              <a:buClrTx/>
              <a:buSzTx/>
              <a:buFontTx/>
              <a:buNone/>
              <a:defRPr/>
            </a:pPr>
            <a:r>
              <a:rPr kumimoji="0" lang="zh-CN" altLang="zh-CN" sz="1400" b="1" i="0" u="none" strike="noStrike" kern="100" cap="none" spc="0" normalizeH="0" baseline="0" noProof="0" dirty="0">
                <a:ln>
                  <a:noFill/>
                </a:ln>
                <a:solidFill>
                  <a:schemeClr val="tx1"/>
                </a:solidFill>
                <a:effectLst/>
                <a:uLnTx/>
                <a:uFillTx/>
                <a:latin typeface="Calibri" pitchFamily="34" charset="0"/>
                <a:ea typeface="宋体" pitchFamily="2" charset="-122"/>
                <a:cs typeface="Times New Roman" pitchFamily="18" charset="0"/>
              </a:rPr>
              <a:t>基于</a:t>
            </a:r>
            <a:r>
              <a:rPr kumimoji="0" lang="zh-CN" altLang="en-US" sz="1400" b="1" i="0" u="none" strike="noStrike" kern="100" cap="none" spc="0" normalizeH="0" baseline="0" noProof="0" dirty="0">
                <a:ln>
                  <a:noFill/>
                </a:ln>
                <a:solidFill>
                  <a:schemeClr val="tx1"/>
                </a:solidFill>
                <a:effectLst/>
                <a:uLnTx/>
                <a:uFillTx/>
                <a:latin typeface="Calibri" pitchFamily="34" charset="0"/>
                <a:ea typeface="宋体" pitchFamily="2" charset="-122"/>
                <a:cs typeface="Times New Roman" pitchFamily="18" charset="0"/>
              </a:rPr>
              <a:t>共享数据的分布式联合主动学习系统研究</a:t>
            </a:r>
          </a:p>
        </p:txBody>
      </p:sp>
    </p:spTree>
  </p:cSld>
  <p:clrMapOvr>
    <a:masterClrMapping/>
  </p:clrMapOvr>
  <p:transition spd="slow" advTm="172817"/>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矩形 1"/>
          <p:cNvSpPr/>
          <p:nvPr/>
        </p:nvSpPr>
        <p:spPr>
          <a:xfrm>
            <a:off x="241300" y="44450"/>
            <a:ext cx="8075613" cy="523875"/>
          </a:xfrm>
          <a:prstGeom prst="rect">
            <a:avLst/>
          </a:prstGeom>
          <a:noFill/>
          <a:ln w="9525">
            <a:noFill/>
          </a:ln>
        </p:spPr>
        <p:txBody>
          <a:bodyPr>
            <a:spAutoFit/>
          </a:bodyPr>
          <a:lstStyle/>
          <a:p>
            <a:pPr eaLnBrk="1" hangingPunct="1"/>
            <a:r>
              <a:rPr lang="zh-CN" altLang="en-US" sz="2800" b="1" dirty="0">
                <a:latin typeface="Times New Roman" pitchFamily="18" charset="0"/>
                <a:cs typeface="Times New Roman" pitchFamily="18" charset="0"/>
              </a:rPr>
              <a:t>研究背景与意义</a:t>
            </a:r>
            <a:endParaRPr lang="zh-CN" altLang="en-US" sz="2800" b="1" dirty="0">
              <a:latin typeface="Times New Roman" pitchFamily="18" charset="0"/>
              <a:ea typeface="Times New Roman" pitchFamily="18" charset="0"/>
            </a:endParaRPr>
          </a:p>
        </p:txBody>
      </p:sp>
      <p:sp>
        <p:nvSpPr>
          <p:cNvPr id="20483" name="Rectangle 5"/>
          <p:cNvSpPr/>
          <p:nvPr/>
        </p:nvSpPr>
        <p:spPr>
          <a:xfrm>
            <a:off x="0" y="0"/>
            <a:ext cx="9144000" cy="0"/>
          </a:xfrm>
          <a:prstGeom prst="rect">
            <a:avLst/>
          </a:prstGeom>
          <a:noFill/>
          <a:ln w="9525">
            <a:noFill/>
          </a:ln>
        </p:spPr>
        <p:txBody>
          <a:bodyPr wrap="none" anchor="ctr">
            <a:spAutoFit/>
          </a:bodyPr>
          <a:lstStyle/>
          <a:p>
            <a:pPr eaLnBrk="1" hangingPunct="1"/>
            <a:endParaRPr lang="zh-CN" altLang="en-US" dirty="0">
              <a:latin typeface="Calibri" pitchFamily="34" charset="0"/>
            </a:endParaRPr>
          </a:p>
        </p:txBody>
      </p:sp>
      <p:sp>
        <p:nvSpPr>
          <p:cNvPr id="8" name="内容占位符 3"/>
          <p:cNvSpPr txBox="1"/>
          <p:nvPr/>
        </p:nvSpPr>
        <p:spPr>
          <a:xfrm>
            <a:off x="209550" y="612775"/>
            <a:ext cx="8751888" cy="5695950"/>
          </a:xfrm>
          <a:prstGeom prst="rect">
            <a:avLst/>
          </a:prstGeom>
        </p:spPr>
        <p:txBody>
          <a:bodyPr/>
          <a:lstStyle>
            <a:lvl1pPr marL="360680" indent="-360680" algn="l" rtl="0" eaLnBrk="1" fontAlgn="base" hangingPunct="1">
              <a:spcBef>
                <a:spcPct val="20000"/>
              </a:spcBef>
              <a:spcAft>
                <a:spcPct val="0"/>
              </a:spcAft>
              <a:buClr>
                <a:srgbClr val="CC0000"/>
              </a:buClr>
              <a:buSzPct val="80000"/>
              <a:buFont typeface="Wingdings" panose="05000000000000000000" pitchFamily="2" charset="2"/>
              <a:buChar char="o"/>
              <a:defRPr sz="3200">
                <a:solidFill>
                  <a:schemeClr val="tx1"/>
                </a:solidFill>
                <a:effectLst>
                  <a:outerShdw blurRad="38100" dist="38100" dir="2700000" algn="tl">
                    <a:srgbClr val="C0C0C0"/>
                  </a:outerShdw>
                </a:effectLst>
                <a:latin typeface="+mn-lt"/>
                <a:ea typeface="+mn-ea"/>
                <a:cs typeface="隶书" pitchFamily="49" charset="-122"/>
              </a:defRPr>
            </a:lvl1pPr>
            <a:lvl2pPr marL="900430" indent="-360680" algn="l" rtl="0" eaLnBrk="1" fontAlgn="base" hangingPunct="1">
              <a:spcBef>
                <a:spcPct val="20000"/>
              </a:spcBef>
              <a:spcAft>
                <a:spcPct val="0"/>
              </a:spcAft>
              <a:buClr>
                <a:srgbClr val="CC0000"/>
              </a:buClr>
              <a:buFont typeface="Wingdings" panose="05000000000000000000" pitchFamily="2" charset="2"/>
              <a:buChar char="n"/>
              <a:defRPr sz="2400">
                <a:solidFill>
                  <a:schemeClr val="tx1"/>
                </a:solidFill>
                <a:effectLst>
                  <a:outerShdw blurRad="38100" dist="38100" dir="2700000" algn="tl">
                    <a:srgbClr val="C0C0C0"/>
                  </a:outerShdw>
                </a:effectLst>
                <a:latin typeface="Arial" panose="02080604020202020204" pitchFamily="34" charset="0"/>
                <a:ea typeface="楷体_GB2312" pitchFamily="49" charset="-122"/>
                <a:cs typeface="楷体_GB2312"/>
              </a:defRPr>
            </a:lvl2pPr>
            <a:lvl3pPr marL="1487805" indent="-228600" algn="l" rtl="0" eaLnBrk="1" fontAlgn="base" hangingPunct="1">
              <a:spcBef>
                <a:spcPct val="20000"/>
              </a:spcBef>
              <a:spcAft>
                <a:spcPct val="0"/>
              </a:spcAft>
              <a:buChar char="•"/>
              <a:defRPr sz="2000">
                <a:solidFill>
                  <a:schemeClr val="tx1"/>
                </a:solidFill>
                <a:latin typeface="Arial" panose="02080604020202020204" pitchFamily="34" charset="0"/>
                <a:ea typeface="宋体" pitchFamily="2" charset="-122"/>
                <a:cs typeface="楷体_GB2312"/>
              </a:defRPr>
            </a:lvl3pPr>
            <a:lvl4pPr marL="1895475" indent="-228600" algn="l" rtl="0" eaLnBrk="1" fontAlgn="base" hangingPunct="1">
              <a:spcBef>
                <a:spcPct val="20000"/>
              </a:spcBef>
              <a:spcAft>
                <a:spcPct val="0"/>
              </a:spcAft>
              <a:buChar char="–"/>
              <a:defRPr sz="2000">
                <a:solidFill>
                  <a:schemeClr val="tx1"/>
                </a:solidFill>
                <a:latin typeface="Arial" panose="02080604020202020204" pitchFamily="34" charset="0"/>
                <a:ea typeface="宋体" pitchFamily="2" charset="-122"/>
                <a:cs typeface="楷体_GB2312"/>
              </a:defRPr>
            </a:lvl4pPr>
            <a:lvl5pPr marL="2303780" indent="-228600" algn="l" rtl="0" eaLnBrk="1" fontAlgn="base" hangingPunct="1">
              <a:spcBef>
                <a:spcPct val="20000"/>
              </a:spcBef>
              <a:spcAft>
                <a:spcPct val="0"/>
              </a:spcAft>
              <a:buChar char="»"/>
              <a:defRPr sz="2000">
                <a:solidFill>
                  <a:schemeClr val="tx1"/>
                </a:solidFill>
                <a:latin typeface="Arial" panose="02080604020202020204" pitchFamily="34" charset="0"/>
                <a:ea typeface="宋体" pitchFamily="2" charset="-122"/>
                <a:cs typeface="楷体_GB2312"/>
              </a:defRPr>
            </a:lvl5pPr>
            <a:lvl6pPr marL="2760980" indent="-228600" algn="l" rtl="0" eaLnBrk="1" fontAlgn="base" hangingPunct="1">
              <a:spcBef>
                <a:spcPct val="20000"/>
              </a:spcBef>
              <a:spcAft>
                <a:spcPct val="0"/>
              </a:spcAft>
              <a:buChar char="»"/>
              <a:defRPr>
                <a:solidFill>
                  <a:schemeClr val="tx1"/>
                </a:solidFill>
                <a:latin typeface="Arial" panose="02080604020202020204" pitchFamily="34" charset="0"/>
                <a:ea typeface="宋体" pitchFamily="2" charset="-122"/>
              </a:defRPr>
            </a:lvl6pPr>
            <a:lvl7pPr marL="3218180" indent="-228600" algn="l" rtl="0" eaLnBrk="1" fontAlgn="base" hangingPunct="1">
              <a:spcBef>
                <a:spcPct val="20000"/>
              </a:spcBef>
              <a:spcAft>
                <a:spcPct val="0"/>
              </a:spcAft>
              <a:buChar char="»"/>
              <a:defRPr>
                <a:solidFill>
                  <a:schemeClr val="tx1"/>
                </a:solidFill>
                <a:latin typeface="Arial" panose="02080604020202020204" pitchFamily="34" charset="0"/>
                <a:ea typeface="宋体" pitchFamily="2" charset="-122"/>
              </a:defRPr>
            </a:lvl7pPr>
            <a:lvl8pPr marL="3675380" indent="-228600" algn="l" rtl="0" eaLnBrk="1" fontAlgn="base" hangingPunct="1">
              <a:spcBef>
                <a:spcPct val="20000"/>
              </a:spcBef>
              <a:spcAft>
                <a:spcPct val="0"/>
              </a:spcAft>
              <a:buChar char="»"/>
              <a:defRPr>
                <a:solidFill>
                  <a:schemeClr val="tx1"/>
                </a:solidFill>
                <a:latin typeface="Arial" panose="02080604020202020204" pitchFamily="34" charset="0"/>
                <a:ea typeface="宋体" pitchFamily="2" charset="-122"/>
              </a:defRPr>
            </a:lvl8pPr>
            <a:lvl9pPr marL="4132580" indent="-228600" algn="l" rtl="0" eaLnBrk="1" fontAlgn="base" hangingPunct="1">
              <a:spcBef>
                <a:spcPct val="20000"/>
              </a:spcBef>
              <a:spcAft>
                <a:spcPct val="0"/>
              </a:spcAft>
              <a:buChar char="»"/>
              <a:defRPr>
                <a:solidFill>
                  <a:schemeClr val="tx1"/>
                </a:solidFill>
                <a:latin typeface="Arial" panose="02080604020202020204" pitchFamily="34" charset="0"/>
                <a:ea typeface="宋体" pitchFamily="2" charset="-122"/>
              </a:defRPr>
            </a:lvl9pPr>
          </a:lstStyle>
          <a:p>
            <a:pPr marL="360680" marR="0" lvl="0" indent="-360680" algn="l" defTabSz="914400" rtl="0" eaLnBrk="1" fontAlgn="base" latinLnBrk="0" hangingPunct="1">
              <a:lnSpc>
                <a:spcPct val="150000"/>
              </a:lnSpc>
              <a:spcBef>
                <a:spcPct val="20000"/>
              </a:spcBef>
              <a:spcAft>
                <a:spcPct val="0"/>
              </a:spcAft>
              <a:buClr>
                <a:srgbClr val="CC0000"/>
              </a:buClr>
              <a:buSzPct val="80000"/>
              <a:buFont typeface="Wingdings" panose="05000000000000000000" pitchFamily="2" charset="2"/>
              <a:buChar char="o"/>
              <a:defRPr/>
            </a:pPr>
            <a:r>
              <a:rPr kumimoji="0" lang="zh-CN" altLang="en-US" sz="1600" b="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随着</a:t>
            </a:r>
            <a:r>
              <a:rPr kumimoji="0" lang="en-US" altLang="zh-CN" sz="1600" b="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rPr>
              <a:t>AI</a:t>
            </a:r>
            <a:r>
              <a:rPr kumimoji="0" lang="zh-CN" altLang="en-US" sz="1600" b="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rPr>
              <a:t>芯片在智能终端的进一步普及，智能终端</a:t>
            </a:r>
            <a:r>
              <a:rPr kumimoji="0" lang="en-US" altLang="zh-CN" sz="1600" b="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rPr>
              <a:t>(</a:t>
            </a:r>
            <a:r>
              <a:rPr kumimoji="0" lang="zh-CN" altLang="en-US" sz="1600" b="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rPr>
              <a:t>手机，平板电脑，智能路由器等</a:t>
            </a:r>
            <a:r>
              <a:rPr kumimoji="0" lang="en-US" altLang="zh-CN" sz="1600" b="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rPr>
              <a:t>)</a:t>
            </a:r>
            <a:r>
              <a:rPr kumimoji="0" lang="zh-CN" altLang="en-US" sz="1600" b="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rPr>
              <a:t>的运算能力已经非常强大，海量智能终端能提供充足的</a:t>
            </a:r>
            <a:r>
              <a:rPr kumimoji="0" lang="zh-CN" altLang="en-US" sz="1600" b="0" i="0" u="none" strike="noStrike" kern="0" cap="none" spc="0" normalizeH="0" baseline="0" noProof="0" dirty="0">
                <a:ln>
                  <a:noFill/>
                </a:ln>
                <a:solidFill>
                  <a:srgbClr val="FF0000"/>
                </a:solidFill>
                <a:effectLst/>
                <a:uLnTx/>
                <a:uFillTx/>
                <a:latin typeface="Times New Roman" pitchFamily="18" charset="0"/>
                <a:ea typeface="+mn-ea"/>
                <a:cs typeface="Times New Roman" pitchFamily="18" charset="0"/>
              </a:rPr>
              <a:t>计算资源</a:t>
            </a:r>
            <a:r>
              <a:rPr kumimoji="0" lang="zh-CN" altLang="en-US" sz="1600" b="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rPr>
              <a:t>，而且智能终端设备有着天然的</a:t>
            </a:r>
            <a:r>
              <a:rPr kumimoji="0" lang="zh-CN" altLang="en-US" sz="1600" b="0" i="0" u="none" strike="noStrike" kern="0" cap="none" spc="0" normalizeH="0" baseline="0" noProof="0" dirty="0">
                <a:ln>
                  <a:noFill/>
                </a:ln>
                <a:solidFill>
                  <a:srgbClr val="FF0000"/>
                </a:solidFill>
                <a:effectLst/>
                <a:uLnTx/>
                <a:uFillTx/>
                <a:latin typeface="Times New Roman" pitchFamily="18" charset="0"/>
                <a:ea typeface="+mn-ea"/>
                <a:cs typeface="Times New Roman" pitchFamily="18" charset="0"/>
              </a:rPr>
              <a:t>数据优势</a:t>
            </a:r>
            <a:r>
              <a:rPr kumimoji="0" lang="zh-CN" altLang="en-US" sz="1600" b="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rPr>
              <a:t>，能为深度学习神经网络的训练提供</a:t>
            </a:r>
            <a:r>
              <a:rPr kumimoji="0" lang="zh-CN" altLang="en-US" sz="1600" b="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便利，使得“数据在哪就在哪计算”成为可能。</a:t>
            </a:r>
          </a:p>
          <a:p>
            <a:pPr marL="360680" marR="0" lvl="0" indent="-360680" algn="l" defTabSz="914400" rtl="0" eaLnBrk="1" fontAlgn="base" latinLnBrk="0" hangingPunct="1">
              <a:lnSpc>
                <a:spcPct val="150000"/>
              </a:lnSpc>
              <a:spcBef>
                <a:spcPct val="20000"/>
              </a:spcBef>
              <a:spcAft>
                <a:spcPct val="0"/>
              </a:spcAft>
              <a:buClr>
                <a:srgbClr val="CC0000"/>
              </a:buClr>
              <a:buSzPct val="80000"/>
              <a:buFont typeface="Wingdings" panose="05000000000000000000" pitchFamily="2" charset="2"/>
              <a:buChar char="o"/>
              <a:defRPr/>
            </a:pPr>
            <a:endParaRPr kumimoji="0" lang="en-US" altLang="zh-CN" sz="1600" b="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360680" marR="0" lvl="0" indent="-360680" algn="l" defTabSz="914400" rtl="0" eaLnBrk="1" fontAlgn="base" latinLnBrk="0" hangingPunct="1">
              <a:lnSpc>
                <a:spcPct val="150000"/>
              </a:lnSpc>
              <a:spcBef>
                <a:spcPct val="20000"/>
              </a:spcBef>
              <a:spcAft>
                <a:spcPct val="0"/>
              </a:spcAft>
              <a:buClr>
                <a:srgbClr val="CC0000"/>
              </a:buClr>
              <a:buSzPct val="80000"/>
              <a:buFont typeface="Wingdings" panose="05000000000000000000" pitchFamily="2" charset="2"/>
              <a:buChar char="o"/>
              <a:defRPr/>
            </a:pPr>
            <a:r>
              <a:rPr kumimoji="0" lang="en-US" altLang="zh-CN" sz="1600" b="0" i="0" u="none" strike="noStrike" kern="0" cap="none" spc="0" normalizeH="0" baseline="0" noProof="0" dirty="0">
                <a:ln>
                  <a:noFill/>
                </a:ln>
                <a:solidFill>
                  <a:srgbClr val="FF0000"/>
                </a:solidFill>
                <a:effectLst/>
                <a:uLnTx/>
                <a:uFillTx/>
                <a:latin typeface="Times New Roman" pitchFamily="18" charset="0"/>
                <a:ea typeface="+mn-ea"/>
                <a:cs typeface="Times New Roman" pitchFamily="18" charset="0"/>
              </a:rPr>
              <a:t>Federated Learning</a:t>
            </a:r>
            <a:r>
              <a:rPr kumimoji="0" lang="zh-CN" altLang="en-US" sz="1600" b="0" i="0" u="none" strike="noStrike" kern="0" cap="none" spc="0" normalizeH="0" baseline="0" noProof="0" dirty="0">
                <a:ln>
                  <a:noFill/>
                </a:ln>
                <a:solidFill>
                  <a:srgbClr val="FF0000"/>
                </a:solidFill>
                <a:effectLst/>
                <a:uLnTx/>
                <a:uFillTx/>
                <a:latin typeface="Times New Roman" pitchFamily="18" charset="0"/>
                <a:ea typeface="+mn-ea"/>
                <a:cs typeface="Times New Roman" pitchFamily="18" charset="0"/>
              </a:rPr>
              <a:t>（联合学习）</a:t>
            </a:r>
            <a:r>
              <a:rPr kumimoji="0" lang="zh-CN" altLang="en-US" sz="1600" b="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是</a:t>
            </a:r>
            <a:r>
              <a:rPr kumimoji="0" lang="zh-CN" altLang="en-US" sz="1600" b="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rPr>
              <a:t>分布式</a:t>
            </a:r>
            <a:r>
              <a:rPr kumimoji="0" lang="en-US" altLang="zh-CN" sz="1600" b="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rPr>
              <a:t>AI</a:t>
            </a:r>
            <a:r>
              <a:rPr kumimoji="0" lang="zh-CN" altLang="en-US" sz="1600" b="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训练框架的一种，由谷歌于</a:t>
            </a:r>
            <a:r>
              <a:rPr kumimoji="0" lang="en-US" altLang="zh-CN" sz="1600" b="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2017</a:t>
            </a:r>
            <a:r>
              <a:rPr kumimoji="0" lang="zh-CN" altLang="en-US" sz="1600" b="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年提出，</a:t>
            </a:r>
            <a:r>
              <a:rPr kumimoji="0" lang="zh-CN" altLang="en-US" sz="1600" b="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rPr>
              <a:t>使用用户的智能终端设备作为节点，全网共同训练一个</a:t>
            </a:r>
            <a:r>
              <a:rPr kumimoji="0" lang="zh-CN" altLang="en-US" sz="1600" b="0" i="0" u="none" strike="noStrike" kern="0" cap="none" spc="0" normalizeH="0" baseline="0" noProof="0" dirty="0">
                <a:ln>
                  <a:noFill/>
                </a:ln>
                <a:solidFill>
                  <a:srgbClr val="FF0000"/>
                </a:solidFill>
                <a:effectLst/>
                <a:uLnTx/>
                <a:uFillTx/>
                <a:latin typeface="Times New Roman" pitchFamily="18" charset="0"/>
                <a:ea typeface="+mn-ea"/>
                <a:cs typeface="Times New Roman" pitchFamily="18" charset="0"/>
              </a:rPr>
              <a:t>共享模型</a:t>
            </a:r>
            <a:r>
              <a:rPr kumimoji="0" lang="zh-CN" altLang="en-US" sz="1600" b="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。它有着以下优势：</a:t>
            </a:r>
            <a:endParaRPr kumimoji="0" lang="en-US" altLang="zh-CN" sz="1600" b="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900430" marR="0" lvl="1" indent="-360680" algn="l" defTabSz="914400" rtl="0" eaLnBrk="1" fontAlgn="base" latinLnBrk="0" hangingPunct="1">
              <a:lnSpc>
                <a:spcPct val="150000"/>
              </a:lnSpc>
              <a:spcBef>
                <a:spcPct val="20000"/>
              </a:spcBef>
              <a:spcAft>
                <a:spcPct val="0"/>
              </a:spcAft>
              <a:buClr>
                <a:srgbClr val="CC0000"/>
              </a:buClr>
              <a:buSzTx/>
              <a:buFont typeface="Wingdings" panose="05000000000000000000" pitchFamily="2" charset="2"/>
              <a:buChar char="n"/>
              <a:defRPr/>
            </a:pPr>
            <a:r>
              <a:rPr kumimoji="0" lang="zh-CN" altLang="en-US" sz="1600" b="0" i="0" u="none" strike="noStrike" kern="0" cap="none" spc="0" normalizeH="0" baseline="0" noProof="0" dirty="0">
                <a:ln>
                  <a:noFill/>
                </a:ln>
                <a:solidFill>
                  <a:srgbClr val="FF0000"/>
                </a:solidFill>
                <a:effectLst/>
                <a:uLnTx/>
                <a:uFillTx/>
                <a:latin typeface="Times New Roman" pitchFamily="18" charset="0"/>
                <a:ea typeface="+mn-ea"/>
                <a:cs typeface="Times New Roman" pitchFamily="18" charset="0"/>
              </a:rPr>
              <a:t>不侵犯用户隐私</a:t>
            </a:r>
            <a:r>
              <a:rPr kumimoji="0" lang="zh-CN" altLang="en-US" sz="1600" b="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，本地数据用于训练</a:t>
            </a:r>
            <a:r>
              <a:rPr kumimoji="0" lang="zh-CN" altLang="en-US" sz="1600" b="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rPr>
              <a:t>模型，</a:t>
            </a:r>
            <a:r>
              <a:rPr kumimoji="0" lang="zh-CN" altLang="en-US" sz="1600" b="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仅上</a:t>
            </a:r>
            <a:r>
              <a:rPr kumimoji="0" lang="zh-CN" altLang="en-US" sz="1600" b="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rPr>
              <a:t>传模型参数，不上传用户数据；</a:t>
            </a:r>
            <a:endParaRPr kumimoji="0" lang="en-US" altLang="zh-CN" sz="1600" b="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900430" marR="0" lvl="1" indent="-360680" algn="l" defTabSz="914400" rtl="0" eaLnBrk="1" fontAlgn="base" latinLnBrk="0" hangingPunct="1">
              <a:lnSpc>
                <a:spcPct val="150000"/>
              </a:lnSpc>
              <a:spcBef>
                <a:spcPct val="20000"/>
              </a:spcBef>
              <a:spcAft>
                <a:spcPct val="0"/>
              </a:spcAft>
              <a:buClr>
                <a:srgbClr val="CC0000"/>
              </a:buClr>
              <a:buSzTx/>
              <a:buFont typeface="Wingdings" panose="05000000000000000000" pitchFamily="2" charset="2"/>
              <a:buChar char="n"/>
              <a:defRPr/>
            </a:pPr>
            <a:r>
              <a:rPr kumimoji="0" lang="zh-CN" altLang="en-US" sz="1600" b="0" i="0" u="none" strike="noStrike" kern="0" cap="none" spc="0" normalizeH="0" baseline="0" noProof="0" dirty="0">
                <a:ln>
                  <a:noFill/>
                </a:ln>
                <a:solidFill>
                  <a:srgbClr val="FF0000"/>
                </a:solidFill>
                <a:effectLst/>
                <a:uLnTx/>
                <a:uFillTx/>
                <a:latin typeface="Times New Roman" pitchFamily="18" charset="0"/>
                <a:ea typeface="+mn-ea"/>
                <a:cs typeface="Times New Roman" pitchFamily="18" charset="0"/>
              </a:rPr>
              <a:t>有效利用</a:t>
            </a:r>
            <a:r>
              <a:rPr kumimoji="0" lang="zh-CN" altLang="en-US" sz="1600" b="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rPr>
              <a:t>了大量闲置的</a:t>
            </a:r>
            <a:r>
              <a:rPr kumimoji="0" lang="zh-CN" altLang="en-US" sz="1600" b="0" i="0" u="none" strike="noStrike" kern="0" cap="none" spc="0" normalizeH="0" baseline="0" noProof="0" dirty="0">
                <a:ln>
                  <a:noFill/>
                </a:ln>
                <a:solidFill>
                  <a:srgbClr val="FF0000"/>
                </a:solidFill>
                <a:effectLst/>
                <a:uLnTx/>
                <a:uFillTx/>
                <a:latin typeface="Times New Roman" pitchFamily="18" charset="0"/>
                <a:ea typeface="+mn-ea"/>
                <a:cs typeface="Times New Roman" pitchFamily="18" charset="0"/>
              </a:rPr>
              <a:t>计算资源</a:t>
            </a:r>
            <a:r>
              <a:rPr kumimoji="0" lang="zh-CN" altLang="en-US" sz="1600" b="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以及海量的</a:t>
            </a:r>
            <a:r>
              <a:rPr kumimoji="0" lang="zh-CN" altLang="en-US" sz="1600" b="0" i="0" u="none" strike="noStrike" kern="0" cap="none" spc="0" normalizeH="0" baseline="0" noProof="0" dirty="0" smtClean="0">
                <a:ln>
                  <a:noFill/>
                </a:ln>
                <a:solidFill>
                  <a:srgbClr val="FF0000"/>
                </a:solidFill>
                <a:effectLst/>
                <a:uLnTx/>
                <a:uFillTx/>
                <a:latin typeface="Times New Roman" pitchFamily="18" charset="0"/>
                <a:ea typeface="+mn-ea"/>
                <a:cs typeface="Times New Roman" pitchFamily="18" charset="0"/>
              </a:rPr>
              <a:t>用户</a:t>
            </a:r>
            <a:r>
              <a:rPr kumimoji="0" lang="zh-CN" altLang="en-US" sz="1600" b="0" i="0" u="none" strike="noStrike" kern="0" cap="none" spc="0" normalizeH="0" baseline="0" noProof="0" dirty="0">
                <a:ln>
                  <a:noFill/>
                </a:ln>
                <a:solidFill>
                  <a:srgbClr val="FF0000"/>
                </a:solidFill>
                <a:effectLst/>
                <a:uLnTx/>
                <a:uFillTx/>
                <a:latin typeface="Times New Roman" pitchFamily="18" charset="0"/>
                <a:ea typeface="+mn-ea"/>
                <a:cs typeface="Times New Roman" pitchFamily="18" charset="0"/>
              </a:rPr>
              <a:t>数据</a:t>
            </a:r>
            <a:r>
              <a:rPr kumimoji="0" lang="zh-CN" altLang="en-US" sz="1600" b="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rPr>
              <a:t>；</a:t>
            </a:r>
            <a:endParaRPr kumimoji="0" lang="en-US" altLang="zh-CN" sz="1600" b="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900430" marR="0" lvl="1" indent="-360680" algn="l" defTabSz="914400" rtl="0" eaLnBrk="1" fontAlgn="base" latinLnBrk="0" hangingPunct="1">
              <a:lnSpc>
                <a:spcPct val="150000"/>
              </a:lnSpc>
              <a:spcBef>
                <a:spcPct val="20000"/>
              </a:spcBef>
              <a:spcAft>
                <a:spcPct val="0"/>
              </a:spcAft>
              <a:buClr>
                <a:srgbClr val="CC0000"/>
              </a:buClr>
              <a:buSzTx/>
              <a:buFont typeface="Wingdings" panose="05000000000000000000" pitchFamily="2" charset="2"/>
              <a:buChar char="n"/>
              <a:defRPr/>
            </a:pPr>
            <a:r>
              <a:rPr kumimoji="0" lang="zh-CN" altLang="en-US" sz="1600" b="0" i="0" u="none" strike="noStrike" kern="0" cap="none" spc="0" normalizeH="0" baseline="0" noProof="0" dirty="0">
                <a:ln>
                  <a:noFill/>
                </a:ln>
                <a:solidFill>
                  <a:srgbClr val="FF0000"/>
                </a:solidFill>
                <a:effectLst/>
                <a:uLnTx/>
                <a:uFillTx/>
                <a:latin typeface="Times New Roman" pitchFamily="18" charset="0"/>
                <a:ea typeface="+mn-ea"/>
                <a:cs typeface="Times New Roman" pitchFamily="18" charset="0"/>
              </a:rPr>
              <a:t>灵活的拓扑结构</a:t>
            </a:r>
            <a:r>
              <a:rPr kumimoji="0" lang="zh-CN" altLang="en-US" sz="1600" b="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rPr>
              <a:t>，</a:t>
            </a:r>
            <a:r>
              <a:rPr kumimoji="0" lang="zh-CN" altLang="en-US" sz="1600" b="0" i="0" u="none" strike="noStrike" kern="0" cap="none" spc="0" normalizeH="0" baseline="0" noProof="0" dirty="0">
                <a:ln>
                  <a:noFill/>
                </a:ln>
                <a:solidFill>
                  <a:srgbClr val="FF0000"/>
                </a:solidFill>
                <a:effectLst/>
                <a:uLnTx/>
                <a:uFillTx/>
                <a:latin typeface="Times New Roman" pitchFamily="18" charset="0"/>
                <a:ea typeface="+mn-ea"/>
                <a:cs typeface="Times New Roman" pitchFamily="18" charset="0"/>
              </a:rPr>
              <a:t>优秀的可拓展性</a:t>
            </a:r>
            <a:r>
              <a:rPr kumimoji="0" lang="zh-CN" altLang="en-US" sz="1600" b="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a:t>
            </a:r>
          </a:p>
          <a:p>
            <a:pPr marL="539750" marR="0" lvl="1" indent="0" algn="l" defTabSz="914400" rtl="0" eaLnBrk="1" fontAlgn="base" latinLnBrk="0" hangingPunct="1">
              <a:lnSpc>
                <a:spcPct val="150000"/>
              </a:lnSpc>
              <a:spcBef>
                <a:spcPct val="20000"/>
              </a:spcBef>
              <a:spcAft>
                <a:spcPct val="0"/>
              </a:spcAft>
              <a:buClr>
                <a:srgbClr val="CC0000"/>
              </a:buClr>
              <a:buSzTx/>
              <a:buFont typeface="Wingdings" panose="05000000000000000000" pitchFamily="2" charset="2"/>
              <a:buNone/>
              <a:defRPr/>
            </a:pPr>
            <a:endParaRPr kumimoji="0" lang="en-US" altLang="zh-CN" sz="1600" b="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60680" marR="0" lvl="0" indent="-360680" algn="l" defTabSz="914400" rtl="0" eaLnBrk="1" fontAlgn="base" latinLnBrk="0" hangingPunct="1">
              <a:lnSpc>
                <a:spcPct val="150000"/>
              </a:lnSpc>
              <a:spcBef>
                <a:spcPct val="20000"/>
              </a:spcBef>
              <a:spcAft>
                <a:spcPct val="0"/>
              </a:spcAft>
              <a:buClr>
                <a:srgbClr val="CC0000"/>
              </a:buClr>
              <a:buSzPct val="80000"/>
              <a:buFont typeface="Wingdings" panose="05000000000000000000" pitchFamily="2" charset="2"/>
              <a:buChar char="o"/>
              <a:defRPr/>
            </a:pPr>
            <a:r>
              <a:rPr kumimoji="0" lang="en-US" altLang="zh-CN" sz="1600" b="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Federated </a:t>
            </a:r>
            <a:r>
              <a:rPr kumimoji="0" lang="en-US" altLang="zh-CN" sz="1600" b="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rPr>
              <a:t>Learning</a:t>
            </a:r>
            <a:r>
              <a:rPr kumimoji="0" lang="zh-CN" altLang="en-US" sz="1600" b="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rPr>
              <a:t>仍然</a:t>
            </a:r>
            <a:r>
              <a:rPr kumimoji="0" lang="zh-CN" altLang="en-US" sz="1600" b="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面临着</a:t>
            </a:r>
            <a:r>
              <a:rPr kumimoji="0" lang="zh-CN" altLang="en-US" sz="1600" b="0" i="0" u="none" strike="noStrike" kern="0" cap="none" spc="0" normalizeH="0" baseline="0" noProof="0" dirty="0" smtClean="0">
                <a:ln>
                  <a:noFill/>
                </a:ln>
                <a:solidFill>
                  <a:srgbClr val="FF0000"/>
                </a:solidFill>
                <a:effectLst/>
                <a:uLnTx/>
                <a:uFillTx/>
                <a:latin typeface="Times New Roman" pitchFamily="18" charset="0"/>
                <a:ea typeface="+mn-ea"/>
                <a:cs typeface="Times New Roman" pitchFamily="18" charset="0"/>
              </a:rPr>
              <a:t>数据异质性</a:t>
            </a:r>
            <a:r>
              <a:rPr kumimoji="0" lang="zh-CN" altLang="en-US" sz="1600" b="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的挑战，包括：</a:t>
            </a:r>
          </a:p>
          <a:p>
            <a:pPr marL="900430" marR="0" lvl="1" indent="-360680" algn="l" defTabSz="914400" rtl="0" eaLnBrk="1" fontAlgn="base" latinLnBrk="0" hangingPunct="1">
              <a:lnSpc>
                <a:spcPct val="150000"/>
              </a:lnSpc>
              <a:spcBef>
                <a:spcPct val="20000"/>
              </a:spcBef>
              <a:spcAft>
                <a:spcPct val="0"/>
              </a:spcAft>
              <a:buClr>
                <a:srgbClr val="CC0000"/>
              </a:buClr>
              <a:buSzTx/>
              <a:buFont typeface="Wingdings" panose="05000000000000000000" pitchFamily="2" charset="2"/>
              <a:buChar char="n"/>
              <a:defRPr/>
            </a:pPr>
            <a:r>
              <a:rPr lang="en-US" altLang="zh-CN" sz="1440" kern="0" noProof="0" dirty="0">
                <a:ln>
                  <a:noFill/>
                </a:ln>
                <a:solidFill>
                  <a:srgbClr val="FF0000"/>
                </a:solidFill>
                <a:effectLst/>
                <a:uLnTx/>
                <a:uFillTx/>
                <a:latin typeface="Times New Roman" pitchFamily="18" charset="0"/>
                <a:ea typeface="+mn-ea"/>
                <a:cs typeface="Times New Roman" pitchFamily="18" charset="0"/>
                <a:sym typeface="+mn-ea"/>
              </a:rPr>
              <a:t>Non-IID</a:t>
            </a:r>
            <a:r>
              <a:rPr lang="zh-CN" altLang="en-US" sz="1440" kern="0" noProof="0" dirty="0">
                <a:ln>
                  <a:noFill/>
                </a:ln>
                <a:solidFill>
                  <a:srgbClr val="FF0000"/>
                </a:solidFill>
                <a:effectLst/>
                <a:uLnTx/>
                <a:uFillTx/>
                <a:latin typeface="Times New Roman" pitchFamily="18" charset="0"/>
                <a:ea typeface="+mn-ea"/>
                <a:cs typeface="Times New Roman" pitchFamily="18" charset="0"/>
                <a:sym typeface="+mn-ea"/>
              </a:rPr>
              <a:t>：</a:t>
            </a:r>
            <a:r>
              <a:rPr lang="zh-CN" altLang="en-US" sz="1440" kern="0" noProof="0" dirty="0" smtClean="0">
                <a:ln>
                  <a:noFill/>
                </a:ln>
                <a:effectLst/>
                <a:uLnTx/>
                <a:uFillTx/>
                <a:latin typeface="Times New Roman" pitchFamily="18" charset="0"/>
                <a:cs typeface="Times New Roman" pitchFamily="18" charset="0"/>
                <a:sym typeface="+mn-ea"/>
              </a:rPr>
              <a:t>各终端的数据集之间千差万别，不具有同分布性</a:t>
            </a:r>
            <a:endParaRPr kumimoji="0" lang="zh-CN" altLang="en-US" sz="1440" b="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900430" marR="0" lvl="1" indent="-360680" algn="l" defTabSz="914400" rtl="0" eaLnBrk="1" fontAlgn="base" latinLnBrk="0" hangingPunct="1">
              <a:lnSpc>
                <a:spcPct val="150000"/>
              </a:lnSpc>
              <a:spcBef>
                <a:spcPct val="20000"/>
              </a:spcBef>
              <a:spcAft>
                <a:spcPct val="0"/>
              </a:spcAft>
              <a:buClr>
                <a:srgbClr val="CC0000"/>
              </a:buClr>
              <a:buSzTx/>
              <a:buFont typeface="Wingdings" panose="05000000000000000000" pitchFamily="2" charset="2"/>
              <a:buChar char="n"/>
              <a:defRPr/>
            </a:pPr>
            <a:r>
              <a:rPr lang="en-US" altLang="zh-CN" sz="1440" kern="0" noProof="0" dirty="0" smtClean="0">
                <a:ln>
                  <a:noFill/>
                </a:ln>
                <a:solidFill>
                  <a:srgbClr val="FF0000"/>
                </a:solidFill>
                <a:effectLst/>
                <a:uLnTx/>
                <a:uFillTx/>
                <a:latin typeface="Times New Roman" pitchFamily="18" charset="0"/>
                <a:ea typeface="+mn-ea"/>
                <a:cs typeface="Times New Roman" pitchFamily="18" charset="0"/>
                <a:sym typeface="+mn-ea"/>
              </a:rPr>
              <a:t>Unbalanced</a:t>
            </a:r>
            <a:r>
              <a:rPr lang="zh-CN" altLang="en-US" sz="1440" kern="0" noProof="0" dirty="0" smtClean="0">
                <a:ln>
                  <a:noFill/>
                </a:ln>
                <a:solidFill>
                  <a:srgbClr val="FF0000"/>
                </a:solidFill>
                <a:effectLst/>
                <a:uLnTx/>
                <a:uFillTx/>
                <a:latin typeface="Times New Roman" pitchFamily="18" charset="0"/>
                <a:ea typeface="+mn-ea"/>
                <a:cs typeface="Times New Roman" pitchFamily="18" charset="0"/>
                <a:sym typeface="+mn-ea"/>
              </a:rPr>
              <a:t>：</a:t>
            </a:r>
            <a:r>
              <a:rPr lang="zh-CN" altLang="en-US" sz="1440" kern="0" noProof="0" dirty="0" smtClean="0">
                <a:ln>
                  <a:noFill/>
                </a:ln>
                <a:effectLst/>
                <a:uLnTx/>
                <a:uFillTx/>
                <a:latin typeface="Times New Roman" pitchFamily="18" charset="0"/>
                <a:cs typeface="Times New Roman" pitchFamily="18" charset="0"/>
                <a:sym typeface="+mn-ea"/>
              </a:rPr>
              <a:t>各终端上面数据量以及分布式同步协议带来的不均衡性</a:t>
            </a:r>
            <a:endParaRPr kumimoji="0" lang="zh-CN" altLang="en-US" sz="1440" b="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900430" marR="0" lvl="1" indent="-360680" algn="l" defTabSz="914400" rtl="0" eaLnBrk="1" fontAlgn="base" latinLnBrk="0" hangingPunct="1">
              <a:lnSpc>
                <a:spcPct val="150000"/>
              </a:lnSpc>
              <a:spcBef>
                <a:spcPct val="20000"/>
              </a:spcBef>
              <a:spcAft>
                <a:spcPct val="0"/>
              </a:spcAft>
              <a:buClr>
                <a:srgbClr val="CC0000"/>
              </a:buClr>
              <a:buSzTx/>
              <a:buFont typeface="Wingdings" panose="05000000000000000000" pitchFamily="2" charset="2"/>
              <a:buChar char="n"/>
              <a:defRPr/>
            </a:pPr>
            <a:r>
              <a:rPr lang="en-US" altLang="zh-CN" sz="1440" kern="0" noProof="0" dirty="0" smtClean="0">
                <a:ln>
                  <a:noFill/>
                </a:ln>
                <a:solidFill>
                  <a:srgbClr val="FF0000"/>
                </a:solidFill>
                <a:effectLst/>
                <a:uLnTx/>
                <a:uFillTx/>
                <a:latin typeface="Times New Roman" pitchFamily="18" charset="0"/>
                <a:ea typeface="+mn-ea"/>
                <a:cs typeface="Times New Roman" pitchFamily="18" charset="0"/>
                <a:sym typeface="+mn-ea"/>
              </a:rPr>
              <a:t>Unlabeled</a:t>
            </a:r>
            <a:r>
              <a:rPr lang="zh-CN" altLang="en-US" sz="1440" kern="0" noProof="0" dirty="0" smtClean="0">
                <a:ln>
                  <a:noFill/>
                </a:ln>
                <a:solidFill>
                  <a:srgbClr val="FF0000"/>
                </a:solidFill>
                <a:effectLst/>
                <a:uLnTx/>
                <a:uFillTx/>
                <a:latin typeface="Times New Roman" pitchFamily="18" charset="0"/>
                <a:ea typeface="+mn-ea"/>
                <a:cs typeface="Times New Roman" pitchFamily="18" charset="0"/>
                <a:sym typeface="+mn-ea"/>
              </a:rPr>
              <a:t>：</a:t>
            </a:r>
            <a:r>
              <a:rPr lang="zh-CN" altLang="en-US" sz="1440" kern="0" noProof="0" dirty="0" smtClean="0">
                <a:ln>
                  <a:noFill/>
                </a:ln>
                <a:effectLst/>
                <a:uLnTx/>
                <a:uFillTx/>
                <a:latin typeface="Times New Roman" pitchFamily="18" charset="0"/>
                <a:cs typeface="Times New Roman" pitchFamily="18" charset="0"/>
                <a:sym typeface="+mn-ea"/>
              </a:rPr>
              <a:t>各终端数据都是第一手的用户数据，无标记</a:t>
            </a:r>
            <a:endParaRPr kumimoji="0" lang="en-US" altLang="zh-CN" sz="1440" b="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539750" marR="0" lvl="1" indent="0" algn="l" defTabSz="914400" rtl="0" eaLnBrk="1" fontAlgn="base" latinLnBrk="0" hangingPunct="1">
              <a:lnSpc>
                <a:spcPct val="150000"/>
              </a:lnSpc>
              <a:spcBef>
                <a:spcPct val="20000"/>
              </a:spcBef>
              <a:spcAft>
                <a:spcPct val="0"/>
              </a:spcAft>
              <a:buClr>
                <a:srgbClr val="CC0000"/>
              </a:buClr>
              <a:buSzTx/>
              <a:buFont typeface="Wingdings" panose="05000000000000000000" pitchFamily="2" charset="2"/>
              <a:buNone/>
              <a:defRPr/>
            </a:pPr>
            <a:endParaRPr kumimoji="0" lang="en-US" altLang="zh-CN" sz="1600" b="0" i="0" u="none" strike="noStrike" kern="0" cap="none" spc="0" normalizeH="0" baseline="0" noProof="0" dirty="0">
              <a:ln>
                <a:noFill/>
              </a:ln>
              <a:solidFill>
                <a:schemeClr val="tx1"/>
              </a:solidFill>
              <a:effectLst/>
              <a:uLnTx/>
              <a:uFillTx/>
              <a:latin typeface="Times New Roman" pitchFamily="18" charset="0"/>
              <a:ea typeface="楷体_GB2312" pitchFamily="49" charset="-122"/>
              <a:cs typeface="Times New Roman" pitchFamily="18" charset="0"/>
            </a:endParaRPr>
          </a:p>
          <a:p>
            <a:pPr marL="360680" marR="0" lvl="0" indent="-360680" algn="l" defTabSz="914400" rtl="0" eaLnBrk="1" fontAlgn="base" latinLnBrk="0" hangingPunct="1">
              <a:lnSpc>
                <a:spcPct val="150000"/>
              </a:lnSpc>
              <a:spcBef>
                <a:spcPct val="20000"/>
              </a:spcBef>
              <a:spcAft>
                <a:spcPct val="0"/>
              </a:spcAft>
              <a:buClr>
                <a:srgbClr val="CC0000"/>
              </a:buClr>
              <a:buSzPct val="80000"/>
              <a:buFont typeface="Wingdings" panose="05000000000000000000" pitchFamily="2" charset="2"/>
              <a:buChar char="o"/>
              <a:defRPr/>
            </a:pPr>
            <a:endParaRPr kumimoji="0" lang="en-US" altLang="zh-CN" sz="800" b="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900430" marR="0" lvl="1" indent="-360680" algn="l" defTabSz="914400" rtl="0" eaLnBrk="1" fontAlgn="base" latinLnBrk="0" hangingPunct="1">
              <a:lnSpc>
                <a:spcPct val="150000"/>
              </a:lnSpc>
              <a:spcBef>
                <a:spcPct val="20000"/>
              </a:spcBef>
              <a:spcAft>
                <a:spcPct val="0"/>
              </a:spcAft>
              <a:buClr>
                <a:srgbClr val="CC0000"/>
              </a:buClr>
              <a:buSzTx/>
              <a:buFont typeface="Wingdings" panose="05000000000000000000" pitchFamily="2" charset="2"/>
              <a:buChar char="n"/>
              <a:defRPr/>
            </a:pPr>
            <a:endParaRPr kumimoji="0" lang="en-US" altLang="zh-CN" sz="1600" b="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20485" name="灯片编号占位符 5"/>
          <p:cNvSpPr txBox="1">
            <a:spLocks noGrp="1"/>
          </p:cNvSpPr>
          <p:nvPr>
            <p:ph type="sldNum" sz="quarter" idx="4"/>
          </p:nvPr>
        </p:nvSpPr>
        <p:spPr>
          <a:xfrm>
            <a:off x="8388350" y="6519863"/>
            <a:ext cx="801688" cy="365125"/>
          </a:xfrm>
          <a:noFill/>
          <a:ln>
            <a:noFill/>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5pPr>
          </a:lstStyle>
          <a:p>
            <a:pPr lvl="0" eaLnBrk="1" hangingPunct="1"/>
            <a:fld id="{9A0DB2DC-4C9A-4742-B13C-FB6460FD3503}" type="slidenum">
              <a:rPr lang="zh-CN" altLang="en-US" sz="1400" dirty="0"/>
              <a:t>4</a:t>
            </a:fld>
            <a:r>
              <a:rPr lang="en-US" altLang="zh-CN" sz="1400" dirty="0"/>
              <a:t>/16</a:t>
            </a:r>
            <a:endParaRPr lang="zh-CN" altLang="en-US" sz="1400" dirty="0"/>
          </a:p>
        </p:txBody>
      </p:sp>
      <p:sp>
        <p:nvSpPr>
          <p:cNvPr id="17414" name="页脚占位符 4"/>
          <p:cNvSpPr txBox="1">
            <a:spLocks noGrp="1"/>
          </p:cNvSpPr>
          <p:nvPr>
            <p:ph type="ftr" sz="quarter" idx="3"/>
          </p:nvPr>
        </p:nvSpPr>
        <p:spPr bwMode="auto">
          <a:xfrm>
            <a:off x="179388" y="6524625"/>
            <a:ext cx="5472113" cy="333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marR="0" lvl="0" indent="0" algn="l" defTabSz="914400" rtl="0" eaLnBrk="1" fontAlgn="b" latinLnBrk="0" hangingPunct="1">
              <a:lnSpc>
                <a:spcPct val="100000"/>
              </a:lnSpc>
              <a:spcBef>
                <a:spcPct val="0"/>
              </a:spcBef>
              <a:spcAft>
                <a:spcPct val="0"/>
              </a:spcAft>
              <a:buClrTx/>
              <a:buSzTx/>
              <a:buFontTx/>
              <a:buNone/>
              <a:defRPr/>
            </a:pPr>
            <a:r>
              <a:rPr kumimoji="0" lang="zh-CN" altLang="zh-CN" sz="1400" b="1" i="0" u="none" strike="noStrike" kern="100" cap="none" spc="0" normalizeH="0" baseline="0" noProof="0" dirty="0">
                <a:ln>
                  <a:noFill/>
                </a:ln>
                <a:solidFill>
                  <a:schemeClr val="tx1"/>
                </a:solidFill>
                <a:effectLst/>
                <a:uLnTx/>
                <a:uFillTx/>
                <a:latin typeface="Calibri" pitchFamily="34" charset="0"/>
                <a:ea typeface="宋体" pitchFamily="2" charset="-122"/>
                <a:cs typeface="Times New Roman" pitchFamily="18" charset="0"/>
              </a:rPr>
              <a:t>基于</a:t>
            </a:r>
            <a:r>
              <a:rPr kumimoji="0" lang="zh-CN" altLang="en-US" sz="1400" b="1" i="0" u="none" strike="noStrike" kern="100" cap="none" spc="0" normalizeH="0" baseline="0" noProof="0" dirty="0">
                <a:ln>
                  <a:noFill/>
                </a:ln>
                <a:solidFill>
                  <a:schemeClr val="tx1"/>
                </a:solidFill>
                <a:effectLst/>
                <a:uLnTx/>
                <a:uFillTx/>
                <a:latin typeface="Calibri" pitchFamily="34" charset="0"/>
                <a:ea typeface="宋体" pitchFamily="2" charset="-122"/>
                <a:cs typeface="Times New Roman" pitchFamily="18" charset="0"/>
              </a:rPr>
              <a:t>共享数据的分布式联合主动学习系统研究</a:t>
            </a:r>
          </a:p>
        </p:txBody>
      </p:sp>
    </p:spTree>
  </p:cSld>
  <p:clrMapOvr>
    <a:masterClrMapping/>
  </p:clrMapOvr>
  <p:transition spd="slow" advTm="1818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7"/>
          <p:cNvSpPr/>
          <p:nvPr/>
        </p:nvSpPr>
        <p:spPr>
          <a:xfrm>
            <a:off x="241300" y="44450"/>
            <a:ext cx="8075613" cy="523875"/>
          </a:xfrm>
          <a:prstGeom prst="rect">
            <a:avLst/>
          </a:prstGeom>
          <a:noFill/>
          <a:ln w="9525">
            <a:noFill/>
          </a:ln>
        </p:spPr>
        <p:txBody>
          <a:bodyPr>
            <a:spAutoFit/>
          </a:bodyPr>
          <a:lstStyle/>
          <a:p>
            <a:pPr eaLnBrk="1" hangingPunct="1"/>
            <a:r>
              <a:rPr lang="zh-CN" altLang="en-US" sz="2800" b="1" dirty="0">
                <a:latin typeface="Times New Roman" pitchFamily="18" charset="0"/>
                <a:cs typeface="Times New Roman" pitchFamily="18" charset="0"/>
              </a:rPr>
              <a:t>研究现状：</a:t>
            </a:r>
            <a:r>
              <a:rPr lang="zh-CN" altLang="en-US" sz="2000" b="1" dirty="0">
                <a:latin typeface="Times New Roman" pitchFamily="18" charset="0"/>
                <a:cs typeface="Times New Roman" pitchFamily="18" charset="0"/>
              </a:rPr>
              <a:t>代表性论文</a:t>
            </a:r>
            <a:endParaRPr lang="zh-CN" altLang="en-US" sz="2000" b="1" dirty="0">
              <a:latin typeface="Times New Roman" pitchFamily="18" charset="0"/>
              <a:ea typeface="Times New Roman" pitchFamily="18" charset="0"/>
            </a:endParaRPr>
          </a:p>
        </p:txBody>
      </p:sp>
      <p:sp>
        <p:nvSpPr>
          <p:cNvPr id="2" name="TextBox 1"/>
          <p:cNvSpPr txBox="1"/>
          <p:nvPr/>
        </p:nvSpPr>
        <p:spPr>
          <a:xfrm>
            <a:off x="241300" y="568325"/>
            <a:ext cx="8713788" cy="6049645"/>
          </a:xfrm>
          <a:prstGeom prst="rect">
            <a:avLst/>
          </a:prstGeom>
          <a:noFill/>
        </p:spPr>
        <p:txBody>
          <a:bodyPr>
            <a:spAutoFit/>
          </a:bodyPr>
          <a:lstStyle/>
          <a:p>
            <a:pPr marL="360680" marR="0" indent="-360680" defTabSz="914400" eaLnBrk="1" hangingPunct="1">
              <a:lnSpc>
                <a:spcPct val="150000"/>
              </a:lnSpc>
              <a:spcBef>
                <a:spcPts val="0"/>
              </a:spcBef>
              <a:buClr>
                <a:srgbClr val="CC0000"/>
              </a:buClr>
              <a:buSzPct val="80000"/>
              <a:buFont typeface="Wingdings" panose="05000000000000000000" pitchFamily="2" charset="2"/>
              <a:buChar char="o"/>
              <a:defRPr/>
            </a:pPr>
            <a:r>
              <a:rPr lang="en-US" altLang="zh-CN" sz="1600" b="1" kern="0" noProof="0" dirty="0" smtClean="0">
                <a:solidFill>
                  <a:srgbClr val="0066FF"/>
                </a:solidFill>
                <a:latin typeface="Times New Roman" pitchFamily="18" charset="0"/>
                <a:cs typeface="Times New Roman" pitchFamily="18" charset="0"/>
                <a:sym typeface="+mn-ea"/>
              </a:rPr>
              <a:t>Communication-efficient </a:t>
            </a:r>
            <a:r>
              <a:rPr lang="en-US" altLang="zh-CN" sz="1600" b="1" kern="0" noProof="0" dirty="0">
                <a:solidFill>
                  <a:srgbClr val="0066FF"/>
                </a:solidFill>
                <a:latin typeface="Times New Roman" pitchFamily="18" charset="0"/>
                <a:cs typeface="Times New Roman" pitchFamily="18" charset="0"/>
                <a:sym typeface="+mn-ea"/>
              </a:rPr>
              <a:t>learning of deep networks from decentralized data (AISTARS 2017 Google)</a:t>
            </a:r>
            <a:endParaRPr kumimoji="0" lang="en-US" altLang="zh-CN" sz="1600" b="1" kern="0" cap="none" spc="0" normalizeH="0" baseline="0" noProof="0" dirty="0">
              <a:solidFill>
                <a:srgbClr val="0066FF"/>
              </a:solidFill>
              <a:latin typeface="Times New Roman" pitchFamily="18" charset="0"/>
              <a:ea typeface="宋体" pitchFamily="2" charset="-122"/>
              <a:cs typeface="Times New Roman" pitchFamily="18" charset="0"/>
            </a:endParaRPr>
          </a:p>
          <a:p>
            <a:pPr marR="0" defTabSz="914400" eaLnBrk="1" hangingPunct="1">
              <a:buClrTx/>
              <a:buSzTx/>
              <a:buFontTx/>
              <a:buNone/>
              <a:defRPr/>
            </a:pPr>
            <a:r>
              <a:rPr lang="en-US" altLang="zh-CN" sz="1600" noProof="0" dirty="0">
                <a:latin typeface="Times New Roman" pitchFamily="18" charset="0"/>
                <a:cs typeface="Times New Roman" pitchFamily="18" charset="0"/>
                <a:sym typeface="+mn-ea"/>
              </a:rPr>
              <a:t>      -- </a:t>
            </a:r>
            <a:r>
              <a:rPr lang="zh-CN" altLang="en-US" sz="1600" noProof="0" dirty="0">
                <a:latin typeface="Times New Roman" pitchFamily="18" charset="0"/>
                <a:cs typeface="Times New Roman" pitchFamily="18" charset="0"/>
                <a:sym typeface="+mn-ea"/>
              </a:rPr>
              <a:t>实验证明了</a:t>
            </a:r>
            <a:r>
              <a:rPr lang="en-US" altLang="zh-CN" sz="1600" noProof="0" dirty="0">
                <a:latin typeface="Times New Roman" pitchFamily="18" charset="0"/>
                <a:cs typeface="Times New Roman" pitchFamily="18" charset="0"/>
                <a:sym typeface="+mn-ea"/>
              </a:rPr>
              <a:t>SGD</a:t>
            </a:r>
            <a:r>
              <a:rPr lang="zh-CN" altLang="en-US" sz="1600" noProof="0" dirty="0">
                <a:latin typeface="Times New Roman" pitchFamily="18" charset="0"/>
                <a:cs typeface="Times New Roman" pitchFamily="18" charset="0"/>
                <a:sym typeface="+mn-ea"/>
              </a:rPr>
              <a:t>在</a:t>
            </a:r>
            <a:r>
              <a:rPr lang="en-US" altLang="zh-CN" sz="1600" noProof="0" dirty="0">
                <a:latin typeface="Times New Roman" pitchFamily="18" charset="0"/>
                <a:cs typeface="Times New Roman" pitchFamily="18" charset="0"/>
                <a:sym typeface="+mn-ea"/>
              </a:rPr>
              <a:t>Federated Learning</a:t>
            </a:r>
            <a:r>
              <a:rPr lang="zh-CN" altLang="en-US" sz="1600" noProof="0" dirty="0">
                <a:latin typeface="Times New Roman" pitchFamily="18" charset="0"/>
                <a:cs typeface="Times New Roman" pitchFamily="18" charset="0"/>
                <a:sym typeface="+mn-ea"/>
              </a:rPr>
              <a:t>中效率低下</a:t>
            </a:r>
            <a:r>
              <a:rPr lang="en-US" altLang="zh-CN" sz="1600" noProof="0" dirty="0">
                <a:latin typeface="Times New Roman" pitchFamily="18" charset="0"/>
                <a:cs typeface="Times New Roman" pitchFamily="18" charset="0"/>
                <a:sym typeface="+mn-ea"/>
              </a:rPr>
              <a:t>, </a:t>
            </a:r>
            <a:endParaRPr kumimoji="0" lang="en-US" altLang="zh-CN" sz="1600" kern="1200" cap="none" spc="0" normalizeH="0" baseline="0" noProof="0" dirty="0">
              <a:latin typeface="Times New Roman" pitchFamily="18" charset="0"/>
              <a:ea typeface="宋体" pitchFamily="2" charset="-122"/>
              <a:cs typeface="Times New Roman" pitchFamily="18" charset="0"/>
            </a:endParaRPr>
          </a:p>
          <a:p>
            <a:pPr marR="0" defTabSz="914400" eaLnBrk="1" hangingPunct="1">
              <a:buClrTx/>
              <a:buSzTx/>
              <a:buFontTx/>
              <a:buNone/>
              <a:defRPr/>
            </a:pPr>
            <a:r>
              <a:rPr lang="en-US" altLang="zh-CN" sz="1600" noProof="0" dirty="0">
                <a:latin typeface="Times New Roman" pitchFamily="18" charset="0"/>
                <a:cs typeface="Times New Roman" pitchFamily="18" charset="0"/>
                <a:sym typeface="+mn-ea"/>
              </a:rPr>
              <a:t>      -- </a:t>
            </a:r>
            <a:r>
              <a:rPr lang="zh-CN" altLang="en-US" sz="1600" noProof="0" dirty="0">
                <a:latin typeface="Times New Roman" pitchFamily="18" charset="0"/>
                <a:cs typeface="Times New Roman" pitchFamily="18" charset="0"/>
                <a:sym typeface="+mn-ea"/>
              </a:rPr>
              <a:t>提出</a:t>
            </a:r>
            <a:r>
              <a:rPr lang="en-US" altLang="zh-CN" sz="1600" noProof="0" dirty="0" err="1">
                <a:latin typeface="Times New Roman" pitchFamily="18" charset="0"/>
                <a:cs typeface="Times New Roman" pitchFamily="18" charset="0"/>
                <a:sym typeface="+mn-ea"/>
              </a:rPr>
              <a:t>FedAVG</a:t>
            </a:r>
            <a:r>
              <a:rPr lang="zh-CN" altLang="en-US" sz="1600" noProof="0" dirty="0">
                <a:latin typeface="Times New Roman" pitchFamily="18" charset="0"/>
                <a:cs typeface="Times New Roman" pitchFamily="18" charset="0"/>
                <a:sym typeface="+mn-ea"/>
              </a:rPr>
              <a:t>取代</a:t>
            </a:r>
            <a:r>
              <a:rPr lang="en-US" altLang="zh-CN" sz="1600" noProof="0" dirty="0" err="1">
                <a:latin typeface="Times New Roman" pitchFamily="18" charset="0"/>
                <a:cs typeface="Times New Roman" pitchFamily="18" charset="0"/>
                <a:sym typeface="+mn-ea"/>
              </a:rPr>
              <a:t>FedSGD</a:t>
            </a:r>
            <a:r>
              <a:rPr lang="zh-CN" altLang="en-US" sz="1600" noProof="0" dirty="0">
                <a:latin typeface="Times New Roman" pitchFamily="18" charset="0"/>
                <a:cs typeface="Times New Roman" pitchFamily="18" charset="0"/>
                <a:sym typeface="+mn-ea"/>
              </a:rPr>
              <a:t>，减少了迭代轮次，降低通信开销，提高收敛速度</a:t>
            </a:r>
            <a:r>
              <a:rPr lang="en-US" altLang="zh-CN" sz="1600" noProof="0" dirty="0">
                <a:latin typeface="Times New Roman" pitchFamily="18" charset="0"/>
                <a:cs typeface="Times New Roman" pitchFamily="18" charset="0"/>
                <a:sym typeface="+mn-ea"/>
              </a:rPr>
              <a:t>      </a:t>
            </a:r>
            <a:r>
              <a:rPr lang="zh-CN" altLang="en-US" sz="1600" noProof="0" dirty="0">
                <a:sym typeface="+mn-ea"/>
              </a:rPr>
              <a:t/>
            </a:r>
            <a:br>
              <a:rPr lang="zh-CN" altLang="en-US" sz="1600" noProof="0" dirty="0">
                <a:sym typeface="+mn-ea"/>
              </a:rPr>
            </a:br>
            <a:r>
              <a:rPr lang="zh-CN" altLang="en-US" sz="1600" noProof="0" dirty="0">
                <a:sym typeface="+mn-ea"/>
              </a:rPr>
              <a:t>      </a:t>
            </a:r>
            <a:r>
              <a:rPr lang="en-US" altLang="zh-CN" sz="1600" noProof="0" dirty="0">
                <a:latin typeface="Times New Roman" pitchFamily="18" charset="0"/>
                <a:cs typeface="Times New Roman" pitchFamily="18" charset="0"/>
                <a:sym typeface="+mn-ea"/>
              </a:rPr>
              <a:t>-- </a:t>
            </a:r>
            <a:r>
              <a:rPr lang="zh-CN" altLang="en-US" sz="1600" b="1" noProof="0" dirty="0">
                <a:solidFill>
                  <a:srgbClr val="FF0000"/>
                </a:solidFill>
                <a:latin typeface="Times New Roman" pitchFamily="18" charset="0"/>
                <a:cs typeface="Times New Roman" pitchFamily="18" charset="0"/>
                <a:sym typeface="+mn-ea"/>
              </a:rPr>
              <a:t>不足</a:t>
            </a:r>
            <a:r>
              <a:rPr lang="zh-CN" altLang="en-US" sz="1600" noProof="0" dirty="0">
                <a:latin typeface="Times New Roman" pitchFamily="18" charset="0"/>
                <a:cs typeface="Times New Roman" pitchFamily="18" charset="0"/>
                <a:sym typeface="+mn-ea"/>
              </a:rPr>
              <a:t>：在</a:t>
            </a:r>
            <a:r>
              <a:rPr lang="en-US" altLang="zh-CN" sz="1600" noProof="0" dirty="0">
                <a:latin typeface="Times New Roman" pitchFamily="18" charset="0"/>
                <a:cs typeface="Times New Roman" pitchFamily="18" charset="0"/>
                <a:sym typeface="+mn-ea"/>
              </a:rPr>
              <a:t>Non-IID</a:t>
            </a:r>
            <a:r>
              <a:rPr lang="zh-CN" altLang="en-US" sz="1600" noProof="0" dirty="0">
                <a:latin typeface="Times New Roman" pitchFamily="18" charset="0"/>
                <a:cs typeface="Times New Roman" pitchFamily="18" charset="0"/>
                <a:sym typeface="+mn-ea"/>
              </a:rPr>
              <a:t>的数据集上，</a:t>
            </a:r>
            <a:r>
              <a:rPr lang="zh-CN" altLang="en-US" sz="1600" noProof="0" dirty="0" smtClean="0">
                <a:latin typeface="Times New Roman" pitchFamily="18" charset="0"/>
                <a:cs typeface="Times New Roman" pitchFamily="18" charset="0"/>
                <a:sym typeface="+mn-ea"/>
              </a:rPr>
              <a:t>准确度下降</a:t>
            </a:r>
            <a:r>
              <a:rPr lang="zh-CN" altLang="en-US" sz="1600" noProof="0" dirty="0">
                <a:latin typeface="Times New Roman" pitchFamily="18" charset="0"/>
                <a:cs typeface="Times New Roman" pitchFamily="18" charset="0"/>
                <a:sym typeface="+mn-ea"/>
              </a:rPr>
              <a:t>高达</a:t>
            </a:r>
            <a:r>
              <a:rPr lang="en-US" altLang="zh-CN" sz="1600" noProof="0" dirty="0">
                <a:latin typeface="Times New Roman" pitchFamily="18" charset="0"/>
                <a:cs typeface="Times New Roman" pitchFamily="18" charset="0"/>
                <a:sym typeface="+mn-ea"/>
              </a:rPr>
              <a:t>55</a:t>
            </a:r>
            <a:r>
              <a:rPr lang="en-US" altLang="zh-CN" sz="1600" noProof="0" dirty="0" smtClean="0">
                <a:latin typeface="Times New Roman" pitchFamily="18" charset="0"/>
                <a:cs typeface="Times New Roman" pitchFamily="18" charset="0"/>
                <a:sym typeface="+mn-ea"/>
              </a:rPr>
              <a:t>%</a:t>
            </a:r>
            <a:endParaRPr kumimoji="0" lang="en-US" altLang="zh-CN" sz="1600" b="1" kern="0" cap="none" spc="0" normalizeH="0" baseline="0" noProof="0" dirty="0" smtClean="0">
              <a:solidFill>
                <a:srgbClr val="0066FF"/>
              </a:solidFill>
              <a:latin typeface="Times New Roman" pitchFamily="18" charset="0"/>
              <a:ea typeface="宋体" pitchFamily="2" charset="-122"/>
              <a:cs typeface="Times New Roman" pitchFamily="18" charset="0"/>
            </a:endParaRPr>
          </a:p>
          <a:p>
            <a:pPr marL="360680" marR="0" indent="-360680" defTabSz="914400" eaLnBrk="1" hangingPunct="1">
              <a:lnSpc>
                <a:spcPct val="150000"/>
              </a:lnSpc>
              <a:spcBef>
                <a:spcPts val="0"/>
              </a:spcBef>
              <a:buClr>
                <a:srgbClr val="CC0000"/>
              </a:buClr>
              <a:buSzPct val="80000"/>
              <a:buFont typeface="Wingdings" panose="05000000000000000000" pitchFamily="2" charset="2"/>
              <a:buChar char="o"/>
              <a:defRPr/>
            </a:pPr>
            <a:r>
              <a:rPr kumimoji="0" lang="en-US" altLang="zh-CN" sz="1600" b="1" kern="0" cap="none" spc="0" normalizeH="0" baseline="0" noProof="0" dirty="0" smtClean="0">
                <a:solidFill>
                  <a:srgbClr val="0066FF"/>
                </a:solidFill>
                <a:latin typeface="Times New Roman" pitchFamily="18" charset="0"/>
                <a:ea typeface="宋体" pitchFamily="2" charset="-122"/>
                <a:cs typeface="Times New Roman" pitchFamily="18" charset="0"/>
              </a:rPr>
              <a:t>Federated </a:t>
            </a:r>
            <a:r>
              <a:rPr kumimoji="0" lang="en-US" altLang="zh-CN" sz="1600" b="1" kern="0" cap="none" spc="0" normalizeH="0" baseline="0" noProof="0" dirty="0">
                <a:solidFill>
                  <a:srgbClr val="0066FF"/>
                </a:solidFill>
                <a:latin typeface="Times New Roman" pitchFamily="18" charset="0"/>
                <a:ea typeface="宋体" pitchFamily="2" charset="-122"/>
                <a:cs typeface="Times New Roman" pitchFamily="18" charset="0"/>
              </a:rPr>
              <a:t>Learning with Non-IID Data</a:t>
            </a:r>
            <a:r>
              <a:rPr kumimoji="0" lang="zh-CN" altLang="en-US" sz="1600" b="1" kern="0" cap="none" spc="0" normalizeH="0" baseline="0" noProof="0" dirty="0">
                <a:solidFill>
                  <a:srgbClr val="0066FF"/>
                </a:solidFill>
                <a:latin typeface="Times New Roman" pitchFamily="18" charset="0"/>
                <a:ea typeface="宋体" pitchFamily="2" charset="-122"/>
                <a:cs typeface="Times New Roman" pitchFamily="18" charset="0"/>
              </a:rPr>
              <a:t>（</a:t>
            </a:r>
            <a:r>
              <a:rPr kumimoji="0" lang="en-US" altLang="zh-CN" sz="1600" b="1" kern="0" cap="none" spc="0" normalizeH="0" baseline="0" noProof="0" dirty="0" err="1">
                <a:solidFill>
                  <a:srgbClr val="0066FF"/>
                </a:solidFill>
                <a:latin typeface="Times New Roman" pitchFamily="18" charset="0"/>
                <a:ea typeface="宋体" pitchFamily="2" charset="-122"/>
                <a:cs typeface="Times New Roman" pitchFamily="18" charset="0"/>
              </a:rPr>
              <a:t>arxiv</a:t>
            </a:r>
            <a:r>
              <a:rPr kumimoji="0" lang="en-US" altLang="zh-CN" sz="1600" b="1" kern="0" cap="none" spc="0" normalizeH="0" baseline="0" noProof="0" dirty="0">
                <a:solidFill>
                  <a:srgbClr val="0066FF"/>
                </a:solidFill>
                <a:latin typeface="Times New Roman" pitchFamily="18" charset="0"/>
                <a:ea typeface="宋体" pitchFamily="2" charset="-122"/>
                <a:cs typeface="Times New Roman" pitchFamily="18" charset="0"/>
              </a:rPr>
              <a:t> 2017 ARM</a:t>
            </a:r>
            <a:r>
              <a:rPr kumimoji="0" lang="zh-CN" altLang="en-US" sz="1600" b="1" kern="0" cap="none" spc="0" normalizeH="0" baseline="0" noProof="0" dirty="0">
                <a:solidFill>
                  <a:srgbClr val="0066FF"/>
                </a:solidFill>
                <a:latin typeface="Times New Roman" pitchFamily="18" charset="0"/>
                <a:ea typeface="宋体" pitchFamily="2" charset="-122"/>
                <a:cs typeface="Times New Roman" pitchFamily="18" charset="0"/>
              </a:rPr>
              <a:t>）</a:t>
            </a:r>
            <a:endParaRPr kumimoji="0" lang="en-US" altLang="zh-CN" sz="1600" b="1" kern="0" cap="none" spc="0" normalizeH="0" baseline="0" noProof="0" dirty="0">
              <a:solidFill>
                <a:srgbClr val="0066FF"/>
              </a:solidFill>
              <a:latin typeface="Times New Roman" pitchFamily="18" charset="0"/>
              <a:ea typeface="宋体" pitchFamily="2" charset="-122"/>
              <a:cs typeface="Times New Roman" pitchFamily="18" charset="0"/>
            </a:endParaRPr>
          </a:p>
          <a:p>
            <a:pPr marR="0" defTabSz="914400" eaLnBrk="1" hangingPunct="1">
              <a:buClrTx/>
              <a:buSzTx/>
              <a:buFontTx/>
              <a:buNone/>
              <a:defRPr/>
            </a:pPr>
            <a:r>
              <a:rPr kumimoji="0" lang="en-US" altLang="zh-CN" sz="1600" kern="1200" cap="none" spc="0" normalizeH="0" baseline="0" noProof="0" dirty="0">
                <a:latin typeface="Times New Roman" pitchFamily="18" charset="0"/>
                <a:ea typeface="宋体" pitchFamily="2" charset="-122"/>
                <a:cs typeface="Times New Roman" pitchFamily="18" charset="0"/>
              </a:rPr>
              <a:t>      -- </a:t>
            </a:r>
            <a:r>
              <a:rPr kumimoji="0" lang="zh-CN" altLang="en-US" sz="1600" kern="1200" cap="none" spc="0" normalizeH="0" baseline="0" noProof="0" dirty="0">
                <a:latin typeface="Times New Roman" pitchFamily="18" charset="0"/>
                <a:ea typeface="宋体" pitchFamily="2" charset="-122"/>
                <a:cs typeface="Times New Roman" pitchFamily="18" charset="0"/>
              </a:rPr>
              <a:t>提出</a:t>
            </a:r>
            <a:r>
              <a:rPr kumimoji="0" lang="en-US" altLang="zh-CN" sz="1600" kern="1200" cap="none" spc="0" normalizeH="0" baseline="0" noProof="0" dirty="0">
                <a:latin typeface="Times New Roman" pitchFamily="18" charset="0"/>
                <a:ea typeface="宋体" pitchFamily="2" charset="-122"/>
                <a:cs typeface="Times New Roman" pitchFamily="18" charset="0"/>
              </a:rPr>
              <a:t>EMD(earth mover’s distance)</a:t>
            </a:r>
            <a:r>
              <a:rPr kumimoji="0" lang="zh-CN" altLang="en-US" sz="1600" kern="1200" cap="none" spc="0" normalizeH="0" baseline="0" noProof="0" dirty="0">
                <a:latin typeface="Times New Roman" pitchFamily="18" charset="0"/>
                <a:ea typeface="宋体" pitchFamily="2" charset="-122"/>
                <a:cs typeface="Times New Roman" pitchFamily="18" charset="0"/>
              </a:rPr>
              <a:t>理论证明</a:t>
            </a:r>
            <a:r>
              <a:rPr kumimoji="0" lang="en-US" altLang="zh-CN" sz="1600" kern="1200" cap="none" spc="0" normalizeH="0" baseline="0" noProof="0" dirty="0">
                <a:latin typeface="Times New Roman" pitchFamily="18" charset="0"/>
                <a:ea typeface="宋体" pitchFamily="2" charset="-122"/>
                <a:cs typeface="Times New Roman" pitchFamily="18" charset="0"/>
              </a:rPr>
              <a:t>Federated Learning</a:t>
            </a:r>
            <a:r>
              <a:rPr kumimoji="0" lang="zh-CN" altLang="en-US" sz="1600" kern="1200" cap="none" spc="0" normalizeH="0" baseline="0" noProof="0" dirty="0">
                <a:latin typeface="Times New Roman" pitchFamily="18" charset="0"/>
                <a:ea typeface="宋体" pitchFamily="2" charset="-122"/>
                <a:cs typeface="Times New Roman" pitchFamily="18" charset="0"/>
              </a:rPr>
              <a:t>在</a:t>
            </a:r>
            <a:r>
              <a:rPr kumimoji="0" lang="en-US" altLang="zh-CN" sz="1600" kern="1200" cap="none" spc="0" normalizeH="0" baseline="0" noProof="0" dirty="0">
                <a:latin typeface="Times New Roman" pitchFamily="18" charset="0"/>
                <a:ea typeface="宋体" pitchFamily="2" charset="-122"/>
                <a:cs typeface="Times New Roman" pitchFamily="18" charset="0"/>
              </a:rPr>
              <a:t>Non-IID</a:t>
            </a:r>
            <a:r>
              <a:rPr kumimoji="0" lang="zh-CN" altLang="en-US" sz="1600" kern="1200" cap="none" spc="0" normalizeH="0" baseline="0" noProof="0" dirty="0">
                <a:latin typeface="Times New Roman" pitchFamily="18" charset="0"/>
                <a:ea typeface="宋体" pitchFamily="2" charset="-122"/>
                <a:cs typeface="Times New Roman" pitchFamily="18" charset="0"/>
              </a:rPr>
              <a:t>上面损失的准确度可以被量化</a:t>
            </a:r>
            <a:endParaRPr kumimoji="0" lang="en-US" altLang="zh-CN" sz="1600" kern="1200" cap="none" spc="0" normalizeH="0" baseline="0" noProof="0" dirty="0">
              <a:latin typeface="Times New Roman" pitchFamily="18" charset="0"/>
              <a:ea typeface="宋体" pitchFamily="2" charset="-122"/>
              <a:cs typeface="Times New Roman" pitchFamily="18" charset="0"/>
            </a:endParaRPr>
          </a:p>
          <a:p>
            <a:pPr marR="0" defTabSz="914400" eaLnBrk="1" hangingPunct="1">
              <a:buClrTx/>
              <a:buSzTx/>
              <a:buFontTx/>
              <a:buNone/>
              <a:defRPr/>
            </a:pPr>
            <a:r>
              <a:rPr kumimoji="0" lang="en-US" altLang="zh-CN" sz="1600" kern="1200" cap="none" spc="0" normalizeH="0" baseline="0" noProof="0" dirty="0">
                <a:latin typeface="Times New Roman" pitchFamily="18" charset="0"/>
                <a:ea typeface="宋体" pitchFamily="2" charset="-122"/>
                <a:cs typeface="Times New Roman" pitchFamily="18" charset="0"/>
              </a:rPr>
              <a:t>      -- </a:t>
            </a:r>
            <a:r>
              <a:rPr kumimoji="0" lang="zh-CN" altLang="en-US" sz="1600" kern="1200" cap="none" spc="0" normalizeH="0" baseline="0" noProof="0" dirty="0">
                <a:latin typeface="Times New Roman" pitchFamily="18" charset="0"/>
                <a:ea typeface="宋体" pitchFamily="2" charset="-122"/>
                <a:cs typeface="Times New Roman" pitchFamily="18" charset="0"/>
              </a:rPr>
              <a:t>提出</a:t>
            </a:r>
            <a:r>
              <a:rPr kumimoji="0" lang="en-US" altLang="zh-CN" sz="1600" kern="1200" cap="none" spc="0" normalizeH="0" baseline="0" noProof="0" dirty="0">
                <a:latin typeface="Times New Roman" pitchFamily="18" charset="0"/>
                <a:ea typeface="宋体" pitchFamily="2" charset="-122"/>
                <a:cs typeface="Times New Roman" pitchFamily="18" charset="0"/>
              </a:rPr>
              <a:t>share small sub-dataset </a:t>
            </a:r>
            <a:r>
              <a:rPr kumimoji="0" lang="zh-CN" altLang="en-US" sz="1600" kern="1200" cap="none" spc="0" normalizeH="0" baseline="0" noProof="0" dirty="0">
                <a:latin typeface="Times New Roman" pitchFamily="18" charset="0"/>
                <a:ea typeface="宋体" pitchFamily="2" charset="-122"/>
                <a:cs typeface="Times New Roman" pitchFamily="18" charset="0"/>
              </a:rPr>
              <a:t>解决</a:t>
            </a:r>
            <a:r>
              <a:rPr kumimoji="0" lang="en-US" altLang="zh-CN" sz="1600" kern="1200" cap="none" spc="0" normalizeH="0" baseline="0" noProof="0" dirty="0">
                <a:latin typeface="Times New Roman" pitchFamily="18" charset="0"/>
                <a:ea typeface="宋体" pitchFamily="2" charset="-122"/>
                <a:cs typeface="Times New Roman" pitchFamily="18" charset="0"/>
              </a:rPr>
              <a:t>Non-IID</a:t>
            </a:r>
            <a:r>
              <a:rPr kumimoji="0" lang="zh-CN" altLang="en-US" sz="1600" kern="1200" cap="none" spc="0" normalizeH="0" baseline="0" noProof="0" dirty="0">
                <a:latin typeface="Times New Roman" pitchFamily="18" charset="0"/>
                <a:ea typeface="宋体" pitchFamily="2" charset="-122"/>
                <a:cs typeface="Times New Roman" pitchFamily="18" charset="0"/>
              </a:rPr>
              <a:t>的问题</a:t>
            </a:r>
            <a:endParaRPr kumimoji="0" lang="en-US" altLang="zh-CN" sz="1600" kern="1200" cap="none" spc="0" normalizeH="0" baseline="0" noProof="0" dirty="0">
              <a:latin typeface="Times New Roman" pitchFamily="18" charset="0"/>
              <a:ea typeface="宋体" pitchFamily="2" charset="-122"/>
              <a:cs typeface="Times New Roman" pitchFamily="18" charset="0"/>
            </a:endParaRPr>
          </a:p>
          <a:p>
            <a:pPr marR="0" defTabSz="914400" eaLnBrk="1" hangingPunct="1">
              <a:buClrTx/>
              <a:buSzTx/>
              <a:buFontTx/>
              <a:buNone/>
              <a:defRPr/>
            </a:pPr>
            <a:r>
              <a:rPr kumimoji="0" lang="en-US" altLang="zh-CN" sz="1600" kern="1200" cap="none" spc="0" normalizeH="0" baseline="0" noProof="0" dirty="0">
                <a:latin typeface="Times New Roman" pitchFamily="18" charset="0"/>
                <a:ea typeface="宋体" pitchFamily="2" charset="-122"/>
                <a:cs typeface="Times New Roman" pitchFamily="18" charset="0"/>
              </a:rPr>
              <a:t>      -- </a:t>
            </a:r>
            <a:r>
              <a:rPr kumimoji="0" lang="zh-CN" altLang="en-US" sz="1600" b="1" kern="1200" cap="none" spc="0" normalizeH="0" baseline="0" noProof="0" dirty="0">
                <a:solidFill>
                  <a:srgbClr val="FF0000"/>
                </a:solidFill>
                <a:latin typeface="Times New Roman" pitchFamily="18" charset="0"/>
                <a:ea typeface="宋体" pitchFamily="2" charset="-122"/>
                <a:cs typeface="Times New Roman" pitchFamily="18" charset="0"/>
              </a:rPr>
              <a:t>不足</a:t>
            </a:r>
            <a:r>
              <a:rPr kumimoji="0" lang="zh-CN" altLang="en-US" sz="1600" kern="1200" cap="none" spc="0" normalizeH="0" baseline="0" noProof="0" dirty="0">
                <a:latin typeface="Times New Roman" pitchFamily="18" charset="0"/>
                <a:ea typeface="宋体" pitchFamily="2" charset="-122"/>
                <a:cs typeface="Times New Roman" pitchFamily="18" charset="0"/>
              </a:rPr>
              <a:t>：没有解决数据</a:t>
            </a:r>
            <a:r>
              <a:rPr kumimoji="0" lang="en-US" altLang="zh-CN" sz="1600" kern="1200" cap="none" spc="0" normalizeH="0" baseline="0" noProof="0" dirty="0" smtClean="0">
                <a:latin typeface="Times New Roman" pitchFamily="18" charset="0"/>
                <a:ea typeface="宋体" pitchFamily="2" charset="-122"/>
                <a:cs typeface="Times New Roman" pitchFamily="18" charset="0"/>
              </a:rPr>
              <a:t>Unbalanced</a:t>
            </a:r>
            <a:r>
              <a:rPr kumimoji="0" lang="zh-CN" altLang="en-US" sz="1600" kern="1200" cap="none" spc="0" normalizeH="0" baseline="0" noProof="0" dirty="0" smtClean="0">
                <a:latin typeface="Times New Roman" pitchFamily="18" charset="0"/>
                <a:ea typeface="宋体" pitchFamily="2" charset="-122"/>
                <a:cs typeface="Times New Roman" pitchFamily="18" charset="0"/>
              </a:rPr>
              <a:t>和</a:t>
            </a:r>
            <a:r>
              <a:rPr kumimoji="0" lang="en-US" altLang="zh-CN" sz="1600" kern="1200" cap="none" spc="0" normalizeH="0" baseline="0" noProof="0" dirty="0">
                <a:latin typeface="Times New Roman" pitchFamily="18" charset="0"/>
                <a:ea typeface="宋体" pitchFamily="2" charset="-122"/>
                <a:cs typeface="Times New Roman" pitchFamily="18" charset="0"/>
              </a:rPr>
              <a:t>Unlabeled</a:t>
            </a:r>
            <a:r>
              <a:rPr kumimoji="0" lang="zh-CN" altLang="en-US" sz="1600" kern="1200" cap="none" spc="0" normalizeH="0" baseline="0" noProof="0" dirty="0">
                <a:latin typeface="Times New Roman" pitchFamily="18" charset="0"/>
                <a:ea typeface="宋体" pitchFamily="2" charset="-122"/>
                <a:cs typeface="Times New Roman" pitchFamily="18" charset="0"/>
              </a:rPr>
              <a:t>的问题</a:t>
            </a:r>
            <a:endParaRPr kumimoji="0" lang="en-US" altLang="zh-CN" sz="1600" kern="1200" cap="none" spc="0" normalizeH="0" baseline="0" noProof="0" dirty="0">
              <a:latin typeface="Times New Roman" pitchFamily="18" charset="0"/>
              <a:ea typeface="宋体" pitchFamily="2" charset="-122"/>
              <a:cs typeface="Times New Roman" pitchFamily="18" charset="0"/>
            </a:endParaRPr>
          </a:p>
          <a:p>
            <a:pPr marL="360680" marR="0" indent="-360680" defTabSz="914400" eaLnBrk="1" hangingPunct="1">
              <a:lnSpc>
                <a:spcPct val="150000"/>
              </a:lnSpc>
              <a:spcBef>
                <a:spcPct val="20000"/>
              </a:spcBef>
              <a:buClr>
                <a:srgbClr val="CC0000"/>
              </a:buClr>
              <a:buSzPct val="80000"/>
              <a:buFont typeface="Wingdings" panose="05000000000000000000" pitchFamily="2" charset="2"/>
              <a:buChar char="o"/>
              <a:defRPr/>
            </a:pPr>
            <a:r>
              <a:rPr kumimoji="0" lang="en-US" altLang="zh-CN" sz="1600" b="1" kern="0" cap="none" spc="0" normalizeH="0" baseline="0" noProof="0" dirty="0">
                <a:solidFill>
                  <a:srgbClr val="0066FF"/>
                </a:solidFill>
                <a:latin typeface="Times New Roman" pitchFamily="18" charset="0"/>
                <a:ea typeface="宋体" pitchFamily="2" charset="-122"/>
                <a:cs typeface="Times New Roman" pitchFamily="18" charset="0"/>
              </a:rPr>
              <a:t>Federated multi-task Learning (nips 2017 Stanford)</a:t>
            </a:r>
          </a:p>
          <a:p>
            <a:pPr marR="0" defTabSz="914400" eaLnBrk="1" hangingPunct="1">
              <a:buClrTx/>
              <a:buSzTx/>
              <a:buFontTx/>
              <a:buNone/>
              <a:defRPr/>
            </a:pPr>
            <a:r>
              <a:rPr kumimoji="0" lang="en-US" altLang="zh-CN" sz="1600" kern="1200" cap="none" spc="0" normalizeH="0" baseline="0" noProof="0" dirty="0">
                <a:latin typeface="Times New Roman" pitchFamily="18" charset="0"/>
                <a:ea typeface="宋体" pitchFamily="2" charset="-122"/>
                <a:cs typeface="Times New Roman" pitchFamily="18" charset="0"/>
              </a:rPr>
              <a:t>      -- </a:t>
            </a:r>
            <a:r>
              <a:rPr kumimoji="0" lang="zh-CN" altLang="en-US" sz="1600" kern="1200" cap="none" spc="0" normalizeH="0" baseline="0" noProof="0" dirty="0">
                <a:latin typeface="Times New Roman" pitchFamily="18" charset="0"/>
                <a:ea typeface="宋体" pitchFamily="2" charset="-122"/>
                <a:cs typeface="Times New Roman" pitchFamily="18" charset="0"/>
              </a:rPr>
              <a:t>提出</a:t>
            </a:r>
            <a:r>
              <a:rPr kumimoji="0" lang="en-US" altLang="zh-CN" sz="1600" kern="1200" cap="none" spc="0" normalizeH="0" baseline="0" noProof="0" dirty="0">
                <a:latin typeface="Times New Roman" pitchFamily="18" charset="0"/>
                <a:ea typeface="宋体" pitchFamily="2" charset="-122"/>
                <a:cs typeface="Times New Roman" pitchFamily="18" charset="0"/>
              </a:rPr>
              <a:t>Multi-task learning </a:t>
            </a:r>
            <a:r>
              <a:rPr kumimoji="0" lang="zh-CN" altLang="en-US" sz="1600" kern="1200" cap="none" spc="0" normalizeH="0" baseline="0" noProof="0" dirty="0">
                <a:latin typeface="Times New Roman" pitchFamily="18" charset="0"/>
                <a:ea typeface="宋体" pitchFamily="2" charset="-122"/>
                <a:cs typeface="Times New Roman" pitchFamily="18" charset="0"/>
              </a:rPr>
              <a:t>来解决</a:t>
            </a:r>
            <a:r>
              <a:rPr kumimoji="0" lang="en-US" altLang="zh-CN" sz="1600" kern="1200" cap="none" spc="0" normalizeH="0" baseline="0" noProof="0" dirty="0">
                <a:latin typeface="Times New Roman" pitchFamily="18" charset="0"/>
                <a:ea typeface="宋体" pitchFamily="2" charset="-122"/>
                <a:cs typeface="Times New Roman" pitchFamily="18" charset="0"/>
              </a:rPr>
              <a:t>Non-IID</a:t>
            </a:r>
            <a:r>
              <a:rPr kumimoji="0" lang="zh-CN" altLang="en-US" sz="1600" kern="1200" cap="none" spc="0" normalizeH="0" baseline="0" noProof="0" dirty="0">
                <a:latin typeface="Times New Roman" pitchFamily="18" charset="0"/>
                <a:ea typeface="宋体" pitchFamily="2" charset="-122"/>
                <a:cs typeface="Times New Roman" pitchFamily="18" charset="0"/>
              </a:rPr>
              <a:t>问题</a:t>
            </a:r>
            <a:endParaRPr kumimoji="0" lang="en-US" altLang="zh-CN" sz="1600" kern="1200" cap="none" spc="0" normalizeH="0" baseline="0" noProof="0" dirty="0">
              <a:latin typeface="Times New Roman" pitchFamily="18" charset="0"/>
              <a:ea typeface="宋体" pitchFamily="2" charset="-122"/>
              <a:cs typeface="Times New Roman" pitchFamily="18" charset="0"/>
            </a:endParaRPr>
          </a:p>
          <a:p>
            <a:pPr marR="0" defTabSz="914400" eaLnBrk="1" hangingPunct="1">
              <a:buClrTx/>
              <a:buSzTx/>
              <a:buFontTx/>
              <a:buNone/>
              <a:defRPr/>
            </a:pPr>
            <a:r>
              <a:rPr kumimoji="0" lang="en-US" altLang="zh-CN" sz="1600" kern="1200" cap="none" spc="0" normalizeH="0" baseline="0" noProof="0" dirty="0">
                <a:latin typeface="Times New Roman" pitchFamily="18" charset="0"/>
                <a:ea typeface="宋体" pitchFamily="2" charset="-122"/>
                <a:cs typeface="Times New Roman" pitchFamily="18" charset="0"/>
              </a:rPr>
              <a:t>      -- </a:t>
            </a:r>
            <a:r>
              <a:rPr kumimoji="0" lang="zh-CN" altLang="en-US" sz="1600" kern="1200" cap="none" spc="0" normalizeH="0" baseline="0" noProof="0" dirty="0">
                <a:latin typeface="Times New Roman" pitchFamily="18" charset="0"/>
                <a:ea typeface="宋体" pitchFamily="2" charset="-122"/>
                <a:cs typeface="Times New Roman" pitchFamily="18" charset="0"/>
              </a:rPr>
              <a:t>实现</a:t>
            </a:r>
            <a:r>
              <a:rPr kumimoji="0" lang="en-US" altLang="zh-CN" sz="1600" kern="1200" cap="none" spc="0" normalizeH="0" baseline="0" noProof="0" dirty="0">
                <a:latin typeface="Times New Roman" pitchFamily="18" charset="0"/>
                <a:ea typeface="宋体" pitchFamily="2" charset="-122"/>
                <a:cs typeface="Times New Roman" pitchFamily="18" charset="0"/>
              </a:rPr>
              <a:t>MOCHA</a:t>
            </a:r>
            <a:r>
              <a:rPr kumimoji="0" lang="zh-CN" altLang="en-US" sz="1600" kern="1200" cap="none" spc="0" normalizeH="0" baseline="0" noProof="0" dirty="0">
                <a:latin typeface="Times New Roman" pitchFamily="18" charset="0"/>
                <a:ea typeface="宋体" pitchFamily="2" charset="-122"/>
                <a:cs typeface="Times New Roman" pitchFamily="18" charset="0"/>
              </a:rPr>
              <a:t>系统来分布式</a:t>
            </a:r>
            <a:r>
              <a:rPr kumimoji="0" lang="en-US" altLang="zh-CN" sz="1600" kern="1200" cap="none" spc="0" normalizeH="0" baseline="0" noProof="0" dirty="0">
                <a:latin typeface="Times New Roman" pitchFamily="18" charset="0"/>
                <a:ea typeface="宋体" pitchFamily="2" charset="-122"/>
                <a:cs typeface="Times New Roman" pitchFamily="18" charset="0"/>
              </a:rPr>
              <a:t>MTL</a:t>
            </a:r>
            <a:r>
              <a:rPr kumimoji="0" lang="zh-CN" altLang="en-US" sz="1600" kern="1200" cap="none" spc="0" normalizeH="0" baseline="0" noProof="0" dirty="0">
                <a:latin typeface="Times New Roman" pitchFamily="18" charset="0"/>
                <a:ea typeface="宋体" pitchFamily="2" charset="-122"/>
                <a:cs typeface="Times New Roman" pitchFamily="18" charset="0"/>
              </a:rPr>
              <a:t>中的通信开销，</a:t>
            </a:r>
            <a:r>
              <a:rPr kumimoji="0" lang="en-US" altLang="zh-CN" sz="1600" kern="1200" cap="none" spc="0" normalizeH="0" baseline="0" noProof="0" dirty="0">
                <a:latin typeface="Times New Roman" pitchFamily="18" charset="0"/>
                <a:ea typeface="宋体" pitchFamily="2" charset="-122"/>
                <a:cs typeface="Times New Roman" pitchFamily="18" charset="0"/>
              </a:rPr>
              <a:t>stragglers</a:t>
            </a:r>
            <a:r>
              <a:rPr kumimoji="0" lang="zh-CN" altLang="en-US" sz="1600" kern="1200" cap="none" spc="0" normalizeH="0" baseline="0" noProof="0" dirty="0">
                <a:latin typeface="Times New Roman" pitchFamily="18" charset="0"/>
                <a:ea typeface="宋体" pitchFamily="2" charset="-122"/>
                <a:cs typeface="Times New Roman" pitchFamily="18" charset="0"/>
              </a:rPr>
              <a:t>，容错率等问题</a:t>
            </a:r>
            <a:endParaRPr kumimoji="0" lang="en-US" altLang="zh-CN" sz="1600" kern="1200" cap="none" spc="0" normalizeH="0" baseline="0" noProof="0" dirty="0">
              <a:latin typeface="Times New Roman" pitchFamily="18" charset="0"/>
              <a:ea typeface="宋体" pitchFamily="2" charset="-122"/>
              <a:cs typeface="Times New Roman" pitchFamily="18" charset="0"/>
            </a:endParaRPr>
          </a:p>
          <a:p>
            <a:pPr marR="0" defTabSz="914400" eaLnBrk="1" hangingPunct="1">
              <a:buClrTx/>
              <a:buSzTx/>
              <a:buFontTx/>
              <a:buNone/>
              <a:defRPr/>
            </a:pPr>
            <a:r>
              <a:rPr kumimoji="0" lang="en-US" altLang="zh-CN" sz="1600" kern="1200" cap="none" spc="0" normalizeH="0" baseline="0" noProof="0" dirty="0">
                <a:latin typeface="Times New Roman" pitchFamily="18" charset="0"/>
                <a:ea typeface="宋体" pitchFamily="2" charset="-122"/>
                <a:cs typeface="Times New Roman" pitchFamily="18" charset="0"/>
              </a:rPr>
              <a:t>      -- </a:t>
            </a:r>
            <a:r>
              <a:rPr kumimoji="0" lang="zh-CN" altLang="en-US" sz="1600" b="1" kern="1200" cap="none" spc="0" normalizeH="0" baseline="0" noProof="0" dirty="0">
                <a:solidFill>
                  <a:srgbClr val="FF0000"/>
                </a:solidFill>
                <a:latin typeface="Times New Roman" pitchFamily="18" charset="0"/>
                <a:ea typeface="宋体" pitchFamily="2" charset="-122"/>
                <a:cs typeface="Times New Roman" pitchFamily="18" charset="0"/>
              </a:rPr>
              <a:t>不足</a:t>
            </a:r>
            <a:r>
              <a:rPr kumimoji="0" lang="zh-CN" altLang="en-US" sz="1600" kern="1200" cap="none" spc="0" normalizeH="0" baseline="0" noProof="0" dirty="0">
                <a:latin typeface="Times New Roman" pitchFamily="18" charset="0"/>
                <a:ea typeface="宋体" pitchFamily="2" charset="-122"/>
                <a:cs typeface="Times New Roman" pitchFamily="18" charset="0"/>
              </a:rPr>
              <a:t>：没有解决在</a:t>
            </a:r>
            <a:r>
              <a:rPr kumimoji="0" lang="en-US" altLang="zh-CN" sz="1600" kern="1200" cap="none" spc="0" normalizeH="0" baseline="0" noProof="0" dirty="0">
                <a:latin typeface="Times New Roman" pitchFamily="18" charset="0"/>
                <a:ea typeface="宋体" pitchFamily="2" charset="-122"/>
                <a:cs typeface="Times New Roman" pitchFamily="18" charset="0"/>
              </a:rPr>
              <a:t>Federated Learning</a:t>
            </a:r>
            <a:r>
              <a:rPr kumimoji="0" lang="zh-CN" altLang="en-US" sz="1600" kern="1200" cap="none" spc="0" normalizeH="0" baseline="0" noProof="0" dirty="0">
                <a:latin typeface="Times New Roman" pitchFamily="18" charset="0"/>
                <a:ea typeface="宋体" pitchFamily="2" charset="-122"/>
                <a:cs typeface="Times New Roman" pitchFamily="18" charset="0"/>
              </a:rPr>
              <a:t>中训练一个共享模型的问题</a:t>
            </a:r>
            <a:endParaRPr kumimoji="0" lang="en-US" altLang="zh-CN" sz="1600" kern="1200" cap="none" spc="0" normalizeH="0" baseline="0" noProof="0" dirty="0" smtClean="0">
              <a:latin typeface="Times New Roman" pitchFamily="18" charset="0"/>
              <a:ea typeface="宋体" pitchFamily="2" charset="-122"/>
              <a:cs typeface="Times New Roman" pitchFamily="18" charset="0"/>
            </a:endParaRPr>
          </a:p>
          <a:p>
            <a:pPr marL="360680" marR="0" indent="-360680" defTabSz="914400" eaLnBrk="1" hangingPunct="1">
              <a:lnSpc>
                <a:spcPct val="150000"/>
              </a:lnSpc>
              <a:spcBef>
                <a:spcPts val="0"/>
              </a:spcBef>
              <a:buClr>
                <a:srgbClr val="CC0000"/>
              </a:buClr>
              <a:buSzPct val="80000"/>
              <a:buFont typeface="Wingdings" panose="05000000000000000000" pitchFamily="2" charset="2"/>
              <a:buChar char="o"/>
              <a:defRPr/>
            </a:pPr>
            <a:r>
              <a:rPr kumimoji="0" lang="en-US" altLang="zh-CN" sz="1600" b="1" kern="0" cap="none" spc="0" normalizeH="0" baseline="0" noProof="0" dirty="0" smtClean="0">
                <a:solidFill>
                  <a:srgbClr val="0066FF"/>
                </a:solidFill>
                <a:latin typeface="Times New Roman" pitchFamily="18" charset="0"/>
                <a:ea typeface="宋体" pitchFamily="2" charset="-122"/>
                <a:cs typeface="Times New Roman" pitchFamily="18" charset="0"/>
              </a:rPr>
              <a:t>Client </a:t>
            </a:r>
            <a:r>
              <a:rPr kumimoji="0" lang="en-US" altLang="zh-CN" sz="1600" b="1" kern="0" cap="none" spc="0" normalizeH="0" baseline="0" noProof="0" dirty="0">
                <a:solidFill>
                  <a:srgbClr val="0066FF"/>
                </a:solidFill>
                <a:latin typeface="Times New Roman" pitchFamily="18" charset="0"/>
                <a:ea typeface="宋体" pitchFamily="2" charset="-122"/>
                <a:cs typeface="Times New Roman" pitchFamily="18" charset="0"/>
              </a:rPr>
              <a:t>Selection for Federated Learning </a:t>
            </a:r>
            <a:r>
              <a:rPr kumimoji="0" lang="en-US" altLang="zh-CN" sz="1600" b="1" kern="0" cap="none" spc="0" normalizeH="0" baseline="0" noProof="0" dirty="0" smtClean="0">
                <a:solidFill>
                  <a:srgbClr val="0066FF"/>
                </a:solidFill>
                <a:latin typeface="Times New Roman" pitchFamily="18" charset="0"/>
                <a:ea typeface="宋体" pitchFamily="2" charset="-122"/>
                <a:cs typeface="Times New Roman" pitchFamily="18" charset="0"/>
              </a:rPr>
              <a:t>with Heterogeneous </a:t>
            </a:r>
            <a:r>
              <a:rPr kumimoji="0" lang="en-US" altLang="zh-CN" sz="1600" b="1" kern="0" cap="none" spc="0" normalizeH="0" baseline="0" noProof="0" dirty="0">
                <a:solidFill>
                  <a:srgbClr val="0066FF"/>
                </a:solidFill>
                <a:latin typeface="Times New Roman" pitchFamily="18" charset="0"/>
                <a:ea typeface="宋体" pitchFamily="2" charset="-122"/>
                <a:cs typeface="Times New Roman" pitchFamily="18" charset="0"/>
              </a:rPr>
              <a:t>Resources in Mobile Edge </a:t>
            </a:r>
            <a:r>
              <a:rPr kumimoji="0" lang="zh-CN" altLang="en-US" sz="1600" b="1" kern="0" cap="none" spc="0" normalizeH="0" baseline="0" noProof="0" dirty="0" smtClean="0">
                <a:solidFill>
                  <a:srgbClr val="0066FF"/>
                </a:solidFill>
                <a:latin typeface="Times New Roman" pitchFamily="18" charset="0"/>
                <a:ea typeface="宋体" pitchFamily="2" charset="-122"/>
                <a:cs typeface="Times New Roman" pitchFamily="18" charset="0"/>
              </a:rPr>
              <a:t>（</a:t>
            </a:r>
            <a:r>
              <a:rPr kumimoji="0" lang="en-US" altLang="zh-CN" sz="1600" b="1" kern="0" cap="none" spc="0" normalizeH="0" baseline="0" noProof="0" dirty="0" err="1" smtClean="0">
                <a:solidFill>
                  <a:srgbClr val="0066FF"/>
                </a:solidFill>
                <a:latin typeface="Times New Roman" pitchFamily="18" charset="0"/>
                <a:ea typeface="宋体" pitchFamily="2" charset="-122"/>
                <a:cs typeface="Times New Roman" pitchFamily="18" charset="0"/>
              </a:rPr>
              <a:t>arxiv</a:t>
            </a:r>
            <a:r>
              <a:rPr kumimoji="0" lang="en-US" altLang="zh-CN" sz="1600" b="1" kern="0" cap="none" spc="0" normalizeH="0" baseline="0" noProof="0" dirty="0" smtClean="0">
                <a:solidFill>
                  <a:srgbClr val="0066FF"/>
                </a:solidFill>
                <a:latin typeface="Times New Roman" pitchFamily="18" charset="0"/>
                <a:ea typeface="宋体" pitchFamily="2" charset="-122"/>
                <a:cs typeface="Times New Roman" pitchFamily="18" charset="0"/>
              </a:rPr>
              <a:t> 2018 </a:t>
            </a:r>
            <a:r>
              <a:rPr kumimoji="0" lang="en-US" altLang="zh-CN" sz="1600" b="1" kern="0" cap="none" spc="0" normalizeH="0" baseline="0" noProof="0" dirty="0">
                <a:solidFill>
                  <a:srgbClr val="0066FF"/>
                </a:solidFill>
                <a:latin typeface="Times New Roman" pitchFamily="18" charset="0"/>
                <a:ea typeface="宋体" pitchFamily="2" charset="-122"/>
                <a:cs typeface="Times New Roman" pitchFamily="18" charset="0"/>
              </a:rPr>
              <a:t>T</a:t>
            </a:r>
            <a:r>
              <a:rPr kumimoji="0" lang="en-US" altLang="zh-CN" sz="1600" b="1" kern="0" cap="none" spc="0" normalizeH="0" baseline="0" noProof="0" dirty="0" smtClean="0">
                <a:solidFill>
                  <a:srgbClr val="0066FF"/>
                </a:solidFill>
                <a:latin typeface="Times New Roman" pitchFamily="18" charset="0"/>
                <a:ea typeface="宋体" pitchFamily="2" charset="-122"/>
                <a:cs typeface="Times New Roman" pitchFamily="18" charset="0"/>
              </a:rPr>
              <a:t>okyo</a:t>
            </a:r>
            <a:r>
              <a:rPr kumimoji="0" lang="zh-CN" altLang="en-US" sz="1600" b="1" kern="0" cap="none" spc="0" normalizeH="0" baseline="0" noProof="0" dirty="0" smtClean="0">
                <a:solidFill>
                  <a:srgbClr val="0066FF"/>
                </a:solidFill>
                <a:latin typeface="Times New Roman" pitchFamily="18" charset="0"/>
                <a:ea typeface="宋体" pitchFamily="2" charset="-122"/>
                <a:cs typeface="Times New Roman" pitchFamily="18" charset="0"/>
              </a:rPr>
              <a:t>）</a:t>
            </a:r>
            <a:endParaRPr kumimoji="0" lang="en-US" altLang="zh-CN" sz="1600" b="1" kern="0" cap="none" spc="0" normalizeH="0" baseline="0" noProof="0" dirty="0">
              <a:solidFill>
                <a:srgbClr val="0066FF"/>
              </a:solidFill>
              <a:latin typeface="Times New Roman" pitchFamily="18" charset="0"/>
              <a:ea typeface="宋体" pitchFamily="2" charset="-122"/>
              <a:cs typeface="Times New Roman" pitchFamily="18" charset="0"/>
            </a:endParaRPr>
          </a:p>
          <a:p>
            <a:pPr marR="0" defTabSz="914400" eaLnBrk="1" hangingPunct="1">
              <a:buClrTx/>
              <a:buSzTx/>
              <a:buFontTx/>
              <a:buNone/>
              <a:defRPr/>
            </a:pPr>
            <a:r>
              <a:rPr kumimoji="0" lang="en-US" altLang="zh-CN" sz="1600" kern="1200" cap="none" spc="0" normalizeH="0" baseline="0" noProof="0" dirty="0">
                <a:latin typeface="Times New Roman" pitchFamily="18" charset="0"/>
                <a:ea typeface="宋体" pitchFamily="2" charset="-122"/>
                <a:cs typeface="Times New Roman" pitchFamily="18" charset="0"/>
              </a:rPr>
              <a:t>     </a:t>
            </a:r>
            <a:r>
              <a:rPr kumimoji="0" lang="en-US" altLang="zh-CN" sz="1600" kern="1200" cap="none" spc="0" normalizeH="0" baseline="0" noProof="0" dirty="0" smtClean="0">
                <a:latin typeface="Times New Roman" pitchFamily="18" charset="0"/>
                <a:ea typeface="宋体" pitchFamily="2" charset="-122"/>
                <a:cs typeface="Times New Roman" pitchFamily="18" charset="0"/>
              </a:rPr>
              <a:t>-- </a:t>
            </a:r>
            <a:r>
              <a:rPr kumimoji="0" lang="zh-CN" altLang="en-US" sz="1600" kern="1200" cap="none" spc="0" normalizeH="0" baseline="0" noProof="0" dirty="0" smtClean="0">
                <a:latin typeface="Times New Roman" pitchFamily="18" charset="0"/>
                <a:ea typeface="宋体" pitchFamily="2" charset="-122"/>
                <a:cs typeface="Times New Roman" pitchFamily="18" charset="0"/>
              </a:rPr>
              <a:t>在</a:t>
            </a:r>
            <a:r>
              <a:rPr kumimoji="0" lang="en-US" altLang="zh-CN" sz="1600" kern="1200" cap="none" spc="0" normalizeH="0" baseline="0" noProof="0" dirty="0" smtClean="0">
                <a:latin typeface="Times New Roman" pitchFamily="18" charset="0"/>
                <a:ea typeface="宋体" pitchFamily="2" charset="-122"/>
                <a:cs typeface="Times New Roman" pitchFamily="18" charset="0"/>
              </a:rPr>
              <a:t>Server</a:t>
            </a:r>
            <a:r>
              <a:rPr kumimoji="0" lang="zh-CN" altLang="en-US" sz="1600" kern="1200" cap="none" spc="0" normalizeH="0" baseline="0" noProof="0" dirty="0" smtClean="0">
                <a:latin typeface="Times New Roman" pitchFamily="18" charset="0"/>
                <a:ea typeface="宋体" pitchFamily="2" charset="-122"/>
                <a:cs typeface="Times New Roman" pitchFamily="18" charset="0"/>
              </a:rPr>
              <a:t>端利用</a:t>
            </a:r>
            <a:r>
              <a:rPr kumimoji="0" lang="en-US" altLang="zh-CN" sz="1600" kern="1200" cap="none" spc="0" normalizeH="0" baseline="0" noProof="0" dirty="0" smtClean="0">
                <a:latin typeface="Times New Roman" pitchFamily="18" charset="0"/>
                <a:ea typeface="宋体" pitchFamily="2" charset="-122"/>
                <a:cs typeface="Times New Roman" pitchFamily="18" charset="0"/>
              </a:rPr>
              <a:t>Client</a:t>
            </a:r>
            <a:r>
              <a:rPr kumimoji="0" lang="zh-CN" altLang="en-US" sz="1600" kern="1200" cap="none" spc="0" normalizeH="0" baseline="0" noProof="0" dirty="0" smtClean="0">
                <a:latin typeface="Times New Roman" pitchFamily="18" charset="0"/>
                <a:ea typeface="宋体" pitchFamily="2" charset="-122"/>
                <a:cs typeface="Times New Roman" pitchFamily="18" charset="0"/>
              </a:rPr>
              <a:t>的信息，设计</a:t>
            </a:r>
            <a:r>
              <a:rPr kumimoji="0" lang="en-US" altLang="zh-CN" sz="1600" kern="1200" cap="none" spc="0" normalizeH="0" baseline="0" noProof="0" dirty="0" smtClean="0">
                <a:latin typeface="Times New Roman" pitchFamily="18" charset="0"/>
                <a:ea typeface="宋体" pitchFamily="2" charset="-122"/>
                <a:cs typeface="Times New Roman" pitchFamily="18" charset="0"/>
              </a:rPr>
              <a:t>Client </a:t>
            </a:r>
            <a:r>
              <a:rPr kumimoji="0" lang="zh-CN" altLang="en-US" sz="1600" kern="1200" cap="none" spc="0" normalizeH="0" baseline="0" noProof="0" dirty="0" smtClean="0">
                <a:latin typeface="Times New Roman" pitchFamily="18" charset="0"/>
                <a:ea typeface="宋体" pitchFamily="2" charset="-122"/>
                <a:cs typeface="Times New Roman" pitchFamily="18" charset="0"/>
              </a:rPr>
              <a:t>选择算法，挑选</a:t>
            </a:r>
            <a:r>
              <a:rPr kumimoji="0" lang="en-US" altLang="zh-CN" sz="1600" kern="1200" cap="none" spc="0" normalizeH="0" baseline="0" noProof="0" dirty="0" smtClean="0">
                <a:latin typeface="Times New Roman" pitchFamily="18" charset="0"/>
                <a:ea typeface="宋体" pitchFamily="2" charset="-122"/>
                <a:cs typeface="Times New Roman" pitchFamily="18" charset="0"/>
              </a:rPr>
              <a:t>Client</a:t>
            </a:r>
          </a:p>
          <a:p>
            <a:pPr marR="0" defTabSz="914400" eaLnBrk="1" hangingPunct="1">
              <a:buClrTx/>
              <a:buSzTx/>
              <a:buFontTx/>
              <a:buNone/>
              <a:defRPr/>
            </a:pPr>
            <a:r>
              <a:rPr kumimoji="0" lang="en-US" altLang="zh-CN" sz="1600" kern="1200" cap="none" spc="0" normalizeH="0" baseline="0" noProof="0" dirty="0" smtClean="0">
                <a:latin typeface="Times New Roman" pitchFamily="18" charset="0"/>
                <a:ea typeface="宋体" pitchFamily="2" charset="-122"/>
                <a:cs typeface="Times New Roman" pitchFamily="18" charset="0"/>
              </a:rPr>
              <a:t>     -- </a:t>
            </a:r>
            <a:r>
              <a:rPr kumimoji="0" lang="zh-CN" altLang="en-US" sz="1600" kern="1200" cap="none" spc="0" normalizeH="0" baseline="0" noProof="0" dirty="0" smtClean="0">
                <a:latin typeface="Times New Roman" pitchFamily="18" charset="0"/>
                <a:ea typeface="宋体" pitchFamily="2" charset="-122"/>
                <a:cs typeface="Times New Roman" pitchFamily="18" charset="0"/>
              </a:rPr>
              <a:t>可以筛选掉恶意或者数据质量差的</a:t>
            </a:r>
            <a:r>
              <a:rPr kumimoji="0" lang="en-US" altLang="zh-CN" sz="1600" kern="1200" cap="none" spc="0" normalizeH="0" baseline="0" noProof="0" dirty="0" smtClean="0">
                <a:latin typeface="Times New Roman" pitchFamily="18" charset="0"/>
                <a:ea typeface="宋体" pitchFamily="2" charset="-122"/>
                <a:cs typeface="Times New Roman" pitchFamily="18" charset="0"/>
              </a:rPr>
              <a:t>Client</a:t>
            </a:r>
            <a:r>
              <a:rPr kumimoji="0" lang="zh-CN" altLang="en-US" sz="1600" kern="1200" cap="none" spc="0" normalizeH="0" baseline="0" noProof="0" dirty="0" smtClean="0">
                <a:latin typeface="Calibri" pitchFamily="34" charset="0"/>
                <a:ea typeface="宋体" pitchFamily="2" charset="-122"/>
                <a:cs typeface="+mn-cs"/>
              </a:rPr>
              <a:t/>
            </a:r>
            <a:br>
              <a:rPr kumimoji="0" lang="zh-CN" altLang="en-US" sz="1600" kern="1200" cap="none" spc="0" normalizeH="0" baseline="0" noProof="0" dirty="0" smtClean="0">
                <a:latin typeface="Calibri" pitchFamily="34" charset="0"/>
                <a:ea typeface="宋体" pitchFamily="2" charset="-122"/>
                <a:cs typeface="+mn-cs"/>
              </a:rPr>
            </a:br>
            <a:r>
              <a:rPr kumimoji="0" lang="zh-CN" altLang="en-US" sz="1600" kern="1200" cap="none" spc="0" normalizeH="0" baseline="0" noProof="0" dirty="0" smtClean="0">
                <a:latin typeface="Calibri" pitchFamily="34" charset="0"/>
                <a:ea typeface="宋体" pitchFamily="2" charset="-122"/>
                <a:cs typeface="+mn-cs"/>
              </a:rPr>
              <a:t>      </a:t>
            </a:r>
            <a:r>
              <a:rPr kumimoji="0" lang="en-US" altLang="zh-CN" sz="1600" kern="1200" cap="none" spc="0" normalizeH="0" baseline="0" noProof="0" dirty="0" smtClean="0">
                <a:latin typeface="Times New Roman" pitchFamily="18" charset="0"/>
                <a:ea typeface="宋体" pitchFamily="2" charset="-122"/>
                <a:cs typeface="Times New Roman" pitchFamily="18" charset="0"/>
              </a:rPr>
              <a:t>-- </a:t>
            </a:r>
            <a:r>
              <a:rPr kumimoji="0" lang="zh-CN" altLang="en-US" sz="1600" b="1" kern="1200" cap="none" spc="0" normalizeH="0" baseline="0" noProof="0" dirty="0" smtClean="0">
                <a:solidFill>
                  <a:srgbClr val="FF0000"/>
                </a:solidFill>
                <a:latin typeface="Times New Roman" pitchFamily="18" charset="0"/>
                <a:ea typeface="宋体" pitchFamily="2" charset="-122"/>
                <a:cs typeface="Times New Roman" pitchFamily="18" charset="0"/>
              </a:rPr>
              <a:t>不足</a:t>
            </a:r>
            <a:r>
              <a:rPr kumimoji="0" lang="zh-CN" altLang="en-US" sz="1600" kern="1200" cap="none" spc="0" normalizeH="0" baseline="0" noProof="0" dirty="0" smtClean="0">
                <a:latin typeface="Times New Roman" pitchFamily="18" charset="0"/>
                <a:ea typeface="宋体" pitchFamily="2" charset="-122"/>
                <a:cs typeface="Times New Roman" pitchFamily="18" charset="0"/>
              </a:rPr>
              <a:t>：适用场景有限，非常依赖大规模可靠</a:t>
            </a:r>
            <a:r>
              <a:rPr kumimoji="0" lang="en-US" altLang="zh-CN" sz="1600" kern="1200" cap="none" spc="0" normalizeH="0" baseline="0" noProof="0" dirty="0" smtClean="0">
                <a:latin typeface="Times New Roman" pitchFamily="18" charset="0"/>
                <a:ea typeface="宋体" pitchFamily="2" charset="-122"/>
                <a:cs typeface="Times New Roman" pitchFamily="18" charset="0"/>
              </a:rPr>
              <a:t>Client</a:t>
            </a:r>
          </a:p>
          <a:p>
            <a:pPr marR="0" defTabSz="914400" eaLnBrk="1" hangingPunct="1">
              <a:buClrTx/>
              <a:buSzTx/>
              <a:buFontTx/>
              <a:buNone/>
              <a:defRPr/>
            </a:pPr>
            <a:r>
              <a:rPr kumimoji="0" lang="en-US" altLang="zh-CN" sz="1600" kern="1200" cap="none" spc="0" normalizeH="0" baseline="0" noProof="0" dirty="0">
                <a:latin typeface="Calibri" pitchFamily="34" charset="0"/>
                <a:ea typeface="宋体" pitchFamily="2" charset="-122"/>
                <a:cs typeface="+mn-cs"/>
              </a:rPr>
              <a:t/>
            </a:r>
            <a:br>
              <a:rPr kumimoji="0" lang="en-US" altLang="zh-CN" sz="1600" kern="1200" cap="none" spc="0" normalizeH="0" baseline="0" noProof="0" dirty="0">
                <a:latin typeface="Calibri" pitchFamily="34" charset="0"/>
                <a:ea typeface="宋体" pitchFamily="2" charset="-122"/>
                <a:cs typeface="+mn-cs"/>
              </a:rPr>
            </a:br>
            <a:endParaRPr kumimoji="0" lang="en-US" altLang="zh-CN" sz="1600" kern="1200" cap="none" spc="0" normalizeH="0" baseline="0" noProof="0" dirty="0">
              <a:latin typeface="Times New Roman" pitchFamily="18" charset="0"/>
              <a:ea typeface="宋体" pitchFamily="2" charset="-122"/>
              <a:cs typeface="Times New Roman" pitchFamily="18" charset="0"/>
            </a:endParaRPr>
          </a:p>
        </p:txBody>
      </p:sp>
      <p:sp>
        <p:nvSpPr>
          <p:cNvPr id="22532" name="灯片编号占位符 5"/>
          <p:cNvSpPr txBox="1">
            <a:spLocks noGrp="1"/>
          </p:cNvSpPr>
          <p:nvPr>
            <p:ph type="sldNum" sz="quarter" idx="4"/>
          </p:nvPr>
        </p:nvSpPr>
        <p:spPr>
          <a:xfrm>
            <a:off x="8388350" y="6519863"/>
            <a:ext cx="801688" cy="365125"/>
          </a:xfrm>
          <a:noFill/>
          <a:ln>
            <a:noFill/>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5pPr>
          </a:lstStyle>
          <a:p>
            <a:pPr lvl="0" eaLnBrk="1" hangingPunct="1"/>
            <a:fld id="{9A0DB2DC-4C9A-4742-B13C-FB6460FD3503}" type="slidenum">
              <a:rPr lang="zh-CN" altLang="en-US" sz="1400" dirty="0"/>
              <a:t>5</a:t>
            </a:fld>
            <a:r>
              <a:rPr lang="en-US" altLang="zh-CN" sz="1400" dirty="0"/>
              <a:t>/16</a:t>
            </a:r>
            <a:endParaRPr lang="zh-CN" altLang="en-US" sz="1400" dirty="0"/>
          </a:p>
        </p:txBody>
      </p:sp>
      <p:sp>
        <p:nvSpPr>
          <p:cNvPr id="21509" name="页脚占位符 4"/>
          <p:cNvSpPr txBox="1">
            <a:spLocks noGrp="1"/>
          </p:cNvSpPr>
          <p:nvPr>
            <p:ph type="ftr" sz="quarter" idx="3"/>
          </p:nvPr>
        </p:nvSpPr>
        <p:spPr bwMode="auto">
          <a:xfrm>
            <a:off x="241300" y="6403975"/>
            <a:ext cx="5472113" cy="333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marR="0" lvl="0" indent="0" algn="l" defTabSz="914400" rtl="0" eaLnBrk="1" fontAlgn="b" latinLnBrk="0" hangingPunct="1">
              <a:lnSpc>
                <a:spcPct val="100000"/>
              </a:lnSpc>
              <a:spcBef>
                <a:spcPct val="0"/>
              </a:spcBef>
              <a:spcAft>
                <a:spcPct val="0"/>
              </a:spcAft>
              <a:buClrTx/>
              <a:buSzTx/>
              <a:buFontTx/>
              <a:buNone/>
              <a:defRPr/>
            </a:pPr>
            <a:r>
              <a:rPr kumimoji="0" lang="zh-CN" altLang="zh-CN" sz="1400" b="1" i="0" u="none" strike="noStrike" kern="100" cap="none" spc="0" normalizeH="0" baseline="0" noProof="0" dirty="0">
                <a:ln>
                  <a:noFill/>
                </a:ln>
                <a:solidFill>
                  <a:schemeClr val="tx1"/>
                </a:solidFill>
                <a:effectLst/>
                <a:uLnTx/>
                <a:uFillTx/>
                <a:latin typeface="Calibri" pitchFamily="34" charset="0"/>
                <a:ea typeface="宋体" pitchFamily="2" charset="-122"/>
                <a:cs typeface="Times New Roman" pitchFamily="18" charset="0"/>
              </a:rPr>
              <a:t>基于</a:t>
            </a:r>
            <a:r>
              <a:rPr kumimoji="0" lang="zh-CN" altLang="en-US" sz="1400" b="1" i="0" u="none" strike="noStrike" kern="100" cap="none" spc="0" normalizeH="0" baseline="0" noProof="0" dirty="0">
                <a:ln>
                  <a:noFill/>
                </a:ln>
                <a:solidFill>
                  <a:schemeClr val="tx1"/>
                </a:solidFill>
                <a:effectLst/>
                <a:uLnTx/>
                <a:uFillTx/>
                <a:latin typeface="Calibri" pitchFamily="34" charset="0"/>
                <a:ea typeface="宋体" pitchFamily="2" charset="-122"/>
                <a:cs typeface="Times New Roman" pitchFamily="18" charset="0"/>
              </a:rPr>
              <a:t>共享</a:t>
            </a:r>
            <a:r>
              <a:rPr kumimoji="0" lang="zh-CN" altLang="en-US" sz="1400" b="1" i="0" u="none" strike="noStrike" kern="100" cap="none" spc="0" normalizeH="0" baseline="0" noProof="0" dirty="0" smtClean="0">
                <a:ln>
                  <a:noFill/>
                </a:ln>
                <a:solidFill>
                  <a:schemeClr val="tx1"/>
                </a:solidFill>
                <a:effectLst/>
                <a:uLnTx/>
                <a:uFillTx/>
                <a:latin typeface="Calibri" pitchFamily="34" charset="0"/>
                <a:ea typeface="宋体" pitchFamily="2" charset="-122"/>
                <a:cs typeface="Times New Roman" pitchFamily="18" charset="0"/>
              </a:rPr>
              <a:t>数据的分布式</a:t>
            </a:r>
            <a:r>
              <a:rPr kumimoji="0" lang="zh-CN" altLang="en-US" sz="1400" b="1" i="0" u="none" strike="noStrike" kern="100" cap="none" spc="0" normalizeH="0" baseline="0" noProof="0" dirty="0">
                <a:ln>
                  <a:noFill/>
                </a:ln>
                <a:solidFill>
                  <a:schemeClr val="tx1"/>
                </a:solidFill>
                <a:effectLst/>
                <a:uLnTx/>
                <a:uFillTx/>
                <a:latin typeface="Calibri" pitchFamily="34" charset="0"/>
                <a:ea typeface="宋体" pitchFamily="2" charset="-122"/>
                <a:cs typeface="Times New Roman" pitchFamily="18" charset="0"/>
              </a:rPr>
              <a:t>联合主动学习系统研究</a:t>
            </a:r>
          </a:p>
        </p:txBody>
      </p:sp>
    </p:spTree>
  </p:cSld>
  <p:clrMapOvr>
    <a:masterClrMapping/>
  </p:clrMapOvr>
  <p:transition spd="slow" advTm="195003"/>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内容占位符 2"/>
          <p:cNvSpPr>
            <a:spLocks noGrp="1"/>
          </p:cNvSpPr>
          <p:nvPr>
            <p:ph idx="1"/>
          </p:nvPr>
        </p:nvSpPr>
        <p:spPr>
          <a:xfrm>
            <a:off x="339725" y="765175"/>
            <a:ext cx="8699500" cy="4248150"/>
          </a:xfrm>
          <a:noFill/>
          <a:ln>
            <a:noFill/>
          </a:ln>
        </p:spPr>
        <p:txBody>
          <a:bodyPr/>
          <a:lstStyle/>
          <a:p>
            <a:pPr>
              <a:buFont typeface="Wingdings" panose="05000000000000000000" pitchFamily="2" charset="2"/>
              <a:buChar char="p"/>
            </a:pPr>
            <a:r>
              <a:rPr lang="zh-CN" altLang="en-US" sz="1800" dirty="0">
                <a:solidFill>
                  <a:srgbClr val="FF0000"/>
                </a:solidFill>
                <a:latin typeface="宋体" pitchFamily="2" charset="-122"/>
              </a:rPr>
              <a:t>数据的非独立同分布问题</a:t>
            </a:r>
            <a:r>
              <a:rPr lang="zh-CN" altLang="en-US" sz="1800" dirty="0">
                <a:latin typeface="宋体" pitchFamily="2" charset="-122"/>
              </a:rPr>
              <a:t>：在去中心化的数据集上面训练模型，各个设备间的数据不互通，并且每个设备的数据分布差异巨大，如何在这样的数据集上面训练出有效的模型仍然是一个挑战；</a:t>
            </a:r>
            <a:endParaRPr lang="en-US" altLang="zh-CN" sz="1800" dirty="0">
              <a:latin typeface="宋体" pitchFamily="2" charset="-122"/>
            </a:endParaRPr>
          </a:p>
          <a:p>
            <a:pPr>
              <a:buFont typeface="Wingdings" panose="05000000000000000000" pitchFamily="2" charset="2"/>
              <a:buChar char="p"/>
            </a:pPr>
            <a:endParaRPr lang="zh-CN" altLang="en-US" sz="1800" dirty="0">
              <a:latin typeface="宋体" pitchFamily="2" charset="-122"/>
            </a:endParaRPr>
          </a:p>
          <a:p>
            <a:pPr>
              <a:buFont typeface="Wingdings" panose="05000000000000000000" pitchFamily="2" charset="2"/>
              <a:buChar char="p"/>
            </a:pPr>
            <a:r>
              <a:rPr lang="zh-CN" altLang="en-US" sz="1800" dirty="0">
                <a:solidFill>
                  <a:srgbClr val="FF0000"/>
                </a:solidFill>
                <a:latin typeface="宋体" pitchFamily="2" charset="-122"/>
              </a:rPr>
              <a:t>数据的不均衡问题：</a:t>
            </a:r>
            <a:r>
              <a:rPr lang="zh-CN" altLang="en-US" sz="1800" dirty="0">
                <a:latin typeface="宋体" pitchFamily="2" charset="-122"/>
              </a:rPr>
              <a:t>由于各设备数据量的差异以及由分布式同步协议都会导致数据的不均衡，最终影响模型训练的效果；</a:t>
            </a:r>
            <a:endParaRPr lang="en-US" altLang="zh-CN" sz="1800" dirty="0">
              <a:latin typeface="宋体" pitchFamily="2" charset="-122"/>
            </a:endParaRPr>
          </a:p>
          <a:p>
            <a:pPr>
              <a:buFont typeface="Wingdings" panose="05000000000000000000" pitchFamily="2" charset="2"/>
              <a:buChar char="p"/>
            </a:pPr>
            <a:endParaRPr lang="en-US" altLang="zh-CN" sz="1800" dirty="0">
              <a:latin typeface="宋体" pitchFamily="2" charset="-122"/>
            </a:endParaRPr>
          </a:p>
          <a:p>
            <a:pPr>
              <a:buFont typeface="Wingdings" panose="05000000000000000000" pitchFamily="2" charset="2"/>
              <a:buChar char="p"/>
            </a:pPr>
            <a:r>
              <a:rPr lang="zh-CN" altLang="en-US" sz="1800" dirty="0">
                <a:solidFill>
                  <a:srgbClr val="FF0000"/>
                </a:solidFill>
                <a:latin typeface="宋体" pitchFamily="2" charset="-122"/>
              </a:rPr>
              <a:t>数据未标记问题</a:t>
            </a:r>
            <a:r>
              <a:rPr lang="zh-CN" altLang="en-US" sz="1800" dirty="0">
                <a:latin typeface="宋体" pitchFamily="2" charset="-122"/>
              </a:rPr>
              <a:t>：各个终端节点上面的存在海量的训练数据，无法一一标记</a:t>
            </a:r>
            <a:endParaRPr lang="en-US" altLang="zh-CN" sz="1800" dirty="0">
              <a:latin typeface="宋体" pitchFamily="2" charset="-122"/>
            </a:endParaRPr>
          </a:p>
          <a:p>
            <a:pPr>
              <a:buFont typeface="Wingdings" panose="05000000000000000000" pitchFamily="2" charset="2"/>
              <a:buChar char="p"/>
            </a:pPr>
            <a:endParaRPr lang="en-US" altLang="zh-CN" sz="1800" dirty="0">
              <a:latin typeface="宋体" pitchFamily="2" charset="-122"/>
            </a:endParaRPr>
          </a:p>
          <a:p>
            <a:pPr>
              <a:buFont typeface="Wingdings" panose="05000000000000000000" pitchFamily="2" charset="2"/>
              <a:buChar char="p"/>
            </a:pPr>
            <a:r>
              <a:rPr lang="zh-CN" altLang="en-US" sz="1800" dirty="0">
                <a:solidFill>
                  <a:srgbClr val="FF0000"/>
                </a:solidFill>
                <a:latin typeface="宋体" pitchFamily="2" charset="-122"/>
              </a:rPr>
              <a:t>新型分布式</a:t>
            </a:r>
            <a:r>
              <a:rPr lang="en-US" altLang="zh-CN" sz="1800" dirty="0">
                <a:solidFill>
                  <a:srgbClr val="FF0000"/>
                </a:solidFill>
                <a:latin typeface="宋体" pitchFamily="2" charset="-122"/>
              </a:rPr>
              <a:t>AI</a:t>
            </a:r>
            <a:r>
              <a:rPr lang="zh-CN" altLang="en-US" sz="1800" dirty="0">
                <a:solidFill>
                  <a:srgbClr val="FF0000"/>
                </a:solidFill>
                <a:latin typeface="宋体" pitchFamily="2" charset="-122"/>
              </a:rPr>
              <a:t>训练框架的问题</a:t>
            </a:r>
            <a:r>
              <a:rPr lang="zh-CN" altLang="en-US" sz="1800" dirty="0">
                <a:latin typeface="宋体" pitchFamily="2" charset="-122"/>
              </a:rPr>
              <a:t>：传统的分布式</a:t>
            </a:r>
            <a:r>
              <a:rPr lang="en-US" altLang="zh-CN" sz="1800" dirty="0">
                <a:latin typeface="宋体" pitchFamily="2" charset="-122"/>
              </a:rPr>
              <a:t>AI</a:t>
            </a:r>
            <a:r>
              <a:rPr lang="zh-CN" altLang="en-US" sz="1800" dirty="0">
                <a:latin typeface="宋体" pitchFamily="2" charset="-122"/>
              </a:rPr>
              <a:t>训练框架，由</a:t>
            </a:r>
            <a:r>
              <a:rPr lang="en-US" altLang="zh-CN" sz="1800" dirty="0">
                <a:latin typeface="宋体" pitchFamily="2" charset="-122"/>
              </a:rPr>
              <a:t>Parameter Server</a:t>
            </a:r>
            <a:r>
              <a:rPr lang="zh-CN" altLang="en-US" sz="1800" dirty="0">
                <a:latin typeface="宋体" pitchFamily="2" charset="-122"/>
              </a:rPr>
              <a:t>统筹所有</a:t>
            </a:r>
            <a:r>
              <a:rPr lang="en-US" altLang="zh-CN" sz="1800" dirty="0">
                <a:latin typeface="宋体" pitchFamily="2" charset="-122"/>
              </a:rPr>
              <a:t>Client</a:t>
            </a:r>
            <a:r>
              <a:rPr lang="zh-CN" altLang="en-US" sz="1800" dirty="0">
                <a:latin typeface="宋体" pitchFamily="2" charset="-122"/>
              </a:rPr>
              <a:t>，不仅在通信上存在瓶颈，而且不利于对</a:t>
            </a:r>
            <a:r>
              <a:rPr lang="en-US" altLang="zh-CN" sz="1800" dirty="0">
                <a:latin typeface="宋体" pitchFamily="2" charset="-122"/>
              </a:rPr>
              <a:t>Client</a:t>
            </a:r>
            <a:r>
              <a:rPr lang="zh-CN" altLang="en-US" sz="1800" dirty="0">
                <a:latin typeface="宋体" pitchFamily="2" charset="-122"/>
              </a:rPr>
              <a:t>上数据异质性问题的处理</a:t>
            </a:r>
          </a:p>
        </p:txBody>
      </p:sp>
      <p:sp>
        <p:nvSpPr>
          <p:cNvPr id="24579" name="矩形 3"/>
          <p:cNvSpPr/>
          <p:nvPr/>
        </p:nvSpPr>
        <p:spPr>
          <a:xfrm>
            <a:off x="339725" y="6350"/>
            <a:ext cx="3063875" cy="523875"/>
          </a:xfrm>
          <a:prstGeom prst="rect">
            <a:avLst/>
          </a:prstGeom>
          <a:noFill/>
          <a:ln w="9525">
            <a:noFill/>
          </a:ln>
        </p:spPr>
        <p:txBody>
          <a:bodyPr>
            <a:spAutoFit/>
          </a:bodyPr>
          <a:lstStyle/>
          <a:p>
            <a:pPr eaLnBrk="1" hangingPunct="1"/>
            <a:r>
              <a:rPr lang="zh-CN" altLang="en-US" sz="2800" b="1" dirty="0">
                <a:solidFill>
                  <a:srgbClr val="000000"/>
                </a:solidFill>
                <a:latin typeface="Times New Roman" pitchFamily="18" charset="0"/>
                <a:cs typeface="Times New Roman" pitchFamily="18" charset="0"/>
              </a:rPr>
              <a:t>研究问题</a:t>
            </a:r>
            <a:endParaRPr lang="zh-CN" altLang="en-US" sz="2800" b="1" dirty="0">
              <a:solidFill>
                <a:srgbClr val="000000"/>
              </a:solidFill>
              <a:latin typeface="Times New Roman" pitchFamily="18" charset="0"/>
              <a:ea typeface="Times New Roman" pitchFamily="18" charset="0"/>
            </a:endParaRPr>
          </a:p>
        </p:txBody>
      </p:sp>
      <p:sp>
        <p:nvSpPr>
          <p:cNvPr id="23556" name="页脚占位符 4"/>
          <p:cNvSpPr txBox="1">
            <a:spLocks noGrp="1"/>
          </p:cNvSpPr>
          <p:nvPr>
            <p:ph type="ftr" sz="quarter" idx="3"/>
          </p:nvPr>
        </p:nvSpPr>
        <p:spPr bwMode="auto">
          <a:xfrm>
            <a:off x="179388" y="6524625"/>
            <a:ext cx="5472113" cy="333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marR="0" lvl="0" indent="0" algn="l" defTabSz="914400" rtl="0" eaLnBrk="1" fontAlgn="b" latinLnBrk="0" hangingPunct="1">
              <a:lnSpc>
                <a:spcPct val="100000"/>
              </a:lnSpc>
              <a:spcBef>
                <a:spcPct val="0"/>
              </a:spcBef>
              <a:spcAft>
                <a:spcPct val="0"/>
              </a:spcAft>
              <a:buClrTx/>
              <a:buSzTx/>
              <a:buFontTx/>
              <a:buNone/>
              <a:defRPr/>
            </a:pPr>
            <a:r>
              <a:rPr kumimoji="0" lang="zh-CN" altLang="zh-CN" sz="1400" b="1" i="0" u="none" strike="noStrike" kern="100" cap="none" spc="0" normalizeH="0" baseline="0" noProof="0" dirty="0">
                <a:ln>
                  <a:noFill/>
                </a:ln>
                <a:solidFill>
                  <a:schemeClr val="tx1"/>
                </a:solidFill>
                <a:effectLst/>
                <a:uLnTx/>
                <a:uFillTx/>
                <a:latin typeface="Calibri" pitchFamily="34" charset="0"/>
                <a:ea typeface="宋体" pitchFamily="2" charset="-122"/>
                <a:cs typeface="Times New Roman" pitchFamily="18" charset="0"/>
              </a:rPr>
              <a:t>基于</a:t>
            </a:r>
            <a:r>
              <a:rPr kumimoji="0" lang="zh-CN" altLang="en-US" sz="1400" b="1" i="0" u="none" strike="noStrike" kern="100" cap="none" spc="0" normalizeH="0" baseline="0" noProof="0" dirty="0">
                <a:ln>
                  <a:noFill/>
                </a:ln>
                <a:solidFill>
                  <a:schemeClr val="tx1"/>
                </a:solidFill>
                <a:effectLst/>
                <a:uLnTx/>
                <a:uFillTx/>
                <a:latin typeface="Calibri" pitchFamily="34" charset="0"/>
                <a:ea typeface="宋体" pitchFamily="2" charset="-122"/>
                <a:cs typeface="Times New Roman" pitchFamily="18" charset="0"/>
              </a:rPr>
              <a:t>共享数据的分布式联合主动学习系统研究</a:t>
            </a:r>
          </a:p>
        </p:txBody>
      </p:sp>
      <p:sp>
        <p:nvSpPr>
          <p:cNvPr id="24581" name="灯片编号占位符 5"/>
          <p:cNvSpPr txBox="1">
            <a:spLocks noGrp="1"/>
          </p:cNvSpPr>
          <p:nvPr>
            <p:ph type="sldNum" sz="quarter" idx="4"/>
          </p:nvPr>
        </p:nvSpPr>
        <p:spPr>
          <a:xfrm>
            <a:off x="8388350" y="6519863"/>
            <a:ext cx="801688" cy="365125"/>
          </a:xfrm>
          <a:noFill/>
          <a:ln>
            <a:noFill/>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5pPr>
          </a:lstStyle>
          <a:p>
            <a:pPr lvl="0" eaLnBrk="1" hangingPunct="1"/>
            <a:r>
              <a:rPr lang="en-US" altLang="zh-CN" sz="1400" dirty="0"/>
              <a:t>6/16</a:t>
            </a:r>
            <a:endParaRPr lang="zh-CN" altLang="en-US" sz="1400" dirty="0"/>
          </a:p>
        </p:txBody>
      </p:sp>
    </p:spTree>
  </p:cSld>
  <p:clrMapOvr>
    <a:masterClrMapping/>
  </p:clrMapOvr>
  <mc:AlternateContent xmlns:mc="http://schemas.openxmlformats.org/markup-compatibility/2006">
    <mc:Choice xmlns:p14="http://schemas.microsoft.com/office/powerpoint/2010/main" Requires="p14">
      <p:transition spd="slow" p14:dur="2000" advTm="29299"/>
    </mc:Choice>
    <mc:Fallback>
      <p:transition spd="slow" advTm="29299"/>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1"/>
          <p:cNvSpPr/>
          <p:nvPr/>
        </p:nvSpPr>
        <p:spPr>
          <a:xfrm>
            <a:off x="241300" y="44450"/>
            <a:ext cx="8075613" cy="523875"/>
          </a:xfrm>
          <a:prstGeom prst="rect">
            <a:avLst/>
          </a:prstGeom>
          <a:noFill/>
          <a:ln w="9525">
            <a:noFill/>
          </a:ln>
        </p:spPr>
        <p:txBody>
          <a:bodyPr>
            <a:spAutoFit/>
          </a:bodyPr>
          <a:lstStyle/>
          <a:p>
            <a:pPr eaLnBrk="1" hangingPunct="1"/>
            <a:r>
              <a:rPr lang="zh-CN" altLang="en-US" sz="2800" b="1" dirty="0">
                <a:latin typeface="Times New Roman" pitchFamily="18" charset="0"/>
                <a:cs typeface="Times New Roman" pitchFamily="18" charset="0"/>
              </a:rPr>
              <a:t>主要研究内容</a:t>
            </a:r>
            <a:endParaRPr lang="zh-CN" altLang="en-US" sz="2800" b="1" dirty="0">
              <a:latin typeface="Times New Roman" pitchFamily="18" charset="0"/>
              <a:ea typeface="Times New Roman" pitchFamily="18" charset="0"/>
            </a:endParaRPr>
          </a:p>
        </p:txBody>
      </p:sp>
      <p:sp>
        <p:nvSpPr>
          <p:cNvPr id="26627" name="Rectangle 5"/>
          <p:cNvSpPr/>
          <p:nvPr/>
        </p:nvSpPr>
        <p:spPr>
          <a:xfrm>
            <a:off x="0" y="0"/>
            <a:ext cx="9144000" cy="0"/>
          </a:xfrm>
          <a:prstGeom prst="rect">
            <a:avLst/>
          </a:prstGeom>
          <a:noFill/>
          <a:ln w="9525">
            <a:noFill/>
          </a:ln>
        </p:spPr>
        <p:txBody>
          <a:bodyPr wrap="none" anchor="ctr">
            <a:spAutoFit/>
          </a:bodyPr>
          <a:lstStyle/>
          <a:p>
            <a:pPr eaLnBrk="1" hangingPunct="1"/>
            <a:endParaRPr lang="zh-CN" altLang="en-US" dirty="0">
              <a:latin typeface="Calibri" pitchFamily="34" charset="0"/>
            </a:endParaRPr>
          </a:p>
        </p:txBody>
      </p:sp>
      <p:sp>
        <p:nvSpPr>
          <p:cNvPr id="8" name="内容占位符 3"/>
          <p:cNvSpPr txBox="1"/>
          <p:nvPr/>
        </p:nvSpPr>
        <p:spPr>
          <a:xfrm>
            <a:off x="241300" y="914400"/>
            <a:ext cx="8751888" cy="5765800"/>
          </a:xfrm>
          <a:prstGeom prst="rect">
            <a:avLst/>
          </a:prstGeom>
        </p:spPr>
        <p:txBody>
          <a:bodyPr/>
          <a:lstStyle>
            <a:lvl1pPr marL="360680" indent="-360680" algn="l" rtl="0" eaLnBrk="1" fontAlgn="base" hangingPunct="1">
              <a:spcBef>
                <a:spcPct val="20000"/>
              </a:spcBef>
              <a:spcAft>
                <a:spcPct val="0"/>
              </a:spcAft>
              <a:buClr>
                <a:srgbClr val="CC0000"/>
              </a:buClr>
              <a:buSzPct val="80000"/>
              <a:buFont typeface="Wingdings" panose="05000000000000000000" pitchFamily="2" charset="2"/>
              <a:buChar char="o"/>
              <a:defRPr sz="3200">
                <a:solidFill>
                  <a:schemeClr val="tx1"/>
                </a:solidFill>
                <a:effectLst>
                  <a:outerShdw blurRad="38100" dist="38100" dir="2700000" algn="tl">
                    <a:srgbClr val="C0C0C0"/>
                  </a:outerShdw>
                </a:effectLst>
                <a:latin typeface="+mn-lt"/>
                <a:ea typeface="+mn-ea"/>
                <a:cs typeface="隶书" pitchFamily="49" charset="-122"/>
              </a:defRPr>
            </a:lvl1pPr>
            <a:lvl2pPr marL="900430" indent="-360680" algn="l" rtl="0" eaLnBrk="1" fontAlgn="base" hangingPunct="1">
              <a:spcBef>
                <a:spcPct val="20000"/>
              </a:spcBef>
              <a:spcAft>
                <a:spcPct val="0"/>
              </a:spcAft>
              <a:buClr>
                <a:srgbClr val="CC0000"/>
              </a:buClr>
              <a:buFont typeface="Wingdings" panose="05000000000000000000" pitchFamily="2" charset="2"/>
              <a:buChar char="n"/>
              <a:defRPr sz="2400">
                <a:solidFill>
                  <a:schemeClr val="tx1"/>
                </a:solidFill>
                <a:effectLst>
                  <a:outerShdw blurRad="38100" dist="38100" dir="2700000" algn="tl">
                    <a:srgbClr val="C0C0C0"/>
                  </a:outerShdw>
                </a:effectLst>
                <a:latin typeface="Arial" panose="02080604020202020204" pitchFamily="34" charset="0"/>
                <a:ea typeface="楷体_GB2312" pitchFamily="49" charset="-122"/>
                <a:cs typeface="楷体_GB2312"/>
              </a:defRPr>
            </a:lvl2pPr>
            <a:lvl3pPr marL="1487805" indent="-228600" algn="l" rtl="0" eaLnBrk="1" fontAlgn="base" hangingPunct="1">
              <a:spcBef>
                <a:spcPct val="20000"/>
              </a:spcBef>
              <a:spcAft>
                <a:spcPct val="0"/>
              </a:spcAft>
              <a:buChar char="•"/>
              <a:defRPr sz="2000">
                <a:solidFill>
                  <a:schemeClr val="tx1"/>
                </a:solidFill>
                <a:latin typeface="Arial" panose="02080604020202020204" pitchFamily="34" charset="0"/>
                <a:ea typeface="宋体" pitchFamily="2" charset="-122"/>
                <a:cs typeface="楷体_GB2312"/>
              </a:defRPr>
            </a:lvl3pPr>
            <a:lvl4pPr marL="1895475" indent="-228600" algn="l" rtl="0" eaLnBrk="1" fontAlgn="base" hangingPunct="1">
              <a:spcBef>
                <a:spcPct val="20000"/>
              </a:spcBef>
              <a:spcAft>
                <a:spcPct val="0"/>
              </a:spcAft>
              <a:buChar char="–"/>
              <a:defRPr sz="2000">
                <a:solidFill>
                  <a:schemeClr val="tx1"/>
                </a:solidFill>
                <a:latin typeface="Arial" panose="02080604020202020204" pitchFamily="34" charset="0"/>
                <a:ea typeface="宋体" pitchFamily="2" charset="-122"/>
                <a:cs typeface="楷体_GB2312"/>
              </a:defRPr>
            </a:lvl4pPr>
            <a:lvl5pPr marL="2303780" indent="-228600" algn="l" rtl="0" eaLnBrk="1" fontAlgn="base" hangingPunct="1">
              <a:spcBef>
                <a:spcPct val="20000"/>
              </a:spcBef>
              <a:spcAft>
                <a:spcPct val="0"/>
              </a:spcAft>
              <a:buChar char="»"/>
              <a:defRPr sz="2000">
                <a:solidFill>
                  <a:schemeClr val="tx1"/>
                </a:solidFill>
                <a:latin typeface="Arial" panose="02080604020202020204" pitchFamily="34" charset="0"/>
                <a:ea typeface="宋体" pitchFamily="2" charset="-122"/>
                <a:cs typeface="楷体_GB2312"/>
              </a:defRPr>
            </a:lvl5pPr>
            <a:lvl6pPr marL="2760980" indent="-228600" algn="l" rtl="0" eaLnBrk="1" fontAlgn="base" hangingPunct="1">
              <a:spcBef>
                <a:spcPct val="20000"/>
              </a:spcBef>
              <a:spcAft>
                <a:spcPct val="0"/>
              </a:spcAft>
              <a:buChar char="»"/>
              <a:defRPr>
                <a:solidFill>
                  <a:schemeClr val="tx1"/>
                </a:solidFill>
                <a:latin typeface="Arial" panose="02080604020202020204" pitchFamily="34" charset="0"/>
                <a:ea typeface="宋体" pitchFamily="2" charset="-122"/>
              </a:defRPr>
            </a:lvl6pPr>
            <a:lvl7pPr marL="3218180" indent="-228600" algn="l" rtl="0" eaLnBrk="1" fontAlgn="base" hangingPunct="1">
              <a:spcBef>
                <a:spcPct val="20000"/>
              </a:spcBef>
              <a:spcAft>
                <a:spcPct val="0"/>
              </a:spcAft>
              <a:buChar char="»"/>
              <a:defRPr>
                <a:solidFill>
                  <a:schemeClr val="tx1"/>
                </a:solidFill>
                <a:latin typeface="Arial" panose="02080604020202020204" pitchFamily="34" charset="0"/>
                <a:ea typeface="宋体" pitchFamily="2" charset="-122"/>
              </a:defRPr>
            </a:lvl7pPr>
            <a:lvl8pPr marL="3675380" indent="-228600" algn="l" rtl="0" eaLnBrk="1" fontAlgn="base" hangingPunct="1">
              <a:spcBef>
                <a:spcPct val="20000"/>
              </a:spcBef>
              <a:spcAft>
                <a:spcPct val="0"/>
              </a:spcAft>
              <a:buChar char="»"/>
              <a:defRPr>
                <a:solidFill>
                  <a:schemeClr val="tx1"/>
                </a:solidFill>
                <a:latin typeface="Arial" panose="02080604020202020204" pitchFamily="34" charset="0"/>
                <a:ea typeface="宋体" pitchFamily="2" charset="-122"/>
              </a:defRPr>
            </a:lvl8pPr>
            <a:lvl9pPr marL="4132580" indent="-228600" algn="l" rtl="0" eaLnBrk="1" fontAlgn="base" hangingPunct="1">
              <a:spcBef>
                <a:spcPct val="20000"/>
              </a:spcBef>
              <a:spcAft>
                <a:spcPct val="0"/>
              </a:spcAft>
              <a:buChar char="»"/>
              <a:defRPr>
                <a:solidFill>
                  <a:schemeClr val="tx1"/>
                </a:solidFill>
                <a:latin typeface="Arial" panose="02080604020202020204" pitchFamily="34" charset="0"/>
                <a:ea typeface="宋体" pitchFamily="2" charset="-122"/>
              </a:defRPr>
            </a:lvl9pPr>
          </a:lstStyle>
          <a:p>
            <a:pPr marL="360680" marR="0" lvl="0" indent="-360680" algn="l" defTabSz="914400" rtl="0" eaLnBrk="1" fontAlgn="base" latinLnBrk="0" hangingPunct="1">
              <a:lnSpc>
                <a:spcPct val="150000"/>
              </a:lnSpc>
              <a:spcBef>
                <a:spcPct val="20000"/>
              </a:spcBef>
              <a:spcAft>
                <a:spcPct val="0"/>
              </a:spcAft>
              <a:buClr>
                <a:srgbClr val="CC0000"/>
              </a:buClr>
              <a:buSzPct val="80000"/>
              <a:buFont typeface="Wingdings" panose="05000000000000000000" pitchFamily="2" charset="2"/>
              <a:buChar char="o"/>
              <a:defRPr/>
            </a:pPr>
            <a:r>
              <a:rPr kumimoji="0" lang="zh-CN" altLang="en-US" sz="2400" b="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新型分布式</a:t>
            </a:r>
            <a:r>
              <a:rPr kumimoji="0" lang="en-US" altLang="zh-CN" sz="2400" b="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rPr>
              <a:t>AI</a:t>
            </a:r>
            <a:r>
              <a:rPr kumimoji="0" lang="zh-CN" altLang="en-US" sz="2400" b="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rPr>
              <a:t>训练框架的设计及实现</a:t>
            </a:r>
            <a:endParaRPr kumimoji="0" lang="en-US" altLang="zh-CN" sz="2400" b="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900430" marR="0" lvl="1" indent="-360680" algn="l" defTabSz="914400" rtl="0" eaLnBrk="1" fontAlgn="base" latinLnBrk="0" hangingPunct="1">
              <a:lnSpc>
                <a:spcPct val="150000"/>
              </a:lnSpc>
              <a:spcBef>
                <a:spcPct val="20000"/>
              </a:spcBef>
              <a:spcAft>
                <a:spcPct val="0"/>
              </a:spcAft>
              <a:buClr>
                <a:srgbClr val="CC0000"/>
              </a:buClr>
              <a:buSzTx/>
              <a:buFont typeface="Wingdings" panose="05000000000000000000" pitchFamily="2" charset="2"/>
              <a:buChar char="n"/>
              <a:defRPr/>
            </a:pPr>
            <a:r>
              <a:rPr kumimoji="0" lang="zh-CN" altLang="en-US" sz="1800" b="0"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Times New Roman" pitchFamily="18" charset="0"/>
              </a:rPr>
              <a:t>创新性引入</a:t>
            </a:r>
            <a:r>
              <a:rPr kumimoji="0" lang="en-US" altLang="zh-CN" sz="1800" b="0" i="0" u="none" strike="noStrike" kern="0" cap="none" spc="0" normalizeH="0" baseline="0" noProof="0" dirty="0" smtClean="0">
                <a:ln>
                  <a:noFill/>
                </a:ln>
                <a:solidFill>
                  <a:srgbClr val="FF0000"/>
                </a:solidFill>
                <a:effectLst/>
                <a:uLnTx/>
                <a:uFillTx/>
                <a:latin typeface="Times New Roman" pitchFamily="18" charset="0"/>
                <a:ea typeface="楷体_GB2312" pitchFamily="49" charset="-122"/>
                <a:cs typeface="Times New Roman" pitchFamily="18" charset="0"/>
              </a:rPr>
              <a:t>Smart Edge Server(</a:t>
            </a:r>
            <a:r>
              <a:rPr kumimoji="0" lang="zh-CN" altLang="en-US" sz="1800" b="0" i="0" u="none" strike="noStrike" kern="0" cap="none" spc="0" normalizeH="0" baseline="0" noProof="0" dirty="0" smtClean="0">
                <a:ln>
                  <a:noFill/>
                </a:ln>
                <a:solidFill>
                  <a:srgbClr val="FF0000"/>
                </a:solidFill>
                <a:effectLst/>
                <a:uLnTx/>
                <a:uFillTx/>
                <a:latin typeface="Times New Roman" pitchFamily="18" charset="0"/>
                <a:ea typeface="楷体_GB2312" pitchFamily="49" charset="-122"/>
                <a:cs typeface="Times New Roman" pitchFamily="18" charset="0"/>
              </a:rPr>
              <a:t>智能边缘服务器</a:t>
            </a:r>
            <a:r>
              <a:rPr kumimoji="0" lang="en-US" altLang="zh-CN" sz="1800" b="0" i="0" u="none" strike="noStrike" kern="0" cap="none" spc="0" normalizeH="0" baseline="0" noProof="0" dirty="0" smtClean="0">
                <a:ln>
                  <a:noFill/>
                </a:ln>
                <a:solidFill>
                  <a:srgbClr val="FF0000"/>
                </a:solidFill>
                <a:effectLst/>
                <a:uLnTx/>
                <a:uFillTx/>
                <a:latin typeface="Times New Roman" pitchFamily="18" charset="0"/>
                <a:ea typeface="楷体_GB2312" pitchFamily="49" charset="-122"/>
                <a:cs typeface="Times New Roman" pitchFamily="18" charset="0"/>
              </a:rPr>
              <a:t>)</a:t>
            </a:r>
            <a:r>
              <a:rPr kumimoji="0" lang="zh-CN" altLang="en-US" sz="1800" b="0"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Times New Roman" pitchFamily="18" charset="0"/>
              </a:rPr>
              <a:t>，</a:t>
            </a:r>
            <a:r>
              <a:rPr kumimoji="0" lang="zh-CN" altLang="en-US" sz="1800" b="0" i="0" u="none" strike="noStrike" kern="0" cap="none" spc="0" normalizeH="0" baseline="0" noProof="0" dirty="0" smtClean="0">
                <a:ln>
                  <a:noFill/>
                </a:ln>
                <a:solidFill>
                  <a:srgbClr val="FF0000"/>
                </a:solidFill>
                <a:effectLst/>
                <a:uLnTx/>
                <a:uFillTx/>
                <a:latin typeface="Times New Roman" pitchFamily="18" charset="0"/>
                <a:ea typeface="楷体_GB2312" pitchFamily="49" charset="-122"/>
                <a:cs typeface="Times New Roman" pitchFamily="18" charset="0"/>
              </a:rPr>
              <a:t>承上启下</a:t>
            </a:r>
            <a:r>
              <a:rPr kumimoji="0" lang="zh-CN" altLang="en-US" sz="1800" b="0"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Times New Roman" pitchFamily="18" charset="0"/>
              </a:rPr>
              <a:t>的作用</a:t>
            </a:r>
            <a:endParaRPr kumimoji="0" lang="en-US" altLang="zh-CN" sz="1800" b="0"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Times New Roman" pitchFamily="18" charset="0"/>
            </a:endParaRPr>
          </a:p>
          <a:p>
            <a:pPr marL="900430" marR="0" lvl="1" indent="-360680" algn="l" defTabSz="914400" rtl="0" eaLnBrk="1" fontAlgn="base" latinLnBrk="0" hangingPunct="1">
              <a:lnSpc>
                <a:spcPct val="150000"/>
              </a:lnSpc>
              <a:spcBef>
                <a:spcPct val="20000"/>
              </a:spcBef>
              <a:spcAft>
                <a:spcPct val="0"/>
              </a:spcAft>
              <a:buClr>
                <a:srgbClr val="CC0000"/>
              </a:buClr>
              <a:buSzTx/>
              <a:buFont typeface="Wingdings" panose="05000000000000000000" pitchFamily="2" charset="2"/>
              <a:buChar char="n"/>
              <a:defRPr/>
            </a:pPr>
            <a:r>
              <a:rPr kumimoji="0" lang="en-US" altLang="zh-CN" sz="1800" b="0"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Times New Roman" pitchFamily="18" charset="0"/>
              </a:rPr>
              <a:t>Smart Edge Server</a:t>
            </a:r>
            <a:r>
              <a:rPr kumimoji="0" lang="zh-CN" altLang="en-US" sz="1800" b="0" i="0" u="none" strike="noStrike" kern="0" cap="none" spc="0" normalizeH="0" baseline="0" noProof="0" dirty="0" smtClean="0">
                <a:ln>
                  <a:noFill/>
                </a:ln>
                <a:solidFill>
                  <a:srgbClr val="FF0000"/>
                </a:solidFill>
                <a:effectLst/>
                <a:uLnTx/>
                <a:uFillTx/>
                <a:latin typeface="Times New Roman" pitchFamily="18" charset="0"/>
                <a:ea typeface="楷体_GB2312" pitchFamily="49" charset="-122"/>
                <a:cs typeface="Times New Roman" pitchFamily="18" charset="0"/>
              </a:rPr>
              <a:t>“向下”</a:t>
            </a:r>
            <a:r>
              <a:rPr kumimoji="0" lang="zh-CN" altLang="en-US" sz="1800" b="0"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Times New Roman" pitchFamily="18" charset="0"/>
              </a:rPr>
              <a:t>：解决</a:t>
            </a:r>
            <a:r>
              <a:rPr kumimoji="0" lang="en-US" altLang="zh-CN" sz="1800" b="0"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Times New Roman" pitchFamily="18" charset="0"/>
              </a:rPr>
              <a:t>Client</a:t>
            </a:r>
            <a:r>
              <a:rPr kumimoji="0" lang="zh-CN" altLang="en-US" sz="1800" b="0"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Times New Roman" pitchFamily="18" charset="0"/>
              </a:rPr>
              <a:t>端的数据异质性问题</a:t>
            </a:r>
            <a:endParaRPr kumimoji="0" lang="en-US" altLang="zh-CN" sz="1800" b="0"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Times New Roman" pitchFamily="18" charset="0"/>
            </a:endParaRPr>
          </a:p>
          <a:p>
            <a:pPr marL="900430" marR="0" lvl="1" indent="-360680" algn="l" defTabSz="914400" rtl="0" eaLnBrk="1" fontAlgn="base" latinLnBrk="0" hangingPunct="1">
              <a:lnSpc>
                <a:spcPct val="150000"/>
              </a:lnSpc>
              <a:spcBef>
                <a:spcPct val="20000"/>
              </a:spcBef>
              <a:spcAft>
                <a:spcPct val="0"/>
              </a:spcAft>
              <a:buClr>
                <a:srgbClr val="CC0000"/>
              </a:buClr>
              <a:buSzTx/>
              <a:buFont typeface="Wingdings" panose="05000000000000000000" pitchFamily="2" charset="2"/>
              <a:buChar char="n"/>
              <a:defRPr/>
            </a:pPr>
            <a:r>
              <a:rPr kumimoji="0" lang="en-US" altLang="zh-CN" sz="1800" b="0"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Times New Roman" pitchFamily="18" charset="0"/>
              </a:rPr>
              <a:t>Smart Edge Server</a:t>
            </a:r>
            <a:r>
              <a:rPr kumimoji="0" lang="zh-CN" altLang="en-US" sz="1800" b="0" i="0" u="none" strike="noStrike" kern="0" cap="none" spc="0" normalizeH="0" baseline="0" noProof="0" dirty="0" smtClean="0">
                <a:ln>
                  <a:noFill/>
                </a:ln>
                <a:solidFill>
                  <a:srgbClr val="FF0000"/>
                </a:solidFill>
                <a:effectLst/>
                <a:uLnTx/>
                <a:uFillTx/>
                <a:latin typeface="Times New Roman" pitchFamily="18" charset="0"/>
                <a:ea typeface="楷体_GB2312" pitchFamily="49" charset="-122"/>
                <a:cs typeface="Times New Roman" pitchFamily="18" charset="0"/>
              </a:rPr>
              <a:t>“向上”</a:t>
            </a:r>
            <a:r>
              <a:rPr kumimoji="0" lang="zh-CN" altLang="en-US" sz="1800" b="0"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Times New Roman" pitchFamily="18" charset="0"/>
              </a:rPr>
              <a:t>：优化</a:t>
            </a:r>
            <a:r>
              <a:rPr kumimoji="0" lang="en-US" altLang="zh-CN" sz="1800" b="0"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Times New Roman" pitchFamily="18" charset="0"/>
              </a:rPr>
              <a:t>Parameter Server</a:t>
            </a:r>
            <a:r>
              <a:rPr kumimoji="0" lang="zh-CN" altLang="en-US" sz="1800" b="0"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Times New Roman" pitchFamily="18" charset="0"/>
              </a:rPr>
              <a:t>的通信瓶颈</a:t>
            </a:r>
            <a:endParaRPr kumimoji="0" lang="en-US" altLang="zh-CN" sz="1800" b="0"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Times New Roman" pitchFamily="18" charset="0"/>
            </a:endParaRPr>
          </a:p>
          <a:p>
            <a:pPr marL="360680" marR="0" lvl="0" indent="-360680" algn="l" defTabSz="914400" rtl="0" eaLnBrk="1" fontAlgn="base" latinLnBrk="0" hangingPunct="1">
              <a:lnSpc>
                <a:spcPct val="150000"/>
              </a:lnSpc>
              <a:spcBef>
                <a:spcPct val="20000"/>
              </a:spcBef>
              <a:spcAft>
                <a:spcPct val="0"/>
              </a:spcAft>
              <a:buClr>
                <a:srgbClr val="CC0000"/>
              </a:buClr>
              <a:buSzPct val="80000"/>
              <a:buFont typeface="Wingdings" panose="05000000000000000000" pitchFamily="2" charset="2"/>
              <a:buChar char="o"/>
              <a:defRPr/>
            </a:pPr>
            <a:r>
              <a:rPr kumimoji="0" lang="zh-CN" altLang="en-US" sz="2400" b="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联合主动学习模型的设计与实现</a:t>
            </a:r>
            <a:endParaRPr kumimoji="0" lang="en-US" altLang="zh-CN" sz="2400" b="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900430" marR="0" lvl="1" indent="-360680" algn="l" defTabSz="914400" rtl="0" eaLnBrk="1" fontAlgn="base" latinLnBrk="0" hangingPunct="1">
              <a:lnSpc>
                <a:spcPct val="150000"/>
              </a:lnSpc>
              <a:spcBef>
                <a:spcPct val="20000"/>
              </a:spcBef>
              <a:spcAft>
                <a:spcPct val="0"/>
              </a:spcAft>
              <a:buClr>
                <a:srgbClr val="CC0000"/>
              </a:buClr>
              <a:buSzTx/>
              <a:buFont typeface="Wingdings" panose="05000000000000000000" pitchFamily="2" charset="2"/>
              <a:buChar char="n"/>
              <a:defRPr/>
            </a:pPr>
            <a:r>
              <a:rPr kumimoji="0" lang="zh-CN" altLang="en-US" sz="1800" b="0"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Times New Roman" pitchFamily="18" charset="0"/>
              </a:rPr>
              <a:t>解决海量的用户第一手数据</a:t>
            </a:r>
            <a:r>
              <a:rPr kumimoji="0" lang="zh-CN" altLang="en-US" sz="1800" b="0" i="0" u="none" strike="noStrike" kern="0" cap="none" spc="0" normalizeH="0" baseline="0" noProof="0" dirty="0" smtClean="0">
                <a:ln>
                  <a:noFill/>
                </a:ln>
                <a:solidFill>
                  <a:srgbClr val="FF0000"/>
                </a:solidFill>
                <a:effectLst/>
                <a:uLnTx/>
                <a:uFillTx/>
                <a:latin typeface="Times New Roman" pitchFamily="18" charset="0"/>
                <a:ea typeface="楷体_GB2312" pitchFamily="49" charset="-122"/>
                <a:cs typeface="Times New Roman" pitchFamily="18" charset="0"/>
              </a:rPr>
              <a:t>未标记</a:t>
            </a:r>
            <a:r>
              <a:rPr kumimoji="0" lang="zh-CN" altLang="en-US" sz="1800" b="0"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Times New Roman" pitchFamily="18" charset="0"/>
              </a:rPr>
              <a:t>问题</a:t>
            </a:r>
            <a:endParaRPr kumimoji="0" lang="en-US" altLang="zh-CN" sz="1800" b="0"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Times New Roman" pitchFamily="18" charset="0"/>
            </a:endParaRPr>
          </a:p>
          <a:p>
            <a:pPr marL="900430" marR="0" lvl="1" indent="-360680" algn="l" defTabSz="914400" rtl="0" eaLnBrk="1" fontAlgn="base" latinLnBrk="0" hangingPunct="1">
              <a:lnSpc>
                <a:spcPct val="150000"/>
              </a:lnSpc>
              <a:spcBef>
                <a:spcPct val="20000"/>
              </a:spcBef>
              <a:spcAft>
                <a:spcPct val="0"/>
              </a:spcAft>
              <a:buClr>
                <a:srgbClr val="CC0000"/>
              </a:buClr>
              <a:buSzTx/>
              <a:buFont typeface="Wingdings" panose="05000000000000000000" pitchFamily="2" charset="2"/>
              <a:buChar char="n"/>
              <a:defRPr/>
            </a:pPr>
            <a:r>
              <a:rPr kumimoji="0" lang="zh-CN" altLang="en-US" sz="1800" b="0"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Times New Roman" pitchFamily="18" charset="0"/>
              </a:rPr>
              <a:t>解决样本</a:t>
            </a:r>
            <a:r>
              <a:rPr kumimoji="0" lang="zh-CN" altLang="en-US" sz="1800" b="0" i="0" u="none" strike="noStrike" kern="0" cap="none" spc="0" normalizeH="0" baseline="0" noProof="0" dirty="0" smtClean="0">
                <a:ln>
                  <a:noFill/>
                </a:ln>
                <a:solidFill>
                  <a:srgbClr val="FF0000"/>
                </a:solidFill>
                <a:effectLst/>
                <a:uLnTx/>
                <a:uFillTx/>
                <a:latin typeface="Times New Roman" pitchFamily="18" charset="0"/>
                <a:ea typeface="楷体_GB2312" pitchFamily="49" charset="-122"/>
                <a:cs typeface="Times New Roman" pitchFamily="18" charset="0"/>
              </a:rPr>
              <a:t>不均衡</a:t>
            </a:r>
            <a:r>
              <a:rPr kumimoji="0" lang="zh-CN" altLang="en-US" sz="1800" b="0"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Times New Roman" pitchFamily="18" charset="0"/>
              </a:rPr>
              <a:t>问题</a:t>
            </a:r>
            <a:endParaRPr kumimoji="0" lang="en-US" altLang="zh-CN" sz="1800" b="0" i="0" u="none" strike="noStrike" kern="0" cap="none" spc="0" normalizeH="0" baseline="0" noProof="0" dirty="0">
              <a:ln>
                <a:noFill/>
              </a:ln>
              <a:solidFill>
                <a:schemeClr val="tx1"/>
              </a:solidFill>
              <a:effectLst/>
              <a:uLnTx/>
              <a:uFillTx/>
              <a:latin typeface="Times New Roman" pitchFamily="18" charset="0"/>
              <a:ea typeface="楷体_GB2312" pitchFamily="49" charset="-122"/>
              <a:cs typeface="Times New Roman" pitchFamily="18" charset="0"/>
            </a:endParaRPr>
          </a:p>
          <a:p>
            <a:pPr marL="360680" marR="0" lvl="0" indent="-360680" algn="l" defTabSz="914400" rtl="0" eaLnBrk="1" fontAlgn="base" latinLnBrk="0" hangingPunct="1">
              <a:lnSpc>
                <a:spcPct val="150000"/>
              </a:lnSpc>
              <a:spcBef>
                <a:spcPct val="20000"/>
              </a:spcBef>
              <a:spcAft>
                <a:spcPct val="0"/>
              </a:spcAft>
              <a:buClr>
                <a:srgbClr val="CC0000"/>
              </a:buClr>
              <a:buSzPct val="80000"/>
              <a:buFont typeface="Wingdings" panose="05000000000000000000" pitchFamily="2" charset="2"/>
              <a:buChar char="o"/>
              <a:defRPr/>
            </a:pPr>
            <a:r>
              <a:rPr kumimoji="0" lang="zh-CN" altLang="en-US" sz="2400" b="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rPr>
              <a:t>类别检测与补全算法的设计与</a:t>
            </a:r>
            <a:r>
              <a:rPr kumimoji="0" lang="zh-CN" altLang="en-US" sz="2400" b="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实现</a:t>
            </a:r>
            <a:endParaRPr kumimoji="0" lang="en-US" altLang="zh-CN" sz="2400" b="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900430" marR="0" lvl="1" indent="-360680" algn="l" defTabSz="914400" rtl="0" eaLnBrk="1" fontAlgn="base" latinLnBrk="0" hangingPunct="1">
              <a:lnSpc>
                <a:spcPct val="150000"/>
              </a:lnSpc>
              <a:spcBef>
                <a:spcPct val="20000"/>
              </a:spcBef>
              <a:spcAft>
                <a:spcPct val="0"/>
              </a:spcAft>
              <a:buClr>
                <a:srgbClr val="CC0000"/>
              </a:buClr>
              <a:buSzTx/>
              <a:buFont typeface="Wingdings" panose="05000000000000000000" pitchFamily="2" charset="2"/>
              <a:buChar char="n"/>
              <a:defRPr/>
            </a:pPr>
            <a:r>
              <a:rPr kumimoji="0" lang="zh-CN" altLang="en-US" sz="1800" b="0" i="0" u="none" strike="noStrike" kern="0" cap="none" spc="0" normalizeH="0" baseline="0" noProof="0" dirty="0">
                <a:ln>
                  <a:noFill/>
                </a:ln>
                <a:solidFill>
                  <a:schemeClr val="tx1"/>
                </a:solidFill>
                <a:effectLst/>
                <a:uLnTx/>
                <a:uFillTx/>
                <a:latin typeface="Times New Roman" pitchFamily="18" charset="0"/>
                <a:ea typeface="楷体_GB2312" pitchFamily="49" charset="-122"/>
                <a:cs typeface="Times New Roman" pitchFamily="18" charset="0"/>
              </a:rPr>
              <a:t>检测</a:t>
            </a:r>
            <a:r>
              <a:rPr kumimoji="0" lang="en-US" altLang="zh-CN" sz="1800" b="0" i="0" u="none" strike="noStrike" kern="0" cap="none" spc="0" normalizeH="0" baseline="0" noProof="0" dirty="0">
                <a:ln>
                  <a:noFill/>
                </a:ln>
                <a:solidFill>
                  <a:schemeClr val="tx1"/>
                </a:solidFill>
                <a:effectLst/>
                <a:uLnTx/>
                <a:uFillTx/>
                <a:latin typeface="Times New Roman" pitchFamily="18" charset="0"/>
                <a:ea typeface="楷体_GB2312" pitchFamily="49" charset="-122"/>
                <a:cs typeface="Times New Roman" pitchFamily="18" charset="0"/>
              </a:rPr>
              <a:t>Client</a:t>
            </a:r>
            <a:r>
              <a:rPr kumimoji="0" lang="zh-CN" altLang="en-US" sz="1800" b="0" i="0" u="none" strike="noStrike" kern="0" cap="none" spc="0" normalizeH="0" baseline="0" noProof="0" dirty="0">
                <a:ln>
                  <a:noFill/>
                </a:ln>
                <a:solidFill>
                  <a:schemeClr val="tx1"/>
                </a:solidFill>
                <a:effectLst/>
                <a:uLnTx/>
                <a:uFillTx/>
                <a:latin typeface="Times New Roman" pitchFamily="18" charset="0"/>
                <a:ea typeface="楷体_GB2312" pitchFamily="49" charset="-122"/>
                <a:cs typeface="Times New Roman" pitchFamily="18" charset="0"/>
              </a:rPr>
              <a:t>数据集的类别缺失</a:t>
            </a:r>
            <a:endParaRPr kumimoji="0" lang="en-US" altLang="zh-CN" sz="1800" b="0" i="0" u="none" strike="noStrike" kern="0" cap="none" spc="0" normalizeH="0" baseline="0" noProof="0" dirty="0">
              <a:ln>
                <a:noFill/>
              </a:ln>
              <a:solidFill>
                <a:schemeClr val="tx1"/>
              </a:solidFill>
              <a:effectLst/>
              <a:uLnTx/>
              <a:uFillTx/>
              <a:latin typeface="Times New Roman" pitchFamily="18" charset="0"/>
              <a:ea typeface="楷体_GB2312" pitchFamily="49" charset="-122"/>
              <a:cs typeface="Times New Roman" pitchFamily="18" charset="0"/>
            </a:endParaRPr>
          </a:p>
          <a:p>
            <a:pPr marL="900430" marR="0" lvl="1" indent="-360680" algn="l" defTabSz="914400" rtl="0" eaLnBrk="1" fontAlgn="base" latinLnBrk="0" hangingPunct="1">
              <a:lnSpc>
                <a:spcPct val="150000"/>
              </a:lnSpc>
              <a:spcBef>
                <a:spcPct val="20000"/>
              </a:spcBef>
              <a:spcAft>
                <a:spcPct val="0"/>
              </a:spcAft>
              <a:buClr>
                <a:srgbClr val="CC0000"/>
              </a:buClr>
              <a:buSzTx/>
              <a:buFont typeface="Wingdings" panose="05000000000000000000" pitchFamily="2" charset="2"/>
              <a:buChar char="n"/>
              <a:defRPr/>
            </a:pPr>
            <a:r>
              <a:rPr kumimoji="0" lang="zh-CN" altLang="en-US" sz="1800" b="0" i="0" u="none" strike="noStrike" kern="0" cap="none" spc="0" normalizeH="0" baseline="0" noProof="0" dirty="0">
                <a:ln>
                  <a:noFill/>
                </a:ln>
                <a:solidFill>
                  <a:schemeClr val="tx1"/>
                </a:solidFill>
                <a:effectLst/>
                <a:uLnTx/>
                <a:uFillTx/>
                <a:latin typeface="Times New Roman" pitchFamily="18" charset="0"/>
                <a:ea typeface="楷体_GB2312" pitchFamily="49" charset="-122"/>
                <a:cs typeface="Times New Roman" pitchFamily="18" charset="0"/>
              </a:rPr>
              <a:t>解决类别缺失带来的</a:t>
            </a:r>
            <a:r>
              <a:rPr kumimoji="0" lang="zh-CN" altLang="en-US" sz="1800" b="0" i="0" u="none" strike="noStrike" kern="0" cap="none" spc="0" normalizeH="0" baseline="0" noProof="0" dirty="0">
                <a:ln>
                  <a:noFill/>
                </a:ln>
                <a:solidFill>
                  <a:srgbClr val="FF0000"/>
                </a:solidFill>
                <a:effectLst/>
                <a:uLnTx/>
                <a:uFillTx/>
                <a:latin typeface="Times New Roman" pitchFamily="18" charset="0"/>
                <a:ea typeface="楷体_GB2312" pitchFamily="49" charset="-122"/>
                <a:cs typeface="Times New Roman" pitchFamily="18" charset="0"/>
              </a:rPr>
              <a:t>数据异质性</a:t>
            </a:r>
            <a:r>
              <a:rPr kumimoji="0" lang="zh-CN" altLang="en-US" sz="1800" b="0" i="0" u="none" strike="noStrike" kern="0" cap="none" spc="0" normalizeH="0" baseline="0" noProof="0" dirty="0">
                <a:ln>
                  <a:noFill/>
                </a:ln>
                <a:solidFill>
                  <a:schemeClr val="tx1"/>
                </a:solidFill>
                <a:effectLst/>
                <a:uLnTx/>
                <a:uFillTx/>
                <a:latin typeface="Times New Roman" pitchFamily="18" charset="0"/>
                <a:ea typeface="楷体_GB2312" pitchFamily="49" charset="-122"/>
                <a:cs typeface="Times New Roman" pitchFamily="18" charset="0"/>
              </a:rPr>
              <a:t>问题</a:t>
            </a:r>
            <a:endParaRPr kumimoji="0" lang="en-US" altLang="zh-CN" sz="1800" b="0" i="0" u="none" strike="noStrike" kern="0" cap="none" spc="0" normalizeH="0" baseline="0" noProof="0" dirty="0">
              <a:ln>
                <a:noFill/>
              </a:ln>
              <a:solidFill>
                <a:schemeClr val="tx1"/>
              </a:solidFill>
              <a:effectLst/>
              <a:uLnTx/>
              <a:uFillTx/>
              <a:latin typeface="Times New Roman" pitchFamily="18" charset="0"/>
              <a:ea typeface="楷体_GB2312" pitchFamily="49" charset="-122"/>
              <a:cs typeface="Times New Roman" pitchFamily="18" charset="0"/>
            </a:endParaRPr>
          </a:p>
          <a:p>
            <a:pPr marL="900430" marR="0" lvl="1" indent="-360680" algn="l" defTabSz="914400" rtl="0" eaLnBrk="1" fontAlgn="base" latinLnBrk="0" hangingPunct="1">
              <a:lnSpc>
                <a:spcPct val="150000"/>
              </a:lnSpc>
              <a:spcBef>
                <a:spcPct val="20000"/>
              </a:spcBef>
              <a:spcAft>
                <a:spcPct val="0"/>
              </a:spcAft>
              <a:buClr>
                <a:srgbClr val="CC0000"/>
              </a:buClr>
              <a:buSzTx/>
              <a:buFont typeface="Wingdings" panose="05000000000000000000" pitchFamily="2" charset="2"/>
              <a:buChar char="n"/>
              <a:defRPr/>
            </a:pPr>
            <a:endParaRPr kumimoji="0" lang="en-US" altLang="zh-CN" sz="1600" b="0" i="0" u="none" strike="noStrike" kern="0" cap="none" spc="0" normalizeH="0" baseline="0" noProof="0" dirty="0">
              <a:ln>
                <a:noFill/>
              </a:ln>
              <a:solidFill>
                <a:schemeClr val="tx1"/>
              </a:solidFill>
              <a:effectLst/>
              <a:uLnTx/>
              <a:uFillTx/>
              <a:latin typeface="Times New Roman" pitchFamily="18" charset="0"/>
              <a:ea typeface="楷体_GB2312" pitchFamily="49" charset="-122"/>
              <a:cs typeface="Times New Roman" pitchFamily="18" charset="0"/>
            </a:endParaRPr>
          </a:p>
          <a:p>
            <a:pPr marL="0" marR="0" lvl="0" indent="0" algn="l" defTabSz="914400" rtl="0" eaLnBrk="1" fontAlgn="base" latinLnBrk="0" hangingPunct="1">
              <a:lnSpc>
                <a:spcPct val="150000"/>
              </a:lnSpc>
              <a:spcBef>
                <a:spcPct val="20000"/>
              </a:spcBef>
              <a:spcAft>
                <a:spcPct val="0"/>
              </a:spcAft>
              <a:buClr>
                <a:srgbClr val="CC0000"/>
              </a:buClr>
              <a:buSzPct val="80000"/>
              <a:buFont typeface="Wingdings" panose="05000000000000000000" pitchFamily="2" charset="2"/>
              <a:buNone/>
              <a:defRPr/>
            </a:pPr>
            <a:endParaRPr kumimoji="0" lang="en-US" altLang="zh-CN" sz="1600" b="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900430" marR="0" lvl="1" indent="-360680" algn="l" defTabSz="914400" rtl="0" eaLnBrk="1" fontAlgn="base" latinLnBrk="0" hangingPunct="1">
              <a:lnSpc>
                <a:spcPct val="150000"/>
              </a:lnSpc>
              <a:spcBef>
                <a:spcPct val="20000"/>
              </a:spcBef>
              <a:spcAft>
                <a:spcPct val="0"/>
              </a:spcAft>
              <a:buClr>
                <a:srgbClr val="CC0000"/>
              </a:buClr>
              <a:buSzTx/>
              <a:buFont typeface="Wingdings" panose="05000000000000000000" pitchFamily="2" charset="2"/>
              <a:buChar char="n"/>
              <a:defRPr/>
            </a:pPr>
            <a:endParaRPr kumimoji="0" lang="en-US" altLang="zh-CN" sz="1600" b="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26629" name="灯片编号占位符 5"/>
          <p:cNvSpPr txBox="1">
            <a:spLocks noGrp="1"/>
          </p:cNvSpPr>
          <p:nvPr>
            <p:ph type="sldNum" sz="quarter" idx="4"/>
          </p:nvPr>
        </p:nvSpPr>
        <p:spPr>
          <a:xfrm>
            <a:off x="8388350" y="6519863"/>
            <a:ext cx="801688" cy="365125"/>
          </a:xfrm>
          <a:noFill/>
          <a:ln>
            <a:noFill/>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5pPr>
          </a:lstStyle>
          <a:p>
            <a:pPr lvl="0" eaLnBrk="1" hangingPunct="1"/>
            <a:fld id="{9A0DB2DC-4C9A-4742-B13C-FB6460FD3503}" type="slidenum">
              <a:rPr lang="zh-CN" altLang="en-US" sz="1400" dirty="0"/>
              <a:t>7</a:t>
            </a:fld>
            <a:r>
              <a:rPr lang="en-US" altLang="zh-CN" sz="1400" dirty="0"/>
              <a:t>/16</a:t>
            </a:r>
            <a:endParaRPr lang="zh-CN" altLang="en-US" sz="1400" dirty="0"/>
          </a:p>
        </p:txBody>
      </p:sp>
      <p:sp>
        <p:nvSpPr>
          <p:cNvPr id="17414" name="页脚占位符 4"/>
          <p:cNvSpPr txBox="1">
            <a:spLocks noGrp="1"/>
          </p:cNvSpPr>
          <p:nvPr>
            <p:ph type="ftr" sz="quarter" idx="3"/>
          </p:nvPr>
        </p:nvSpPr>
        <p:spPr bwMode="auto">
          <a:xfrm>
            <a:off x="179388" y="6524625"/>
            <a:ext cx="5472113" cy="333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marR="0" lvl="0" indent="0" algn="l" defTabSz="914400" rtl="0" eaLnBrk="1" fontAlgn="b" latinLnBrk="0" hangingPunct="1">
              <a:lnSpc>
                <a:spcPct val="100000"/>
              </a:lnSpc>
              <a:spcBef>
                <a:spcPct val="0"/>
              </a:spcBef>
              <a:spcAft>
                <a:spcPct val="0"/>
              </a:spcAft>
              <a:buClrTx/>
              <a:buSzTx/>
              <a:buFontTx/>
              <a:buNone/>
              <a:defRPr/>
            </a:pPr>
            <a:r>
              <a:rPr kumimoji="0" lang="zh-CN" altLang="zh-CN" sz="1400" b="1" i="0" u="none" strike="noStrike" kern="100" cap="none" spc="0" normalizeH="0" baseline="0" noProof="0" dirty="0">
                <a:ln>
                  <a:noFill/>
                </a:ln>
                <a:solidFill>
                  <a:schemeClr val="tx1"/>
                </a:solidFill>
                <a:effectLst/>
                <a:uLnTx/>
                <a:uFillTx/>
                <a:latin typeface="Calibri" pitchFamily="34" charset="0"/>
                <a:ea typeface="宋体" pitchFamily="2" charset="-122"/>
                <a:cs typeface="Times New Roman" pitchFamily="18" charset="0"/>
              </a:rPr>
              <a:t>基于</a:t>
            </a:r>
            <a:r>
              <a:rPr kumimoji="0" lang="zh-CN" altLang="en-US" sz="1400" b="1" i="0" u="none" strike="noStrike" kern="100" cap="none" spc="0" normalizeH="0" baseline="0" noProof="0" dirty="0">
                <a:ln>
                  <a:noFill/>
                </a:ln>
                <a:solidFill>
                  <a:schemeClr val="tx1"/>
                </a:solidFill>
                <a:effectLst/>
                <a:uLnTx/>
                <a:uFillTx/>
                <a:latin typeface="Calibri" pitchFamily="34" charset="0"/>
                <a:ea typeface="宋体" pitchFamily="2" charset="-122"/>
                <a:cs typeface="Times New Roman" pitchFamily="18" charset="0"/>
              </a:rPr>
              <a:t>共享数据的分布式联合主动学习系统研究</a:t>
            </a:r>
          </a:p>
        </p:txBody>
      </p:sp>
    </p:spTree>
  </p:cSld>
  <p:clrMapOvr>
    <a:masterClrMapping/>
  </p:clrMapOvr>
  <p:transition spd="slow" advTm="48966"/>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矩形 7"/>
          <p:cNvSpPr/>
          <p:nvPr/>
        </p:nvSpPr>
        <p:spPr>
          <a:xfrm>
            <a:off x="241300" y="44450"/>
            <a:ext cx="8075613" cy="523875"/>
          </a:xfrm>
          <a:prstGeom prst="rect">
            <a:avLst/>
          </a:prstGeom>
          <a:noFill/>
          <a:ln w="9525">
            <a:noFill/>
          </a:ln>
        </p:spPr>
        <p:txBody>
          <a:bodyPr>
            <a:spAutoFit/>
          </a:bodyPr>
          <a:lstStyle/>
          <a:p>
            <a:pPr eaLnBrk="1" hangingPunct="1"/>
            <a:r>
              <a:rPr lang="zh-CN" altLang="en-US" sz="2800" b="1" dirty="0">
                <a:latin typeface="Times New Roman" pitchFamily="18" charset="0"/>
                <a:cs typeface="Times New Roman" pitchFamily="18" charset="0"/>
              </a:rPr>
              <a:t>研究方案</a:t>
            </a:r>
            <a:endParaRPr lang="zh-CN" altLang="en-US" sz="2000" b="1" dirty="0">
              <a:latin typeface="Times New Roman" pitchFamily="18" charset="0"/>
              <a:ea typeface="Times New Roman" pitchFamily="18" charset="0"/>
            </a:endParaRPr>
          </a:p>
        </p:txBody>
      </p:sp>
      <p:sp>
        <p:nvSpPr>
          <p:cNvPr id="30723" name="Rectangle 2"/>
          <p:cNvSpPr/>
          <p:nvPr/>
        </p:nvSpPr>
        <p:spPr>
          <a:xfrm>
            <a:off x="0" y="0"/>
            <a:ext cx="9144000" cy="0"/>
          </a:xfrm>
          <a:prstGeom prst="rect">
            <a:avLst/>
          </a:prstGeom>
          <a:noFill/>
          <a:ln w="9525">
            <a:noFill/>
          </a:ln>
        </p:spPr>
        <p:txBody>
          <a:bodyPr wrap="none" anchor="ctr">
            <a:spAutoFit/>
          </a:bodyPr>
          <a:lstStyle/>
          <a:p>
            <a:pPr eaLnBrk="1" hangingPunct="1"/>
            <a:endParaRPr lang="zh-CN" altLang="en-US" dirty="0">
              <a:latin typeface="Calibri" pitchFamily="34" charset="0"/>
            </a:endParaRPr>
          </a:p>
        </p:txBody>
      </p:sp>
      <p:sp>
        <p:nvSpPr>
          <p:cNvPr id="30724" name="灯片编号占位符 5"/>
          <p:cNvSpPr txBox="1">
            <a:spLocks noGrp="1"/>
          </p:cNvSpPr>
          <p:nvPr>
            <p:ph type="sldNum" sz="quarter" idx="4"/>
          </p:nvPr>
        </p:nvSpPr>
        <p:spPr>
          <a:xfrm>
            <a:off x="8388350" y="6519863"/>
            <a:ext cx="801688" cy="365125"/>
          </a:xfrm>
          <a:noFill/>
          <a:ln>
            <a:noFill/>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5pPr>
          </a:lstStyle>
          <a:p>
            <a:pPr lvl="0" eaLnBrk="1" hangingPunct="1"/>
            <a:fld id="{9A0DB2DC-4C9A-4742-B13C-FB6460FD3503}" type="slidenum">
              <a:rPr lang="zh-CN" altLang="en-US" sz="1400" dirty="0"/>
              <a:t>8</a:t>
            </a:fld>
            <a:r>
              <a:rPr lang="en-US" altLang="zh-CN" sz="1400" dirty="0"/>
              <a:t>/16</a:t>
            </a:r>
            <a:endParaRPr lang="zh-CN" altLang="en-US" sz="1400" dirty="0"/>
          </a:p>
        </p:txBody>
      </p:sp>
      <p:sp>
        <p:nvSpPr>
          <p:cNvPr id="26629" name="页脚占位符 4"/>
          <p:cNvSpPr txBox="1">
            <a:spLocks noGrp="1"/>
          </p:cNvSpPr>
          <p:nvPr>
            <p:ph type="ftr" sz="quarter" idx="3"/>
          </p:nvPr>
        </p:nvSpPr>
        <p:spPr bwMode="auto">
          <a:xfrm>
            <a:off x="179388" y="6524625"/>
            <a:ext cx="5472113" cy="333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marR="0" lvl="0" indent="0" algn="l" defTabSz="914400" rtl="0" eaLnBrk="1" fontAlgn="b" latinLnBrk="0" hangingPunct="1">
              <a:lnSpc>
                <a:spcPct val="100000"/>
              </a:lnSpc>
              <a:spcBef>
                <a:spcPct val="0"/>
              </a:spcBef>
              <a:spcAft>
                <a:spcPct val="0"/>
              </a:spcAft>
              <a:buClrTx/>
              <a:buSzTx/>
              <a:buFontTx/>
              <a:buNone/>
              <a:defRPr/>
            </a:pPr>
            <a:r>
              <a:rPr kumimoji="0" lang="zh-CN" altLang="zh-CN" sz="1400" b="1" i="0" u="none" strike="noStrike" kern="100" cap="none" spc="0" normalizeH="0" baseline="0" noProof="0" dirty="0">
                <a:ln>
                  <a:noFill/>
                </a:ln>
                <a:solidFill>
                  <a:schemeClr val="tx1"/>
                </a:solidFill>
                <a:effectLst/>
                <a:uLnTx/>
                <a:uFillTx/>
                <a:latin typeface="Calibri" pitchFamily="34" charset="0"/>
                <a:ea typeface="宋体" pitchFamily="2" charset="-122"/>
                <a:cs typeface="Times New Roman" pitchFamily="18" charset="0"/>
              </a:rPr>
              <a:t>基于</a:t>
            </a:r>
            <a:r>
              <a:rPr kumimoji="0" lang="zh-CN" altLang="en-US" sz="1400" b="1" i="0" u="none" strike="noStrike" kern="100" cap="none" spc="0" normalizeH="0" baseline="0" noProof="0" dirty="0">
                <a:ln>
                  <a:noFill/>
                </a:ln>
                <a:solidFill>
                  <a:schemeClr val="tx1"/>
                </a:solidFill>
                <a:effectLst/>
                <a:uLnTx/>
                <a:uFillTx/>
                <a:latin typeface="Calibri" pitchFamily="34" charset="0"/>
                <a:ea typeface="宋体" pitchFamily="2" charset="-122"/>
                <a:cs typeface="Times New Roman" pitchFamily="18" charset="0"/>
              </a:rPr>
              <a:t>共享数据的分布式联合主动学习系统研究</a:t>
            </a:r>
          </a:p>
        </p:txBody>
      </p:sp>
      <p:pic>
        <p:nvPicPr>
          <p:cNvPr id="30726" name="图片 10" descr="C:\Users\hasee\OneDrive\第三学期相关\【重要工作安排，请留存】关于本学期开题报告+毕设研究工作安排 - 16级\框架.jpg"/>
          <p:cNvPicPr>
            <a:picLocks noChangeAspect="1"/>
          </p:cNvPicPr>
          <p:nvPr/>
        </p:nvPicPr>
        <p:blipFill>
          <a:blip r:embed="rId4"/>
          <a:stretch>
            <a:fillRect/>
          </a:stretch>
        </p:blipFill>
        <p:spPr>
          <a:xfrm>
            <a:off x="3203575" y="3244850"/>
            <a:ext cx="5586413" cy="3054350"/>
          </a:xfrm>
          <a:prstGeom prst="rect">
            <a:avLst/>
          </a:prstGeom>
          <a:noFill/>
          <a:ln w="9525">
            <a:noFill/>
          </a:ln>
        </p:spPr>
      </p:pic>
      <p:sp>
        <p:nvSpPr>
          <p:cNvPr id="9" name="内容占位符 3"/>
          <p:cNvSpPr txBox="1"/>
          <p:nvPr/>
        </p:nvSpPr>
        <p:spPr>
          <a:xfrm>
            <a:off x="179705" y="514350"/>
            <a:ext cx="8964295" cy="6343650"/>
          </a:xfrm>
          <a:prstGeom prst="rect">
            <a:avLst/>
          </a:prstGeom>
        </p:spPr>
        <p:txBody>
          <a:bodyPr/>
          <a:lstStyle>
            <a:lvl1pPr marL="360680" indent="-360680" algn="l" rtl="0" eaLnBrk="1" fontAlgn="base" hangingPunct="1">
              <a:spcBef>
                <a:spcPct val="20000"/>
              </a:spcBef>
              <a:spcAft>
                <a:spcPct val="0"/>
              </a:spcAft>
              <a:buClr>
                <a:srgbClr val="CC0000"/>
              </a:buClr>
              <a:buSzPct val="80000"/>
              <a:buFont typeface="Wingdings" panose="05000000000000000000" pitchFamily="2" charset="2"/>
              <a:buChar char="o"/>
              <a:defRPr sz="3200">
                <a:solidFill>
                  <a:schemeClr val="tx1"/>
                </a:solidFill>
                <a:effectLst>
                  <a:outerShdw blurRad="38100" dist="38100" dir="2700000" algn="tl">
                    <a:srgbClr val="C0C0C0"/>
                  </a:outerShdw>
                </a:effectLst>
                <a:latin typeface="+mn-lt"/>
                <a:ea typeface="+mn-ea"/>
                <a:cs typeface="隶书" pitchFamily="49" charset="-122"/>
              </a:defRPr>
            </a:lvl1pPr>
            <a:lvl2pPr marL="900430" indent="-360680" algn="l" rtl="0" eaLnBrk="1" fontAlgn="base" hangingPunct="1">
              <a:spcBef>
                <a:spcPct val="20000"/>
              </a:spcBef>
              <a:spcAft>
                <a:spcPct val="0"/>
              </a:spcAft>
              <a:buClr>
                <a:srgbClr val="CC0000"/>
              </a:buClr>
              <a:buFont typeface="Wingdings" panose="05000000000000000000" pitchFamily="2" charset="2"/>
              <a:buChar char="n"/>
              <a:defRPr sz="2400">
                <a:solidFill>
                  <a:schemeClr val="tx1"/>
                </a:solidFill>
                <a:effectLst>
                  <a:outerShdw blurRad="38100" dist="38100" dir="2700000" algn="tl">
                    <a:srgbClr val="C0C0C0"/>
                  </a:outerShdw>
                </a:effectLst>
                <a:latin typeface="Arial" panose="02080604020202020204" pitchFamily="34" charset="0"/>
                <a:ea typeface="楷体_GB2312" pitchFamily="49" charset="-122"/>
                <a:cs typeface="楷体_GB2312"/>
              </a:defRPr>
            </a:lvl2pPr>
            <a:lvl3pPr marL="1487805" indent="-228600" algn="l" rtl="0" eaLnBrk="1" fontAlgn="base" hangingPunct="1">
              <a:spcBef>
                <a:spcPct val="20000"/>
              </a:spcBef>
              <a:spcAft>
                <a:spcPct val="0"/>
              </a:spcAft>
              <a:buChar char="•"/>
              <a:defRPr sz="2000">
                <a:solidFill>
                  <a:schemeClr val="tx1"/>
                </a:solidFill>
                <a:latin typeface="Arial" panose="02080604020202020204" pitchFamily="34" charset="0"/>
                <a:ea typeface="宋体" pitchFamily="2" charset="-122"/>
                <a:cs typeface="楷体_GB2312"/>
              </a:defRPr>
            </a:lvl3pPr>
            <a:lvl4pPr marL="1895475" indent="-228600" algn="l" rtl="0" eaLnBrk="1" fontAlgn="base" hangingPunct="1">
              <a:spcBef>
                <a:spcPct val="20000"/>
              </a:spcBef>
              <a:spcAft>
                <a:spcPct val="0"/>
              </a:spcAft>
              <a:buChar char="–"/>
              <a:defRPr sz="2000">
                <a:solidFill>
                  <a:schemeClr val="tx1"/>
                </a:solidFill>
                <a:latin typeface="Arial" panose="02080604020202020204" pitchFamily="34" charset="0"/>
                <a:ea typeface="宋体" pitchFamily="2" charset="-122"/>
                <a:cs typeface="楷体_GB2312"/>
              </a:defRPr>
            </a:lvl4pPr>
            <a:lvl5pPr marL="2303780" indent="-228600" algn="l" rtl="0" eaLnBrk="1" fontAlgn="base" hangingPunct="1">
              <a:spcBef>
                <a:spcPct val="20000"/>
              </a:spcBef>
              <a:spcAft>
                <a:spcPct val="0"/>
              </a:spcAft>
              <a:buChar char="»"/>
              <a:defRPr sz="2000">
                <a:solidFill>
                  <a:schemeClr val="tx1"/>
                </a:solidFill>
                <a:latin typeface="Arial" panose="02080604020202020204" pitchFamily="34" charset="0"/>
                <a:ea typeface="宋体" pitchFamily="2" charset="-122"/>
                <a:cs typeface="楷体_GB2312"/>
              </a:defRPr>
            </a:lvl5pPr>
            <a:lvl6pPr marL="2760980" indent="-228600" algn="l" rtl="0" eaLnBrk="1" fontAlgn="base" hangingPunct="1">
              <a:spcBef>
                <a:spcPct val="20000"/>
              </a:spcBef>
              <a:spcAft>
                <a:spcPct val="0"/>
              </a:spcAft>
              <a:buChar char="»"/>
              <a:defRPr>
                <a:solidFill>
                  <a:schemeClr val="tx1"/>
                </a:solidFill>
                <a:latin typeface="Arial" panose="02080604020202020204" pitchFamily="34" charset="0"/>
                <a:ea typeface="宋体" pitchFamily="2" charset="-122"/>
              </a:defRPr>
            </a:lvl6pPr>
            <a:lvl7pPr marL="3218180" indent="-228600" algn="l" rtl="0" eaLnBrk="1" fontAlgn="base" hangingPunct="1">
              <a:spcBef>
                <a:spcPct val="20000"/>
              </a:spcBef>
              <a:spcAft>
                <a:spcPct val="0"/>
              </a:spcAft>
              <a:buChar char="»"/>
              <a:defRPr>
                <a:solidFill>
                  <a:schemeClr val="tx1"/>
                </a:solidFill>
                <a:latin typeface="Arial" panose="02080604020202020204" pitchFamily="34" charset="0"/>
                <a:ea typeface="宋体" pitchFamily="2" charset="-122"/>
              </a:defRPr>
            </a:lvl7pPr>
            <a:lvl8pPr marL="3675380" indent="-228600" algn="l" rtl="0" eaLnBrk="1" fontAlgn="base" hangingPunct="1">
              <a:spcBef>
                <a:spcPct val="20000"/>
              </a:spcBef>
              <a:spcAft>
                <a:spcPct val="0"/>
              </a:spcAft>
              <a:buChar char="»"/>
              <a:defRPr>
                <a:solidFill>
                  <a:schemeClr val="tx1"/>
                </a:solidFill>
                <a:latin typeface="Arial" panose="02080604020202020204" pitchFamily="34" charset="0"/>
                <a:ea typeface="宋体" pitchFamily="2" charset="-122"/>
              </a:defRPr>
            </a:lvl8pPr>
            <a:lvl9pPr marL="4132580" indent="-228600" algn="l" rtl="0" eaLnBrk="1" fontAlgn="base" hangingPunct="1">
              <a:spcBef>
                <a:spcPct val="20000"/>
              </a:spcBef>
              <a:spcAft>
                <a:spcPct val="0"/>
              </a:spcAft>
              <a:buChar char="»"/>
              <a:defRPr>
                <a:solidFill>
                  <a:schemeClr val="tx1"/>
                </a:solidFill>
                <a:latin typeface="Arial" panose="02080604020202020204" pitchFamily="34" charset="0"/>
                <a:ea typeface="宋体" pitchFamily="2" charset="-122"/>
              </a:defRPr>
            </a:lvl9pPr>
          </a:lstStyle>
          <a:p>
            <a:pPr marL="360680" marR="0" lvl="0" indent="-360680" algn="l" defTabSz="914400" rtl="0" eaLnBrk="1" fontAlgn="base" latinLnBrk="0" hangingPunct="1">
              <a:lnSpc>
                <a:spcPct val="150000"/>
              </a:lnSpc>
              <a:spcBef>
                <a:spcPct val="20000"/>
              </a:spcBef>
              <a:spcAft>
                <a:spcPct val="0"/>
              </a:spcAft>
              <a:buClr>
                <a:srgbClr val="CC0000"/>
              </a:buClr>
              <a:buSzPct val="80000"/>
              <a:buFont typeface="Wingdings" panose="05000000000000000000" pitchFamily="2" charset="2"/>
              <a:buChar char="o"/>
              <a:defRPr/>
            </a:pPr>
            <a:r>
              <a:rPr kumimoji="0" lang="zh-CN" altLang="en-US" sz="2400" b="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rPr>
              <a:t>新型</a:t>
            </a:r>
            <a:r>
              <a:rPr kumimoji="0" lang="zh-CN" altLang="zh-CN" sz="2400" b="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rPr>
              <a:t>分布式</a:t>
            </a:r>
            <a:r>
              <a:rPr kumimoji="0" lang="en-US" altLang="zh-CN" sz="2400" b="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rPr>
              <a:t>AI</a:t>
            </a:r>
            <a:r>
              <a:rPr kumimoji="0" lang="zh-CN" altLang="zh-CN" sz="2400" b="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rPr>
              <a:t>模型训练框架</a:t>
            </a:r>
            <a:r>
              <a:rPr kumimoji="0" lang="zh-CN" altLang="zh-CN" sz="2400" b="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rPr>
              <a:t>设计</a:t>
            </a:r>
            <a:endParaRPr kumimoji="0" lang="en-US" altLang="zh-CN" sz="2400" b="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900430" marR="0" lvl="1" indent="-360680" algn="l" defTabSz="914400" rtl="0" eaLnBrk="1" fontAlgn="base" latinLnBrk="0" hangingPunct="1">
              <a:lnSpc>
                <a:spcPct val="150000"/>
              </a:lnSpc>
              <a:spcBef>
                <a:spcPct val="20000"/>
              </a:spcBef>
              <a:spcAft>
                <a:spcPct val="0"/>
              </a:spcAft>
              <a:buClr>
                <a:srgbClr val="CC0000"/>
              </a:buClr>
              <a:buSzTx/>
              <a:buFont typeface="Wingdings" panose="05000000000000000000" pitchFamily="2" charset="2"/>
              <a:buChar char="n"/>
              <a:defRPr/>
            </a:pPr>
            <a:r>
              <a:rPr kumimoji="0" lang="zh-CN" altLang="en-US" sz="1800" b="0" i="0" u="none" strike="noStrike" kern="0" cap="none" spc="0" normalizeH="0" baseline="0" noProof="0" dirty="0">
                <a:ln>
                  <a:noFill/>
                </a:ln>
                <a:solidFill>
                  <a:schemeClr val="tx1"/>
                </a:solidFill>
                <a:effectLst/>
                <a:uLnTx/>
                <a:uFillTx/>
                <a:latin typeface="Times New Roman" pitchFamily="18" charset="0"/>
                <a:ea typeface="楷体_GB2312" pitchFamily="49" charset="-122"/>
                <a:cs typeface="Times New Roman" pitchFamily="18" charset="0"/>
              </a:rPr>
              <a:t>基于传统分布式</a:t>
            </a:r>
            <a:r>
              <a:rPr kumimoji="0" lang="en-US" altLang="zh-CN" sz="1800" b="0" i="0" u="none" strike="noStrike" kern="0" cap="none" spc="0" normalizeH="0" baseline="0" noProof="0" dirty="0">
                <a:ln>
                  <a:noFill/>
                </a:ln>
                <a:solidFill>
                  <a:schemeClr val="tx1"/>
                </a:solidFill>
                <a:effectLst/>
                <a:uLnTx/>
                <a:uFillTx/>
                <a:latin typeface="Times New Roman" pitchFamily="18" charset="0"/>
                <a:ea typeface="楷体_GB2312" pitchFamily="49" charset="-122"/>
                <a:cs typeface="Times New Roman" pitchFamily="18" charset="0"/>
              </a:rPr>
              <a:t>AI</a:t>
            </a:r>
            <a:r>
              <a:rPr kumimoji="0" lang="zh-CN" altLang="en-US" sz="1800" b="0" i="0" u="none" strike="noStrike" kern="0" cap="none" spc="0" normalizeH="0" baseline="0" noProof="0" dirty="0">
                <a:ln>
                  <a:noFill/>
                </a:ln>
                <a:solidFill>
                  <a:schemeClr val="tx1"/>
                </a:solidFill>
                <a:effectLst/>
                <a:uLnTx/>
                <a:uFillTx/>
                <a:latin typeface="Times New Roman" pitchFamily="18" charset="0"/>
                <a:ea typeface="楷体_GB2312" pitchFamily="49" charset="-122"/>
                <a:cs typeface="Times New Roman" pitchFamily="18" charset="0"/>
              </a:rPr>
              <a:t>训练</a:t>
            </a:r>
            <a:r>
              <a:rPr kumimoji="0" lang="zh-CN" altLang="en-US" sz="1800" b="0"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Times New Roman" pitchFamily="18" charset="0"/>
              </a:rPr>
              <a:t>中的通信</a:t>
            </a:r>
            <a:r>
              <a:rPr kumimoji="0" lang="zh-CN" altLang="en-US" sz="1800" b="0" i="0" u="none" strike="noStrike" kern="0" cap="none" spc="0" normalizeH="0" baseline="0" noProof="0" dirty="0">
                <a:ln>
                  <a:noFill/>
                </a:ln>
                <a:solidFill>
                  <a:schemeClr val="tx1"/>
                </a:solidFill>
                <a:effectLst/>
                <a:uLnTx/>
                <a:uFillTx/>
                <a:latin typeface="Times New Roman" pitchFamily="18" charset="0"/>
                <a:ea typeface="楷体_GB2312" pitchFamily="49" charset="-122"/>
                <a:cs typeface="Times New Roman" pitchFamily="18" charset="0"/>
              </a:rPr>
              <a:t>挑战和数据挑战，提出新型分布式</a:t>
            </a:r>
            <a:r>
              <a:rPr kumimoji="0" lang="en-US" altLang="zh-CN" sz="1800" b="0" i="0" u="none" strike="noStrike" kern="0" cap="none" spc="0" normalizeH="0" baseline="0" noProof="0" dirty="0">
                <a:ln>
                  <a:noFill/>
                </a:ln>
                <a:solidFill>
                  <a:schemeClr val="tx1"/>
                </a:solidFill>
                <a:effectLst/>
                <a:uLnTx/>
                <a:uFillTx/>
                <a:latin typeface="Times New Roman" pitchFamily="18" charset="0"/>
                <a:ea typeface="楷体_GB2312" pitchFamily="49" charset="-122"/>
                <a:cs typeface="Times New Roman" pitchFamily="18" charset="0"/>
              </a:rPr>
              <a:t>AI</a:t>
            </a:r>
            <a:r>
              <a:rPr kumimoji="0" lang="zh-CN" altLang="en-US" sz="1800" b="0" i="0" u="none" strike="noStrike" kern="0" cap="none" spc="0" normalizeH="0" baseline="0" noProof="0" dirty="0">
                <a:ln>
                  <a:noFill/>
                </a:ln>
                <a:solidFill>
                  <a:schemeClr val="tx1"/>
                </a:solidFill>
                <a:effectLst/>
                <a:uLnTx/>
                <a:uFillTx/>
                <a:latin typeface="Times New Roman" pitchFamily="18" charset="0"/>
                <a:ea typeface="楷体_GB2312" pitchFamily="49" charset="-122"/>
                <a:cs typeface="Times New Roman" pitchFamily="18" charset="0"/>
              </a:rPr>
              <a:t>训练框架</a:t>
            </a:r>
            <a:endParaRPr kumimoji="0" lang="en-US" altLang="zh-CN" sz="1800" b="0" i="0" u="none" strike="noStrike" kern="0" cap="none" spc="0" normalizeH="0" baseline="0" noProof="0" dirty="0">
              <a:ln>
                <a:noFill/>
              </a:ln>
              <a:solidFill>
                <a:schemeClr val="tx1"/>
              </a:solidFill>
              <a:effectLst/>
              <a:uLnTx/>
              <a:uFillTx/>
              <a:latin typeface="Times New Roman" pitchFamily="18" charset="0"/>
              <a:ea typeface="楷体_GB2312" pitchFamily="49" charset="-122"/>
              <a:cs typeface="Times New Roman" pitchFamily="18" charset="0"/>
            </a:endParaRPr>
          </a:p>
          <a:p>
            <a:pPr marL="900430" marR="0" lvl="1" indent="-360680" algn="l" defTabSz="914400" rtl="0" eaLnBrk="1" fontAlgn="base" latinLnBrk="0" hangingPunct="1">
              <a:lnSpc>
                <a:spcPct val="150000"/>
              </a:lnSpc>
              <a:spcBef>
                <a:spcPct val="20000"/>
              </a:spcBef>
              <a:spcAft>
                <a:spcPct val="0"/>
              </a:spcAft>
              <a:buClr>
                <a:srgbClr val="CC0000"/>
              </a:buClr>
              <a:buSzTx/>
              <a:buFont typeface="Wingdings" panose="05000000000000000000" pitchFamily="2" charset="2"/>
              <a:buChar char="n"/>
              <a:defRPr/>
            </a:pPr>
            <a:r>
              <a:rPr kumimoji="0" lang="zh-CN" altLang="en-US" sz="1800" b="0" i="0" u="none" strike="noStrike" kern="0" cap="none" spc="0" normalizeH="0" baseline="0" noProof="0" dirty="0">
                <a:ln>
                  <a:noFill/>
                </a:ln>
                <a:solidFill>
                  <a:schemeClr val="tx1"/>
                </a:solidFill>
                <a:effectLst/>
                <a:uLnTx/>
                <a:uFillTx/>
                <a:latin typeface="Times New Roman" pitchFamily="18" charset="0"/>
                <a:ea typeface="楷体_GB2312" pitchFamily="49" charset="-122"/>
                <a:cs typeface="Times New Roman" pitchFamily="18" charset="0"/>
              </a:rPr>
              <a:t>引入</a:t>
            </a:r>
            <a:r>
              <a:rPr kumimoji="0" lang="en-US" altLang="zh-CN" sz="1800" b="0" i="0" u="none" strike="noStrike" kern="0" cap="none" spc="0" normalizeH="0" baseline="0" noProof="0" dirty="0">
                <a:ln>
                  <a:noFill/>
                </a:ln>
                <a:solidFill>
                  <a:schemeClr val="tx1"/>
                </a:solidFill>
                <a:effectLst/>
                <a:uLnTx/>
                <a:uFillTx/>
                <a:latin typeface="Times New Roman" pitchFamily="18" charset="0"/>
                <a:ea typeface="楷体_GB2312" pitchFamily="49" charset="-122"/>
                <a:cs typeface="Times New Roman" pitchFamily="18" charset="0"/>
              </a:rPr>
              <a:t>Smart Edge </a:t>
            </a:r>
            <a:r>
              <a:rPr kumimoji="0" lang="en-US" altLang="zh-CN" sz="1800" b="0"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Times New Roman" pitchFamily="18" charset="0"/>
              </a:rPr>
              <a:t>Server</a:t>
            </a:r>
            <a:r>
              <a:rPr kumimoji="0" lang="zh-CN" altLang="en-US" sz="1800" b="0"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Times New Roman" pitchFamily="18" charset="0"/>
              </a:rPr>
              <a:t>，承上启下</a:t>
            </a:r>
            <a:endParaRPr kumimoji="0" lang="en-US" altLang="zh-CN" sz="1800" b="0" i="0" u="none" strike="noStrike" kern="0" cap="none" spc="0" normalizeH="0" baseline="0" noProof="0" dirty="0">
              <a:ln>
                <a:noFill/>
              </a:ln>
              <a:solidFill>
                <a:schemeClr val="tx1"/>
              </a:solidFill>
              <a:effectLst/>
              <a:uLnTx/>
              <a:uFillTx/>
              <a:latin typeface="Times New Roman" pitchFamily="18" charset="0"/>
              <a:ea typeface="楷体_GB2312" pitchFamily="49" charset="-122"/>
              <a:cs typeface="Times New Roman" pitchFamily="18" charset="0"/>
            </a:endParaRPr>
          </a:p>
          <a:p>
            <a:pPr marL="900430" marR="0" lvl="1" indent="-360680" algn="l" defTabSz="914400" rtl="0" eaLnBrk="1" fontAlgn="base" latinLnBrk="0" hangingPunct="1">
              <a:lnSpc>
                <a:spcPct val="150000"/>
              </a:lnSpc>
              <a:spcBef>
                <a:spcPct val="20000"/>
              </a:spcBef>
              <a:spcAft>
                <a:spcPct val="0"/>
              </a:spcAft>
              <a:buClr>
                <a:srgbClr val="CC0000"/>
              </a:buClr>
              <a:buSzTx/>
              <a:buFont typeface="Wingdings" panose="05000000000000000000" pitchFamily="2" charset="2"/>
              <a:buChar char="n"/>
              <a:defRPr/>
            </a:pPr>
            <a:r>
              <a:rPr kumimoji="0" lang="zh-CN" altLang="en-US" sz="1800" b="0"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Times New Roman" pitchFamily="18" charset="0"/>
              </a:rPr>
              <a:t>向上：优化传统框架中</a:t>
            </a:r>
            <a:r>
              <a:rPr kumimoji="0" lang="en-US" altLang="zh-CN" sz="1800" b="0"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Times New Roman" pitchFamily="18" charset="0"/>
              </a:rPr>
              <a:t>Parameter Server</a:t>
            </a:r>
            <a:r>
              <a:rPr kumimoji="0" lang="zh-CN" altLang="en-US" sz="1800" b="0"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Times New Roman" pitchFamily="18" charset="0"/>
              </a:rPr>
              <a:t>通信瓶颈问题</a:t>
            </a:r>
            <a:endParaRPr kumimoji="0" lang="en-US" altLang="zh-CN" sz="1800" b="0"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Times New Roman" pitchFamily="18" charset="0"/>
            </a:endParaRPr>
          </a:p>
          <a:p>
            <a:pPr marL="900430" marR="0" lvl="1" indent="-360680" algn="l" defTabSz="914400" rtl="0" eaLnBrk="1" fontAlgn="base" latinLnBrk="0" hangingPunct="1">
              <a:lnSpc>
                <a:spcPct val="150000"/>
              </a:lnSpc>
              <a:spcBef>
                <a:spcPct val="20000"/>
              </a:spcBef>
              <a:spcAft>
                <a:spcPct val="0"/>
              </a:spcAft>
              <a:buClr>
                <a:srgbClr val="CC0000"/>
              </a:buClr>
              <a:buSzTx/>
              <a:buFont typeface="Wingdings" panose="05000000000000000000" pitchFamily="2" charset="2"/>
              <a:buChar char="n"/>
              <a:defRPr/>
            </a:pPr>
            <a:r>
              <a:rPr kumimoji="0" lang="zh-CN" altLang="en-US" sz="1800" b="0"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Times New Roman" pitchFamily="18" charset="0"/>
              </a:rPr>
              <a:t>向下：消除</a:t>
            </a:r>
            <a:r>
              <a:rPr kumimoji="0" lang="en-US" altLang="zh-CN" sz="1800" b="0"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Times New Roman" pitchFamily="18" charset="0"/>
              </a:rPr>
              <a:t>Client</a:t>
            </a:r>
            <a:r>
              <a:rPr kumimoji="0" lang="zh-CN" altLang="en-US" sz="1800" b="0"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Times New Roman" pitchFamily="18" charset="0"/>
              </a:rPr>
              <a:t>端数据异质性问题</a:t>
            </a:r>
            <a:endParaRPr kumimoji="0" lang="en-US" altLang="zh-CN" sz="1800" b="0" i="0" u="none" strike="noStrike" kern="0" cap="none" spc="0" normalizeH="0" baseline="0" noProof="0" dirty="0" smtClean="0">
              <a:ln>
                <a:noFill/>
              </a:ln>
              <a:solidFill>
                <a:schemeClr val="tx1"/>
              </a:solidFill>
              <a:effectLst/>
              <a:uLnTx/>
              <a:uFillTx/>
              <a:latin typeface="Times New Roman" pitchFamily="18" charset="0"/>
              <a:ea typeface="楷体_GB2312" pitchFamily="49" charset="-122"/>
              <a:cs typeface="Times New Roman" pitchFamily="18" charset="0"/>
            </a:endParaRPr>
          </a:p>
          <a:p>
            <a:pPr marL="0" marR="0" lvl="0" indent="0" algn="l" defTabSz="914400" rtl="0" eaLnBrk="1" fontAlgn="base" latinLnBrk="0" hangingPunct="1">
              <a:lnSpc>
                <a:spcPct val="150000"/>
              </a:lnSpc>
              <a:spcBef>
                <a:spcPct val="20000"/>
              </a:spcBef>
              <a:spcAft>
                <a:spcPct val="0"/>
              </a:spcAft>
              <a:buClr>
                <a:srgbClr val="CC0000"/>
              </a:buClr>
              <a:buSzPct val="80000"/>
              <a:buFont typeface="Wingdings" panose="05000000000000000000" pitchFamily="2" charset="2"/>
              <a:buNone/>
              <a:defRPr/>
            </a:pPr>
            <a:endParaRPr kumimoji="0" lang="en-US" altLang="zh-CN" sz="3200" b="0" i="0" u="none" strike="noStrike" kern="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900430" marR="0" lvl="1" indent="-360680" algn="l" defTabSz="914400" rtl="0" eaLnBrk="1" fontAlgn="base" latinLnBrk="0" hangingPunct="1">
              <a:lnSpc>
                <a:spcPct val="150000"/>
              </a:lnSpc>
              <a:spcBef>
                <a:spcPct val="20000"/>
              </a:spcBef>
              <a:spcAft>
                <a:spcPct val="0"/>
              </a:spcAft>
              <a:buClr>
                <a:srgbClr val="CC0000"/>
              </a:buClr>
              <a:buSzTx/>
              <a:buFont typeface="Wingdings" panose="05000000000000000000" pitchFamily="2" charset="2"/>
              <a:buChar char="n"/>
              <a:defRPr/>
            </a:pPr>
            <a:endParaRPr kumimoji="0" lang="en-US" altLang="zh-CN" sz="1600" b="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10" name="Oval 6"/>
          <p:cNvSpPr/>
          <p:nvPr/>
        </p:nvSpPr>
        <p:spPr>
          <a:xfrm>
            <a:off x="4067175" y="3375025"/>
            <a:ext cx="4922838" cy="2116138"/>
          </a:xfrm>
          <a:prstGeom prst="ellipse">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矩形 2"/>
          <p:cNvSpPr/>
          <p:nvPr/>
        </p:nvSpPr>
        <p:spPr>
          <a:xfrm>
            <a:off x="241300" y="3375025"/>
            <a:ext cx="4402138" cy="1754188"/>
          </a:xfrm>
          <a:prstGeom prst="rect">
            <a:avLst/>
          </a:prstGeom>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mn-ea"/>
                <a:ea typeface="+mn-ea"/>
                <a:cs typeface="+mn-cs"/>
              </a:rPr>
              <a:t>举例分析</a:t>
            </a:r>
            <a:r>
              <a:rPr kumimoji="0" lang="en-US" altLang="zh-CN" sz="1800" b="0" i="0" u="none" strike="noStrike" kern="1200" cap="none" spc="0" normalizeH="0" baseline="0" noProof="0" dirty="0">
                <a:ln>
                  <a:noFill/>
                </a:ln>
                <a:solidFill>
                  <a:schemeClr val="tx1"/>
                </a:solidFill>
                <a:effectLst/>
                <a:uLnTx/>
                <a:uFillTx/>
                <a:latin typeface="+mn-ea"/>
                <a:ea typeface="+mn-ea"/>
                <a:cs typeface="+mn-cs"/>
              </a:rPr>
              <a:t>: </a:t>
            </a:r>
          </a:p>
          <a:p>
            <a:pPr marL="0" marR="0" lvl="1"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mn-ea"/>
                <a:ea typeface="+mn-ea"/>
                <a:cs typeface="+mn-cs"/>
              </a:rPr>
              <a:t>假设框架包含</a:t>
            </a:r>
            <a:r>
              <a:rPr kumimoji="0" lang="en-US" altLang="zh-CN" sz="1800" b="0" i="0" u="none" strike="noStrike" kern="1200" cap="none" spc="0" normalizeH="0" baseline="0" noProof="0" dirty="0">
                <a:ln>
                  <a:noFill/>
                </a:ln>
                <a:solidFill>
                  <a:srgbClr val="FF0000"/>
                </a:solidFill>
                <a:effectLst/>
                <a:uLnTx/>
                <a:uFillTx/>
                <a:latin typeface="+mn-lt"/>
                <a:ea typeface="+mn-ea"/>
                <a:cs typeface="+mn-cs"/>
              </a:rPr>
              <a:t>N</a:t>
            </a:r>
            <a:r>
              <a:rPr kumimoji="0" lang="zh-CN" altLang="en-US" sz="1800" b="0" i="0" u="none" strike="noStrike" kern="1200" cap="none" spc="0" normalizeH="0" baseline="0" noProof="0" dirty="0">
                <a:ln>
                  <a:noFill/>
                </a:ln>
                <a:solidFill>
                  <a:schemeClr val="tx1"/>
                </a:solidFill>
                <a:effectLst/>
                <a:uLnTx/>
                <a:uFillTx/>
                <a:latin typeface="+mn-ea"/>
                <a:ea typeface="+mn-ea"/>
                <a:cs typeface="+mn-cs"/>
              </a:rPr>
              <a:t>个</a:t>
            </a:r>
            <a:r>
              <a:rPr kumimoji="0" lang="en-US" altLang="zh-CN" sz="1800" b="0" i="0" u="none" strike="noStrike" kern="1200" cap="none" spc="0" normalizeH="0" baseline="0" noProof="0" dirty="0">
                <a:ln>
                  <a:noFill/>
                </a:ln>
                <a:solidFill>
                  <a:srgbClr val="FF0000"/>
                </a:solidFill>
                <a:effectLst/>
                <a:uLnTx/>
                <a:uFillTx/>
                <a:latin typeface="+mn-lt"/>
                <a:ea typeface="+mn-ea"/>
                <a:cs typeface="+mn-cs"/>
              </a:rPr>
              <a:t>Client</a:t>
            </a:r>
            <a:r>
              <a:rPr kumimoji="0" lang="zh-CN" altLang="en-US" sz="1800" b="0" i="0" u="none" strike="noStrike" kern="1200" cap="none" spc="0" normalizeH="0" baseline="0" noProof="0" dirty="0">
                <a:ln>
                  <a:noFill/>
                </a:ln>
                <a:solidFill>
                  <a:schemeClr val="tx1"/>
                </a:solidFill>
                <a:effectLst/>
                <a:uLnTx/>
                <a:uFillTx/>
                <a:latin typeface="+mn-ea"/>
                <a:ea typeface="+mn-ea"/>
                <a:cs typeface="+mn-cs"/>
              </a:rPr>
              <a:t>，</a:t>
            </a:r>
            <a:r>
              <a:rPr kumimoji="0" lang="en-US" altLang="zh-CN" sz="1800" b="0" i="0" u="none" strike="noStrike" kern="1200" cap="none" spc="0" normalizeH="0" baseline="0" noProof="0" dirty="0">
                <a:ln>
                  <a:noFill/>
                </a:ln>
                <a:solidFill>
                  <a:srgbClr val="FF0000"/>
                </a:solidFill>
                <a:effectLst/>
                <a:uLnTx/>
                <a:uFillTx/>
                <a:latin typeface="+mn-lt"/>
                <a:ea typeface="+mn-ea"/>
                <a:cs typeface="+mn-cs"/>
              </a:rPr>
              <a:t>X</a:t>
            </a:r>
            <a:r>
              <a:rPr kumimoji="0" lang="zh-CN" altLang="en-US" sz="1800" b="0" i="0" u="none" strike="noStrike" kern="1200" cap="none" spc="0" normalizeH="0" baseline="0" noProof="0" dirty="0">
                <a:ln>
                  <a:noFill/>
                </a:ln>
                <a:solidFill>
                  <a:schemeClr val="tx1"/>
                </a:solidFill>
                <a:effectLst/>
                <a:uLnTx/>
                <a:uFillTx/>
                <a:latin typeface="+mn-ea"/>
                <a:ea typeface="+mn-ea"/>
                <a:cs typeface="+mn-cs"/>
              </a:rPr>
              <a:t>个</a:t>
            </a:r>
            <a:r>
              <a:rPr kumimoji="0" lang="en-US" altLang="zh-CN" sz="1800" b="0" i="0" u="none" strike="noStrike" kern="1200" cap="none" spc="0" normalizeH="0" baseline="0" noProof="0" dirty="0">
                <a:ln>
                  <a:noFill/>
                </a:ln>
                <a:solidFill>
                  <a:srgbClr val="FF0000"/>
                </a:solidFill>
                <a:effectLst/>
                <a:uLnTx/>
                <a:uFillTx/>
                <a:latin typeface="+mn-lt"/>
                <a:ea typeface="+mn-ea"/>
                <a:cs typeface="+mn-cs"/>
              </a:rPr>
              <a:t>edge(</a:t>
            </a:r>
            <a:r>
              <a:rPr kumimoji="0" lang="en-US" altLang="zh-CN" sz="1800" b="0" i="1" u="none" strike="noStrike" kern="1200" cap="none" spc="0" normalizeH="0" baseline="0" noProof="0" dirty="0">
                <a:ln>
                  <a:noFill/>
                </a:ln>
                <a:solidFill>
                  <a:srgbClr val="FF0000"/>
                </a:solidFill>
                <a:effectLst/>
                <a:uLnTx/>
                <a:uFillTx/>
                <a:latin typeface="+mn-lt"/>
                <a:ea typeface="+mn-ea"/>
                <a:cs typeface="Baskerville" charset="0"/>
              </a:rPr>
              <a:t>N</a:t>
            </a:r>
            <a:r>
              <a:rPr kumimoji="0" lang="en-US" altLang="zh-CN" sz="1800" b="0" i="0" u="none" strike="noStrike" kern="1200" cap="none" spc="0" normalizeH="0" baseline="0" noProof="0" dirty="0">
                <a:ln>
                  <a:noFill/>
                </a:ln>
                <a:solidFill>
                  <a:srgbClr val="FF0000"/>
                </a:solidFill>
                <a:effectLst/>
                <a:uLnTx/>
                <a:uFillTx/>
                <a:latin typeface="+mn-lt"/>
                <a:ea typeface="+mn-ea"/>
                <a:cs typeface="Baskerville" charset="0"/>
              </a:rPr>
              <a:t> </a:t>
            </a:r>
            <a:r>
              <a:rPr kumimoji="0" lang="en-US" altLang="zh-CN" sz="1800" b="0" i="0" u="none" strike="noStrike" kern="1200" cap="none" spc="0" normalizeH="0" baseline="0" noProof="0" dirty="0">
                <a:ln>
                  <a:noFill/>
                </a:ln>
                <a:solidFill>
                  <a:srgbClr val="FF0000"/>
                </a:solidFill>
                <a:effectLst/>
                <a:uLnTx/>
                <a:uFillTx/>
                <a:latin typeface="+mn-lt"/>
                <a:ea typeface="+mn-ea"/>
                <a:cs typeface="+mn-cs"/>
              </a:rPr>
              <a:t>&gt;&gt; </a:t>
            </a:r>
            <a:r>
              <a:rPr kumimoji="0" lang="en-US" altLang="zh-CN" sz="1800" b="0" i="1" u="none" strike="noStrike" kern="1200" cap="none" spc="0" normalizeH="0" baseline="0" noProof="0" dirty="0">
                <a:ln>
                  <a:noFill/>
                </a:ln>
                <a:solidFill>
                  <a:srgbClr val="FF0000"/>
                </a:solidFill>
                <a:effectLst/>
                <a:uLnTx/>
                <a:uFillTx/>
                <a:latin typeface="+mn-lt"/>
                <a:ea typeface="+mn-ea"/>
                <a:cs typeface="Baskerville" charset="0"/>
              </a:rPr>
              <a:t>X</a:t>
            </a:r>
            <a:r>
              <a:rPr kumimoji="0" lang="en-US" altLang="zh-CN" sz="1800" b="0" i="0" u="none" strike="noStrike" kern="1200" cap="none" spc="0" normalizeH="0" baseline="0" noProof="0" dirty="0">
                <a:ln>
                  <a:noFill/>
                </a:ln>
                <a:solidFill>
                  <a:schemeClr val="tx1"/>
                </a:solidFill>
                <a:effectLst/>
                <a:uLnTx/>
                <a:uFillTx/>
                <a:latin typeface="+mn-lt"/>
                <a:ea typeface="+mn-ea"/>
                <a:cs typeface="+mn-cs"/>
              </a:rPr>
              <a:t>)</a:t>
            </a:r>
          </a:p>
          <a:p>
            <a:pPr marL="0" marR="0" lvl="1"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mn-ea"/>
                <a:ea typeface="+mn-ea"/>
                <a:cs typeface="+mn-cs"/>
              </a:rPr>
              <a:t>- </a:t>
            </a:r>
            <a:r>
              <a:rPr kumimoji="0" lang="zh-CN" altLang="en-US" sz="1800" b="0" i="0" u="none" strike="noStrike" kern="1200" cap="none" spc="0" normalizeH="0" baseline="0" noProof="0" dirty="0">
                <a:ln>
                  <a:noFill/>
                </a:ln>
                <a:solidFill>
                  <a:schemeClr val="tx1"/>
                </a:solidFill>
                <a:effectLst/>
                <a:uLnTx/>
                <a:uFillTx/>
                <a:latin typeface="+mn-ea"/>
                <a:ea typeface="+mn-ea"/>
                <a:cs typeface="+mn-cs"/>
              </a:rPr>
              <a:t>若没有</a:t>
            </a:r>
            <a:r>
              <a:rPr kumimoji="0" lang="en-US" altLang="zh-CN" sz="1800" b="0" i="0" u="none" strike="noStrike" kern="1200" cap="none" spc="0" normalizeH="0" baseline="0" noProof="0" dirty="0">
                <a:ln>
                  <a:noFill/>
                </a:ln>
                <a:solidFill>
                  <a:schemeClr val="tx1"/>
                </a:solidFill>
                <a:effectLst/>
                <a:uLnTx/>
                <a:uFillTx/>
                <a:latin typeface="+mn-lt"/>
                <a:ea typeface="+mn-ea"/>
                <a:cs typeface="+mn-cs"/>
              </a:rPr>
              <a:t>edge</a:t>
            </a:r>
            <a:r>
              <a:rPr kumimoji="0" lang="zh-CN" altLang="en-US" sz="1800" b="0" i="0" u="none" strike="noStrike" kern="1200" cap="none" spc="0" normalizeH="0" baseline="0" noProof="0" dirty="0">
                <a:ln>
                  <a:noFill/>
                </a:ln>
                <a:solidFill>
                  <a:schemeClr val="tx1"/>
                </a:solidFill>
                <a:effectLst/>
                <a:uLnTx/>
                <a:uFillTx/>
                <a:latin typeface="+mn-ea"/>
                <a:ea typeface="+mn-ea"/>
                <a:cs typeface="+mn-cs"/>
              </a:rPr>
              <a:t>，</a:t>
            </a:r>
            <a:r>
              <a:rPr kumimoji="0" lang="en-US" altLang="zh-CN" sz="1800" b="0" i="0" u="none" strike="noStrike" kern="1200" cap="none" spc="0" normalizeH="0" baseline="0" noProof="0" dirty="0">
                <a:ln>
                  <a:noFill/>
                </a:ln>
                <a:solidFill>
                  <a:schemeClr val="tx1"/>
                </a:solidFill>
                <a:effectLst/>
                <a:uLnTx/>
                <a:uFillTx/>
                <a:latin typeface="+mn-lt"/>
                <a:ea typeface="+mn-ea"/>
                <a:cs typeface="+mn-cs"/>
              </a:rPr>
              <a:t>PS</a:t>
            </a:r>
            <a:r>
              <a:rPr kumimoji="0" lang="zh-CN" altLang="en-US" sz="1800" b="0" i="0" u="none" strike="noStrike" kern="1200" cap="none" spc="0" normalizeH="0" baseline="0" noProof="0" dirty="0">
                <a:ln>
                  <a:noFill/>
                </a:ln>
                <a:solidFill>
                  <a:schemeClr val="tx1"/>
                </a:solidFill>
                <a:effectLst/>
                <a:uLnTx/>
                <a:uFillTx/>
                <a:latin typeface="+mn-ea"/>
                <a:ea typeface="+mn-ea"/>
                <a:cs typeface="+mn-cs"/>
              </a:rPr>
              <a:t>端承受的通信负载</a:t>
            </a:r>
            <a:r>
              <a:rPr kumimoji="0" lang="en-US" altLang="zh-CN" sz="1800" b="0" i="0" u="none" strike="noStrike" kern="1200" cap="none" spc="0" normalizeH="0" baseline="0" noProof="0" dirty="0">
                <a:ln>
                  <a:noFill/>
                </a:ln>
                <a:solidFill>
                  <a:schemeClr val="tx1"/>
                </a:solidFill>
                <a:effectLst/>
                <a:uLnTx/>
                <a:uFillTx/>
                <a:latin typeface="+mn-ea"/>
                <a:ea typeface="+mn-ea"/>
                <a:cs typeface="+mn-cs"/>
              </a:rPr>
              <a:t>:</a:t>
            </a:r>
          </a:p>
          <a:p>
            <a:pPr marL="457200" marR="0" lvl="1"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mn-ea"/>
                <a:ea typeface="+mn-ea"/>
                <a:cs typeface="+mn-cs"/>
              </a:rPr>
              <a:t>	  </a:t>
            </a:r>
            <a:r>
              <a:rPr kumimoji="0" lang="en-US" altLang="zh-CN" sz="1800" b="0" i="1" u="none" strike="noStrike" kern="1200" cap="none" spc="0" normalizeH="0" baseline="0" noProof="0" dirty="0">
                <a:ln>
                  <a:noFill/>
                </a:ln>
                <a:solidFill>
                  <a:srgbClr val="FF0000"/>
                </a:solidFill>
                <a:effectLst/>
                <a:uLnTx/>
                <a:uFillTx/>
                <a:latin typeface="+mn-lt"/>
                <a:ea typeface="+mn-ea"/>
                <a:cs typeface="Baskerville" charset="0"/>
              </a:rPr>
              <a:t>N*A</a:t>
            </a:r>
            <a:r>
              <a:rPr kumimoji="0" lang="en-US" altLang="zh-CN" sz="1800" b="0" i="1" u="none" strike="noStrike" kern="1200" cap="none" spc="0" normalizeH="0" baseline="0" noProof="0" dirty="0">
                <a:ln>
                  <a:noFill/>
                </a:ln>
                <a:solidFill>
                  <a:srgbClr val="FF0000"/>
                </a:solidFill>
                <a:effectLst/>
                <a:uLnTx/>
                <a:uFillTx/>
                <a:latin typeface="+mn-ea"/>
                <a:ea typeface="+mn-ea"/>
                <a:cs typeface="Baskerville" charset="0"/>
              </a:rPr>
              <a:t> </a:t>
            </a:r>
            <a:r>
              <a:rPr kumimoji="0" lang="en-US" altLang="zh-CN" sz="1800" b="0" i="0" u="none" strike="noStrike" kern="1200" cap="none" spc="0" normalizeH="0" baseline="0" noProof="0" dirty="0">
                <a:ln>
                  <a:noFill/>
                </a:ln>
                <a:solidFill>
                  <a:schemeClr val="tx1"/>
                </a:solidFill>
                <a:effectLst/>
                <a:uLnTx/>
                <a:uFillTx/>
                <a:latin typeface="+mn-ea"/>
                <a:ea typeface="+mn-ea"/>
                <a:cs typeface="+mn-cs"/>
              </a:rPr>
              <a:t>(</a:t>
            </a:r>
            <a:r>
              <a:rPr kumimoji="0" lang="en-US" altLang="zh-CN" sz="1800" b="0" i="0" u="none" strike="noStrike" kern="1200" cap="none" spc="0" normalizeH="0" baseline="0" noProof="0" dirty="0">
                <a:ln>
                  <a:noFill/>
                </a:ln>
                <a:solidFill>
                  <a:schemeClr val="tx1"/>
                </a:solidFill>
                <a:effectLst/>
                <a:uLnTx/>
                <a:uFillTx/>
                <a:latin typeface="+mn-lt"/>
                <a:ea typeface="+mn-ea"/>
                <a:cs typeface="+mn-cs"/>
              </a:rPr>
              <a:t>A</a:t>
            </a:r>
            <a:r>
              <a:rPr kumimoji="0" lang="en-US" altLang="zh-CN" sz="1800" b="0" i="0" u="none" strike="noStrike" kern="1200" cap="none" spc="0" normalizeH="0" baseline="0" noProof="0" dirty="0">
                <a:ln>
                  <a:noFill/>
                </a:ln>
                <a:solidFill>
                  <a:schemeClr val="tx1"/>
                </a:solidFill>
                <a:effectLst/>
                <a:uLnTx/>
                <a:uFillTx/>
                <a:latin typeface="+mn-ea"/>
                <a:ea typeface="+mn-ea"/>
                <a:cs typeface="+mn-cs"/>
              </a:rPr>
              <a:t>:</a:t>
            </a:r>
            <a:r>
              <a:rPr kumimoji="0" lang="zh-CN" altLang="en-US" sz="1800" b="0" i="0" u="none" strike="noStrike" kern="1200" cap="none" spc="0" normalizeH="0" baseline="0" noProof="0" dirty="0">
                <a:ln>
                  <a:noFill/>
                </a:ln>
                <a:solidFill>
                  <a:schemeClr val="tx1"/>
                </a:solidFill>
                <a:effectLst/>
                <a:uLnTx/>
                <a:uFillTx/>
                <a:latin typeface="+mn-ea"/>
                <a:ea typeface="+mn-ea"/>
                <a:cs typeface="+mn-cs"/>
              </a:rPr>
              <a:t>每轮通信开销</a:t>
            </a:r>
            <a:r>
              <a:rPr kumimoji="0" lang="en-US" altLang="zh-CN" sz="1800" b="0" i="0" u="none" strike="noStrike" kern="1200" cap="none" spc="0" normalizeH="0" baseline="0" noProof="0" dirty="0">
                <a:ln>
                  <a:noFill/>
                </a:ln>
                <a:solidFill>
                  <a:schemeClr val="tx1"/>
                </a:solidFill>
                <a:effectLst/>
                <a:uLnTx/>
                <a:uFillTx/>
                <a:latin typeface="+mn-ea"/>
                <a:ea typeface="+mn-ea"/>
                <a:cs typeface="+mn-cs"/>
              </a:rPr>
              <a:t>)</a:t>
            </a:r>
          </a:p>
          <a:p>
            <a:pPr marL="0" marR="0" lvl="1"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mn-ea"/>
                <a:ea typeface="+mn-ea"/>
                <a:cs typeface="+mn-cs"/>
              </a:rPr>
              <a:t>- </a:t>
            </a:r>
            <a:r>
              <a:rPr kumimoji="0" lang="zh-CN" altLang="en-US" sz="1800" b="0" i="0" u="none" strike="noStrike" kern="1200" cap="none" spc="0" normalizeH="0" baseline="0" noProof="0" dirty="0">
                <a:ln>
                  <a:noFill/>
                </a:ln>
                <a:solidFill>
                  <a:schemeClr val="tx1"/>
                </a:solidFill>
                <a:effectLst/>
                <a:uLnTx/>
                <a:uFillTx/>
                <a:latin typeface="+mn-ea"/>
                <a:ea typeface="+mn-ea"/>
                <a:cs typeface="+mn-cs"/>
              </a:rPr>
              <a:t>若有</a:t>
            </a:r>
            <a:r>
              <a:rPr kumimoji="0" lang="en-US" altLang="zh-CN" sz="1800" b="0" i="0" u="none" strike="noStrike" kern="1200" cap="none" spc="0" normalizeH="0" baseline="0" noProof="0" dirty="0">
                <a:ln>
                  <a:noFill/>
                </a:ln>
                <a:solidFill>
                  <a:schemeClr val="tx1"/>
                </a:solidFill>
                <a:effectLst/>
                <a:uLnTx/>
                <a:uFillTx/>
                <a:latin typeface="+mn-lt"/>
                <a:ea typeface="+mn-ea"/>
                <a:cs typeface="+mn-cs"/>
              </a:rPr>
              <a:t>edge</a:t>
            </a:r>
            <a:r>
              <a:rPr kumimoji="0" lang="zh-CN" altLang="en-US" sz="1800" b="0" i="0" u="none" strike="noStrike" kern="1200" cap="none" spc="0" normalizeH="0" baseline="0" noProof="0" dirty="0">
                <a:ln>
                  <a:noFill/>
                </a:ln>
                <a:solidFill>
                  <a:schemeClr val="tx1"/>
                </a:solidFill>
                <a:effectLst/>
                <a:uLnTx/>
                <a:uFillTx/>
                <a:latin typeface="+mn-ea"/>
                <a:ea typeface="+mn-ea"/>
                <a:cs typeface="+mn-cs"/>
              </a:rPr>
              <a:t>，</a:t>
            </a:r>
            <a:r>
              <a:rPr kumimoji="0" lang="en-US" altLang="zh-CN" sz="1800" b="0" i="0" u="none" strike="noStrike" kern="1200" cap="none" spc="0" normalizeH="0" baseline="0" noProof="0" dirty="0">
                <a:ln>
                  <a:noFill/>
                </a:ln>
                <a:solidFill>
                  <a:schemeClr val="tx1"/>
                </a:solidFill>
                <a:effectLst/>
                <a:uLnTx/>
                <a:uFillTx/>
                <a:latin typeface="+mn-lt"/>
                <a:ea typeface="+mn-ea"/>
                <a:cs typeface="+mn-cs"/>
              </a:rPr>
              <a:t>PS</a:t>
            </a:r>
            <a:r>
              <a:rPr kumimoji="0" lang="zh-CN" altLang="en-US" sz="1800" b="0" i="0" u="none" strike="noStrike" kern="1200" cap="none" spc="0" normalizeH="0" baseline="0" noProof="0" dirty="0">
                <a:ln>
                  <a:noFill/>
                </a:ln>
                <a:solidFill>
                  <a:schemeClr val="tx1"/>
                </a:solidFill>
                <a:effectLst/>
                <a:uLnTx/>
                <a:uFillTx/>
                <a:latin typeface="+mn-ea"/>
                <a:ea typeface="+mn-ea"/>
                <a:cs typeface="+mn-cs"/>
              </a:rPr>
              <a:t>端承受的通信负载</a:t>
            </a:r>
            <a:r>
              <a:rPr kumimoji="0" lang="en-US" altLang="zh-CN" sz="1800" b="0" i="0" u="none" strike="noStrike" kern="1200" cap="none" spc="0" normalizeH="0" baseline="0" noProof="0" dirty="0">
                <a:ln>
                  <a:noFill/>
                </a:ln>
                <a:solidFill>
                  <a:schemeClr val="tx1"/>
                </a:solidFill>
                <a:effectLst/>
                <a:uLnTx/>
                <a:uFillTx/>
                <a:latin typeface="+mn-ea"/>
                <a:ea typeface="+mn-ea"/>
                <a:cs typeface="+mn-cs"/>
              </a:rPr>
              <a:t>:</a:t>
            </a:r>
          </a:p>
          <a:p>
            <a:pPr marL="457200" marR="0" lvl="1"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mn-ea"/>
                <a:ea typeface="+mn-ea"/>
                <a:cs typeface="+mn-cs"/>
              </a:rPr>
              <a:t>	  </a:t>
            </a:r>
            <a:r>
              <a:rPr kumimoji="0" lang="en-US" altLang="zh-CN" sz="1800" b="0" i="1" u="none" strike="noStrike" kern="1200" cap="none" spc="0" normalizeH="0" baseline="0" noProof="0" dirty="0">
                <a:ln>
                  <a:noFill/>
                </a:ln>
                <a:solidFill>
                  <a:srgbClr val="FF0000"/>
                </a:solidFill>
                <a:effectLst/>
                <a:uLnTx/>
                <a:uFillTx/>
                <a:latin typeface="+mn-lt"/>
                <a:ea typeface="+mn-ea"/>
                <a:cs typeface="+mn-cs"/>
              </a:rPr>
              <a:t>X</a:t>
            </a:r>
            <a:r>
              <a:rPr kumimoji="0" lang="en-US" altLang="zh-CN" sz="1800" b="0" i="1" u="none" strike="noStrike" kern="1200" cap="none" spc="0" normalizeH="0" baseline="0" noProof="0" dirty="0">
                <a:ln>
                  <a:noFill/>
                </a:ln>
                <a:solidFill>
                  <a:srgbClr val="FF0000"/>
                </a:solidFill>
                <a:effectLst/>
                <a:uLnTx/>
                <a:uFillTx/>
                <a:latin typeface="+mn-lt"/>
                <a:ea typeface="+mn-ea"/>
                <a:cs typeface="Baskerville" charset="0"/>
              </a:rPr>
              <a:t>*A</a:t>
            </a:r>
            <a:r>
              <a:rPr kumimoji="0" lang="en-US" altLang="zh-CN" sz="1800" b="0" i="1" u="none" strike="noStrike" kern="1200" cap="none" spc="0" normalizeH="0" baseline="0" noProof="0" dirty="0">
                <a:ln>
                  <a:noFill/>
                </a:ln>
                <a:solidFill>
                  <a:srgbClr val="FF0000"/>
                </a:solidFill>
                <a:effectLst/>
                <a:uLnTx/>
                <a:uFillTx/>
                <a:latin typeface="+mn-ea"/>
                <a:ea typeface="+mn-ea"/>
                <a:cs typeface="Baskerville" charset="0"/>
              </a:rPr>
              <a:t> </a:t>
            </a:r>
            <a:r>
              <a:rPr kumimoji="0" lang="en-US" altLang="zh-CN" sz="1800" b="0" i="0" u="none" strike="noStrike" kern="1200" cap="none" spc="0" normalizeH="0" baseline="0" noProof="0" dirty="0">
                <a:ln>
                  <a:noFill/>
                </a:ln>
                <a:solidFill>
                  <a:schemeClr val="tx1"/>
                </a:solidFill>
                <a:effectLst/>
                <a:uLnTx/>
                <a:uFillTx/>
                <a:latin typeface="+mn-ea"/>
                <a:ea typeface="+mn-ea"/>
                <a:cs typeface="+mn-cs"/>
              </a:rPr>
              <a:t>(</a:t>
            </a:r>
            <a:r>
              <a:rPr kumimoji="0" lang="en-US" altLang="zh-CN" sz="1800" b="0" i="0" u="none" strike="noStrike" kern="1200" cap="none" spc="0" normalizeH="0" baseline="0" noProof="0" dirty="0">
                <a:ln>
                  <a:noFill/>
                </a:ln>
                <a:solidFill>
                  <a:schemeClr val="tx1"/>
                </a:solidFill>
                <a:effectLst/>
                <a:uLnTx/>
                <a:uFillTx/>
                <a:latin typeface="+mn-lt"/>
                <a:ea typeface="+mn-ea"/>
                <a:cs typeface="+mn-cs"/>
              </a:rPr>
              <a:t>A</a:t>
            </a:r>
            <a:r>
              <a:rPr kumimoji="0" lang="en-US" altLang="zh-CN" sz="1800" b="0" i="0" u="none" strike="noStrike" kern="1200" cap="none" spc="0" normalizeH="0" baseline="0" noProof="0" dirty="0">
                <a:ln>
                  <a:noFill/>
                </a:ln>
                <a:solidFill>
                  <a:schemeClr val="tx1"/>
                </a:solidFill>
                <a:effectLst/>
                <a:uLnTx/>
                <a:uFillTx/>
                <a:latin typeface="+mn-ea"/>
                <a:ea typeface="+mn-ea"/>
                <a:cs typeface="+mn-cs"/>
              </a:rPr>
              <a:t>:</a:t>
            </a:r>
            <a:r>
              <a:rPr kumimoji="0" lang="zh-CN" altLang="en-US" sz="1800" b="0" i="0" u="none" strike="noStrike" kern="1200" cap="none" spc="0" normalizeH="0" baseline="0" noProof="0" dirty="0">
                <a:ln>
                  <a:noFill/>
                </a:ln>
                <a:solidFill>
                  <a:schemeClr val="tx1"/>
                </a:solidFill>
                <a:effectLst/>
                <a:uLnTx/>
                <a:uFillTx/>
                <a:latin typeface="+mn-ea"/>
                <a:ea typeface="+mn-ea"/>
                <a:cs typeface="+mn-cs"/>
              </a:rPr>
              <a:t>每轮通信开销</a:t>
            </a:r>
            <a:r>
              <a:rPr kumimoji="0" lang="en-US" altLang="zh-CN" sz="1800" b="0" i="0" u="none" strike="noStrike" kern="1200" cap="none" spc="0" normalizeH="0" baseline="0" noProof="0" dirty="0">
                <a:ln>
                  <a:noFill/>
                </a:ln>
                <a:solidFill>
                  <a:schemeClr val="tx1"/>
                </a:solidFill>
                <a:effectLst/>
                <a:uLnTx/>
                <a:uFillTx/>
                <a:latin typeface="+mn-ea"/>
                <a:ea typeface="+mn-ea"/>
                <a:cs typeface="+mn-cs"/>
              </a:rPr>
              <a:t>)</a:t>
            </a:r>
          </a:p>
        </p:txBody>
      </p:sp>
      <p:cxnSp>
        <p:nvCxnSpPr>
          <p:cNvPr id="5" name="直接箭头连接符 4"/>
          <p:cNvCxnSpPr/>
          <p:nvPr/>
        </p:nvCxnSpPr>
        <p:spPr>
          <a:xfrm>
            <a:off x="4643438" y="5013325"/>
            <a:ext cx="1008063" cy="0"/>
          </a:xfrm>
          <a:prstGeom prst="straightConnector1">
            <a:avLst/>
          </a:prstGeom>
          <a:ln w="12700">
            <a:prstDash val="dash"/>
            <a:headEnd type="triangle"/>
            <a:tailEnd type="triangle"/>
          </a:ln>
        </p:spPr>
        <p:style>
          <a:lnRef idx="1">
            <a:schemeClr val="dk1"/>
          </a:lnRef>
          <a:fillRef idx="0">
            <a:schemeClr val="dk1"/>
          </a:fillRef>
          <a:effectRef idx="0">
            <a:schemeClr val="dk1"/>
          </a:effectRef>
          <a:fontRef idx="minor">
            <a:schemeClr val="tx1"/>
          </a:fontRef>
        </p:style>
      </p:cxnSp>
      <p:cxnSp>
        <p:nvCxnSpPr>
          <p:cNvPr id="15" name="直接箭头连接符 14"/>
          <p:cNvCxnSpPr/>
          <p:nvPr/>
        </p:nvCxnSpPr>
        <p:spPr>
          <a:xfrm>
            <a:off x="6156325" y="5013325"/>
            <a:ext cx="936625" cy="0"/>
          </a:xfrm>
          <a:prstGeom prst="straightConnector1">
            <a:avLst/>
          </a:prstGeom>
          <a:ln w="12700">
            <a:prstDash val="dash"/>
            <a:headEnd type="triangle"/>
            <a:tailEnd type="triangle"/>
          </a:ln>
        </p:spPr>
        <p:style>
          <a:lnRef idx="1">
            <a:schemeClr val="dk1"/>
          </a:lnRef>
          <a:fillRef idx="0">
            <a:schemeClr val="dk1"/>
          </a:fillRef>
          <a:effectRef idx="0">
            <a:schemeClr val="dk1"/>
          </a:effectRef>
          <a:fontRef idx="minor">
            <a:schemeClr val="tx1"/>
          </a:fontRef>
        </p:style>
      </p:cxnSp>
      <p:cxnSp>
        <p:nvCxnSpPr>
          <p:cNvPr id="16" name="直接箭头连接符 15"/>
          <p:cNvCxnSpPr/>
          <p:nvPr/>
        </p:nvCxnSpPr>
        <p:spPr>
          <a:xfrm>
            <a:off x="7380288" y="5013325"/>
            <a:ext cx="792163" cy="0"/>
          </a:xfrm>
          <a:prstGeom prst="straightConnector1">
            <a:avLst/>
          </a:prstGeom>
          <a:ln w="12700">
            <a:prstDash val="dash"/>
            <a:headEnd type="triangle"/>
            <a:tailEnd type="triangle"/>
          </a:ln>
        </p:spPr>
        <p:style>
          <a:lnRef idx="1">
            <a:schemeClr val="dk1"/>
          </a:lnRef>
          <a:fillRef idx="0">
            <a:schemeClr val="dk1"/>
          </a:fillRef>
          <a:effectRef idx="0">
            <a:schemeClr val="dk1"/>
          </a:effectRef>
          <a:fontRef idx="minor">
            <a:schemeClr val="tx1"/>
          </a:fontRef>
        </p:style>
      </p:cxnSp>
    </p:spTree>
    <p:custDataLst>
      <p:tags r:id="rId1"/>
    </p:custDataLst>
  </p:cSld>
  <p:clrMapOvr>
    <a:masterClrMapping/>
  </p:clrMapOvr>
  <p:transition spd="slow" advTm="7555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1+#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1+#ppt_w/2"/>
                                          </p:val>
                                        </p:tav>
                                        <p:tav tm="100000">
                                          <p:val>
                                            <p:strVal val="#ppt_x"/>
                                          </p:val>
                                        </p:tav>
                                      </p:tavLst>
                                    </p:anim>
                                    <p:anim calcmode="lin" valueType="num">
                                      <p:cBhvr additive="base">
                                        <p:cTn id="20" dur="500" fill="hold"/>
                                        <p:tgtEl>
                                          <p:spTgt spid="15"/>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1+#ppt_w/2"/>
                                          </p:val>
                                        </p:tav>
                                        <p:tav tm="100000">
                                          <p:val>
                                            <p:strVal val="#ppt_x"/>
                                          </p:val>
                                        </p:tav>
                                      </p:tavLst>
                                    </p:anim>
                                    <p:anim calcmode="lin" valueType="num">
                                      <p:cBhvr additive="base">
                                        <p:cTn id="24"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C:\Users\hasee\OneDrive\第三学期相关\【重要工作安排，请留存】关于本学期开题报告+毕设研究工作安排 - 16级\图-完整泳道图.jpg"/>
          <p:cNvPicPr>
            <a:picLocks noChangeAspect="1"/>
          </p:cNvPicPr>
          <p:nvPr/>
        </p:nvPicPr>
        <p:blipFill>
          <a:blip r:embed="rId4"/>
          <a:srcRect l="-121" t="4094" r="-323" b="65562"/>
          <a:stretch>
            <a:fillRect/>
          </a:stretch>
        </p:blipFill>
        <p:spPr>
          <a:xfrm>
            <a:off x="3195638" y="984250"/>
            <a:ext cx="5543550" cy="3862388"/>
          </a:xfrm>
          <a:prstGeom prst="rect">
            <a:avLst/>
          </a:prstGeom>
          <a:noFill/>
          <a:ln w="9525">
            <a:noFill/>
          </a:ln>
        </p:spPr>
      </p:pic>
      <p:sp>
        <p:nvSpPr>
          <p:cNvPr id="32771" name="矩形 7"/>
          <p:cNvSpPr/>
          <p:nvPr/>
        </p:nvSpPr>
        <p:spPr>
          <a:xfrm>
            <a:off x="241300" y="44450"/>
            <a:ext cx="8075613" cy="523875"/>
          </a:xfrm>
          <a:prstGeom prst="rect">
            <a:avLst/>
          </a:prstGeom>
          <a:noFill/>
          <a:ln w="9525">
            <a:noFill/>
          </a:ln>
        </p:spPr>
        <p:txBody>
          <a:bodyPr>
            <a:spAutoFit/>
          </a:bodyPr>
          <a:lstStyle/>
          <a:p>
            <a:pPr eaLnBrk="1" hangingPunct="1"/>
            <a:r>
              <a:rPr lang="zh-CN" altLang="en-US" sz="2800" b="1" dirty="0">
                <a:latin typeface="Times New Roman" pitchFamily="18" charset="0"/>
                <a:cs typeface="Times New Roman" pitchFamily="18" charset="0"/>
              </a:rPr>
              <a:t>研究方案</a:t>
            </a:r>
            <a:endParaRPr lang="zh-CN" altLang="en-US" sz="2000" b="1" dirty="0">
              <a:latin typeface="Times New Roman" pitchFamily="18" charset="0"/>
              <a:ea typeface="Times New Roman" pitchFamily="18" charset="0"/>
            </a:endParaRPr>
          </a:p>
        </p:txBody>
      </p:sp>
      <p:sp>
        <p:nvSpPr>
          <p:cNvPr id="32772" name="Rectangle 2"/>
          <p:cNvSpPr/>
          <p:nvPr/>
        </p:nvSpPr>
        <p:spPr>
          <a:xfrm>
            <a:off x="0" y="0"/>
            <a:ext cx="9144000" cy="0"/>
          </a:xfrm>
          <a:prstGeom prst="rect">
            <a:avLst/>
          </a:prstGeom>
          <a:noFill/>
          <a:ln w="9525">
            <a:noFill/>
          </a:ln>
        </p:spPr>
        <p:txBody>
          <a:bodyPr wrap="none" anchor="ctr">
            <a:spAutoFit/>
          </a:bodyPr>
          <a:lstStyle/>
          <a:p>
            <a:pPr eaLnBrk="1" hangingPunct="1"/>
            <a:endParaRPr lang="zh-CN" altLang="en-US" dirty="0">
              <a:latin typeface="Calibri" pitchFamily="34" charset="0"/>
            </a:endParaRPr>
          </a:p>
        </p:txBody>
      </p:sp>
      <p:sp>
        <p:nvSpPr>
          <p:cNvPr id="32773" name="灯片编号占位符 5"/>
          <p:cNvSpPr txBox="1">
            <a:spLocks noGrp="1"/>
          </p:cNvSpPr>
          <p:nvPr>
            <p:ph type="sldNum" sz="quarter" idx="4"/>
          </p:nvPr>
        </p:nvSpPr>
        <p:spPr>
          <a:xfrm>
            <a:off x="8388350" y="6519863"/>
            <a:ext cx="801688" cy="365125"/>
          </a:xfrm>
          <a:noFill/>
          <a:ln>
            <a:noFill/>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5pPr>
          </a:lstStyle>
          <a:p>
            <a:pPr lvl="0" eaLnBrk="1" hangingPunct="1"/>
            <a:fld id="{9A0DB2DC-4C9A-4742-B13C-FB6460FD3503}" type="slidenum">
              <a:rPr lang="zh-CN" altLang="en-US" sz="1400" dirty="0"/>
              <a:t>9</a:t>
            </a:fld>
            <a:r>
              <a:rPr lang="en-US" altLang="zh-CN" sz="1400" dirty="0"/>
              <a:t>/16</a:t>
            </a:r>
            <a:endParaRPr lang="zh-CN" altLang="en-US" sz="1400" dirty="0"/>
          </a:p>
        </p:txBody>
      </p:sp>
      <p:sp>
        <p:nvSpPr>
          <p:cNvPr id="26629" name="页脚占位符 4"/>
          <p:cNvSpPr txBox="1">
            <a:spLocks noGrp="1"/>
          </p:cNvSpPr>
          <p:nvPr>
            <p:ph type="ftr" sz="quarter" idx="3"/>
          </p:nvPr>
        </p:nvSpPr>
        <p:spPr bwMode="auto">
          <a:xfrm>
            <a:off x="179388" y="6524625"/>
            <a:ext cx="5472113" cy="333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marR="0" lvl="0" indent="0" algn="l" defTabSz="914400" rtl="0" eaLnBrk="1" fontAlgn="b" latinLnBrk="0" hangingPunct="1">
              <a:lnSpc>
                <a:spcPct val="100000"/>
              </a:lnSpc>
              <a:spcBef>
                <a:spcPct val="0"/>
              </a:spcBef>
              <a:spcAft>
                <a:spcPct val="0"/>
              </a:spcAft>
              <a:buClrTx/>
              <a:buSzTx/>
              <a:buFontTx/>
              <a:buNone/>
              <a:defRPr/>
            </a:pPr>
            <a:r>
              <a:rPr kumimoji="0" lang="zh-CN" altLang="zh-CN" sz="1400" b="1" i="0" u="none" strike="noStrike" kern="100" cap="none" spc="0" normalizeH="0" baseline="0" noProof="0" dirty="0">
                <a:ln>
                  <a:noFill/>
                </a:ln>
                <a:solidFill>
                  <a:schemeClr val="tx1"/>
                </a:solidFill>
                <a:effectLst/>
                <a:uLnTx/>
                <a:uFillTx/>
                <a:latin typeface="Calibri" pitchFamily="34" charset="0"/>
                <a:ea typeface="宋体" pitchFamily="2" charset="-122"/>
                <a:cs typeface="Times New Roman" pitchFamily="18" charset="0"/>
              </a:rPr>
              <a:t>基于</a:t>
            </a:r>
            <a:r>
              <a:rPr kumimoji="0" lang="zh-CN" altLang="en-US" sz="1400" b="1" i="0" u="none" strike="noStrike" kern="100" cap="none" spc="0" normalizeH="0" baseline="0" noProof="0" dirty="0">
                <a:ln>
                  <a:noFill/>
                </a:ln>
                <a:solidFill>
                  <a:schemeClr val="tx1"/>
                </a:solidFill>
                <a:effectLst/>
                <a:uLnTx/>
                <a:uFillTx/>
                <a:latin typeface="Calibri" pitchFamily="34" charset="0"/>
                <a:ea typeface="宋体" pitchFamily="2" charset="-122"/>
                <a:cs typeface="Times New Roman" pitchFamily="18" charset="0"/>
              </a:rPr>
              <a:t>共享数据的分布式联合主动学习系统研究</a:t>
            </a:r>
          </a:p>
        </p:txBody>
      </p:sp>
      <p:sp>
        <p:nvSpPr>
          <p:cNvPr id="30726" name="矩形 33"/>
          <p:cNvSpPr>
            <a:spLocks noChangeArrowheads="1"/>
          </p:cNvSpPr>
          <p:nvPr/>
        </p:nvSpPr>
        <p:spPr bwMode="auto">
          <a:xfrm>
            <a:off x="179388" y="534988"/>
            <a:ext cx="88217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285750" marR="0" lvl="0" indent="-285750" algn="l" defTabSz="914400" rtl="0" eaLnBrk="0" fontAlgn="base" latinLnBrk="0" hangingPunct="0">
              <a:lnSpc>
                <a:spcPct val="100000"/>
              </a:lnSpc>
              <a:spcBef>
                <a:spcPct val="0"/>
              </a:spcBef>
              <a:spcAft>
                <a:spcPct val="0"/>
              </a:spcAft>
              <a:buClr>
                <a:srgbClr val="FF0000"/>
              </a:buClr>
              <a:buSzTx/>
              <a:buFont typeface="Wingdings" panose="05000000000000000000" pitchFamily="2" charset="2"/>
              <a:buChar char="p"/>
              <a:defRPr/>
            </a:pP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分布式</a:t>
            </a:r>
            <a:r>
              <a:rPr kumimoji="0" lang="en-US" altLang="zh-CN" sz="2400" b="0" i="0" u="none" strike="noStrike" kern="1200" cap="none" spc="0" normalizeH="0" baseline="0" noProof="0" dirty="0" smtClean="0">
                <a:ln>
                  <a:noFill/>
                </a:ln>
                <a:solidFill>
                  <a:schemeClr val="tx1"/>
                </a:solidFill>
                <a:effectLst/>
                <a:uLnTx/>
                <a:uFillTx/>
                <a:latin typeface="+mn-ea"/>
                <a:ea typeface="+mn-ea"/>
                <a:cs typeface="+mn-cs"/>
              </a:rPr>
              <a:t>AI</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模型训练</a:t>
            </a:r>
            <a:r>
              <a:rPr kumimoji="0" lang="zh-CN" altLang="en-US" sz="2400" b="0" i="0" u="none" strike="noStrike" kern="1200" cap="none" spc="0" normalizeH="0" baseline="0" noProof="0" dirty="0" smtClean="0">
                <a:ln>
                  <a:noFill/>
                </a:ln>
                <a:solidFill>
                  <a:schemeClr val="tx1"/>
                </a:solidFill>
                <a:effectLst/>
                <a:uLnTx/>
                <a:uFillTx/>
                <a:latin typeface="+mn-ea"/>
                <a:ea typeface="+mn-ea"/>
                <a:cs typeface="+mn-cs"/>
              </a:rPr>
              <a:t>完整流程</a:t>
            </a:r>
            <a:endParaRPr kumimoji="0" lang="en-US" altLang="zh-CN" sz="2400" b="0" i="0" u="none" strike="noStrike" kern="1200" cap="none" spc="0" normalizeH="0" baseline="0" noProof="0" dirty="0" smtClean="0">
              <a:ln>
                <a:noFill/>
              </a:ln>
              <a:solidFill>
                <a:schemeClr val="tx1"/>
              </a:solidFill>
              <a:effectLst/>
              <a:uLnTx/>
              <a:uFillTx/>
              <a:latin typeface="+mn-ea"/>
              <a:ea typeface="+mn-ea"/>
              <a:cs typeface="+mn-cs"/>
            </a:endParaRPr>
          </a:p>
        </p:txBody>
      </p:sp>
      <p:pic>
        <p:nvPicPr>
          <p:cNvPr id="8" name="图片 7" descr="C:\Users\hasee\OneDrive\第三学期相关\【重要工作安排，请留存】关于本学期开题报告+毕设研究工作安排 - 16级\图-完整泳道图.jpg"/>
          <p:cNvPicPr>
            <a:picLocks noChangeAspect="1"/>
          </p:cNvPicPr>
          <p:nvPr/>
        </p:nvPicPr>
        <p:blipFill>
          <a:blip r:embed="rId4"/>
          <a:srcRect t="36028" r="-278" b="36272"/>
          <a:stretch>
            <a:fillRect/>
          </a:stretch>
        </p:blipFill>
        <p:spPr>
          <a:xfrm>
            <a:off x="3201988" y="3221038"/>
            <a:ext cx="5537200" cy="2746375"/>
          </a:xfrm>
          <a:prstGeom prst="rect">
            <a:avLst/>
          </a:prstGeom>
          <a:noFill/>
          <a:ln w="9525">
            <a:noFill/>
          </a:ln>
        </p:spPr>
      </p:pic>
      <p:pic>
        <p:nvPicPr>
          <p:cNvPr id="10" name="图片 9" descr="C:\Users\hasee\OneDrive\第三学期相关\【重要工作安排，请留存】关于本学期开题报告+毕设研究工作安排 - 16级\图-完整泳道图.jpg"/>
          <p:cNvPicPr>
            <a:picLocks noChangeAspect="1"/>
          </p:cNvPicPr>
          <p:nvPr/>
        </p:nvPicPr>
        <p:blipFill>
          <a:blip r:embed="rId4"/>
          <a:srcRect t="63245" r="-1970"/>
          <a:stretch>
            <a:fillRect/>
          </a:stretch>
        </p:blipFill>
        <p:spPr>
          <a:xfrm>
            <a:off x="3201988" y="3357563"/>
            <a:ext cx="5645150" cy="3500437"/>
          </a:xfrm>
          <a:prstGeom prst="rect">
            <a:avLst/>
          </a:prstGeom>
          <a:noFill/>
          <a:ln w="9525">
            <a:noFill/>
          </a:ln>
        </p:spPr>
      </p:pic>
      <p:pic>
        <p:nvPicPr>
          <p:cNvPr id="32778" name="图片 10" descr="C:\Users\hasee\OneDrive\第三学期相关\【重要工作安排，请留存】关于本学期开题报告+毕设研究工作安排 - 16级\图-完整泳道图.jpg"/>
          <p:cNvPicPr>
            <a:picLocks noChangeAspect="1"/>
          </p:cNvPicPr>
          <p:nvPr/>
        </p:nvPicPr>
        <p:blipFill>
          <a:blip r:embed="rId5"/>
          <a:stretch>
            <a:fillRect/>
          </a:stretch>
        </p:blipFill>
        <p:spPr>
          <a:xfrm>
            <a:off x="0" y="1103313"/>
            <a:ext cx="3195638" cy="5754687"/>
          </a:xfrm>
          <a:prstGeom prst="rect">
            <a:avLst/>
          </a:prstGeom>
          <a:noFill/>
          <a:ln w="9525">
            <a:noFill/>
          </a:ln>
        </p:spPr>
      </p:pic>
    </p:spTree>
    <p:custDataLst>
      <p:tags r:id="rId1"/>
    </p:custDataLst>
  </p:cSld>
  <p:clrMapOvr>
    <a:masterClrMapping/>
  </p:clrMapOvr>
  <p:transition spd="slow" advTm="9529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0-#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23.1|3.8|25.9"/>
</p:tagLst>
</file>

<file path=ppt/tags/tag2.xml><?xml version="1.0" encoding="utf-8"?>
<p:tagLst xmlns:a="http://schemas.openxmlformats.org/drawingml/2006/main" xmlns:r="http://schemas.openxmlformats.org/officeDocument/2006/relationships" xmlns:p="http://schemas.openxmlformats.org/presentationml/2006/main">
  <p:tag name="TIMING" val="|2.8|25.3|36.8"/>
</p:tagLst>
</file>

<file path=ppt/tags/tag3.xml><?xml version="1.0" encoding="utf-8"?>
<p:tagLst xmlns:a="http://schemas.openxmlformats.org/drawingml/2006/main" xmlns:r="http://schemas.openxmlformats.org/officeDocument/2006/relationships" xmlns:p="http://schemas.openxmlformats.org/presentationml/2006/main">
  <p:tag name="TIMING" val="|5.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363</TotalTime>
  <Words>1642</Words>
  <Application>Microsoft Office PowerPoint</Application>
  <PresentationFormat>全屏显示(4:3)</PresentationFormat>
  <Paragraphs>217</Paragraphs>
  <Slides>15</Slides>
  <Notes>11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15</vt:i4>
      </vt:variant>
    </vt:vector>
  </HeadingPairs>
  <TitlesOfParts>
    <vt:vector size="30" baseType="lpstr">
      <vt:lpstr>Baskerville</vt:lpstr>
      <vt:lpstr>黑体</vt:lpstr>
      <vt:lpstr>华文宋体</vt:lpstr>
      <vt:lpstr>华文新魏</vt:lpstr>
      <vt:lpstr>楷体_GB2312</vt:lpstr>
      <vt:lpstr>隶书</vt:lpstr>
      <vt:lpstr>宋体</vt:lpstr>
      <vt:lpstr>微软雅黑</vt:lpstr>
      <vt:lpstr>Arial</vt:lpstr>
      <vt:lpstr>Calibri</vt:lpstr>
      <vt:lpstr>Monotype Corsiva</vt:lpstr>
      <vt:lpstr>Tahoma</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rudy</dc:creator>
  <cp:lastModifiedBy>刘 颖</cp:lastModifiedBy>
  <cp:revision>416</cp:revision>
  <cp:lastPrinted>2018-11-15T04:11:28Z</cp:lastPrinted>
  <dcterms:created xsi:type="dcterms:W3CDTF">2018-11-15T04:11:28Z</dcterms:created>
  <dcterms:modified xsi:type="dcterms:W3CDTF">2018-11-16T05:24:05Z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2052-10.1.0.6634</vt:lpwstr>
  </property>
</Properties>
</file>