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B82C7B-5E62-43F2-90CE-3C6DFBDD9689}" v="21" dt="2025-02-10T14:45:36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3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4FB0D1-6466-4B83-B380-AD378333C7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1B4C7B6-BD90-47AC-88B5-2876BA99174C}">
      <dgm:prSet/>
      <dgm:spPr/>
      <dgm:t>
        <a:bodyPr/>
        <a:lstStyle/>
        <a:p>
          <a:r>
            <a:rPr lang="en-US"/>
            <a:t>Motivation and Efficiency: Discuss how teamwork can increase motivation and lead to quicker problem resolution.</a:t>
          </a:r>
        </a:p>
      </dgm:t>
    </dgm:pt>
    <dgm:pt modelId="{6B9B4F78-EBBD-440D-B085-66194E4D9E91}" type="parTrans" cxnId="{FCE14462-C61D-4DE7-AD3D-91DEB1F7F2A5}">
      <dgm:prSet/>
      <dgm:spPr/>
      <dgm:t>
        <a:bodyPr/>
        <a:lstStyle/>
        <a:p>
          <a:endParaRPr lang="en-US"/>
        </a:p>
      </dgm:t>
    </dgm:pt>
    <dgm:pt modelId="{91F39538-A3DC-43CC-A345-3BDACC8E54FA}" type="sibTrans" cxnId="{FCE14462-C61D-4DE7-AD3D-91DEB1F7F2A5}">
      <dgm:prSet/>
      <dgm:spPr/>
      <dgm:t>
        <a:bodyPr/>
        <a:lstStyle/>
        <a:p>
          <a:endParaRPr lang="en-US"/>
        </a:p>
      </dgm:t>
    </dgm:pt>
    <dgm:pt modelId="{5EC62EE4-32E3-4239-B8A7-FEE2B6549650}">
      <dgm:prSet/>
      <dgm:spPr/>
      <dgm:t>
        <a:bodyPr/>
        <a:lstStyle/>
        <a:p>
          <a:r>
            <a:rPr lang="en-US"/>
            <a:t>Challenges: Address potential negatives like lack of direction, communication issues, and groupthink.</a:t>
          </a:r>
        </a:p>
      </dgm:t>
    </dgm:pt>
    <dgm:pt modelId="{66510A83-DE8A-4835-9049-7C214A062977}" type="parTrans" cxnId="{7BF29090-76B1-4663-9FD9-42DB58D4DDB4}">
      <dgm:prSet/>
      <dgm:spPr/>
      <dgm:t>
        <a:bodyPr/>
        <a:lstStyle/>
        <a:p>
          <a:endParaRPr lang="en-US"/>
        </a:p>
      </dgm:t>
    </dgm:pt>
    <dgm:pt modelId="{90BF6770-F3CC-4931-B000-DC0AD1BB1E78}" type="sibTrans" cxnId="{7BF29090-76B1-4663-9FD9-42DB58D4DDB4}">
      <dgm:prSet/>
      <dgm:spPr/>
      <dgm:t>
        <a:bodyPr/>
        <a:lstStyle/>
        <a:p>
          <a:endParaRPr lang="en-US"/>
        </a:p>
      </dgm:t>
    </dgm:pt>
    <dgm:pt modelId="{26B58FA6-B928-4013-B9B2-F7E1F19EA9E9}">
      <dgm:prSet/>
      <dgm:spPr/>
      <dgm:t>
        <a:bodyPr/>
        <a:lstStyle/>
        <a:p>
          <a:r>
            <a:rPr lang="en-US"/>
            <a:t>Visuals: Create a split diagram or table contrasting the pros and cons, providing clarity through visual differentiation.</a:t>
          </a:r>
        </a:p>
      </dgm:t>
    </dgm:pt>
    <dgm:pt modelId="{7139607B-E9FF-4F42-B844-8F6B42A252FA}" type="parTrans" cxnId="{03D8F70B-6DF7-42DD-8EA8-E489147BD3FE}">
      <dgm:prSet/>
      <dgm:spPr/>
      <dgm:t>
        <a:bodyPr/>
        <a:lstStyle/>
        <a:p>
          <a:endParaRPr lang="en-US"/>
        </a:p>
      </dgm:t>
    </dgm:pt>
    <dgm:pt modelId="{05110EEB-AD1C-4641-866D-58A443F311A8}" type="sibTrans" cxnId="{03D8F70B-6DF7-42DD-8EA8-E489147BD3FE}">
      <dgm:prSet/>
      <dgm:spPr/>
      <dgm:t>
        <a:bodyPr/>
        <a:lstStyle/>
        <a:p>
          <a:endParaRPr lang="en-US"/>
        </a:p>
      </dgm:t>
    </dgm:pt>
    <dgm:pt modelId="{752A5DB6-6EE3-4B63-BA7A-63443B2B19E5}" type="pres">
      <dgm:prSet presAssocID="{0D4FB0D1-6466-4B83-B380-AD378333C7F9}" presName="root" presStyleCnt="0">
        <dgm:presLayoutVars>
          <dgm:dir/>
          <dgm:resizeHandles val="exact"/>
        </dgm:presLayoutVars>
      </dgm:prSet>
      <dgm:spPr/>
    </dgm:pt>
    <dgm:pt modelId="{1851A382-3B84-4C50-B5B3-05E7181D84A3}" type="pres">
      <dgm:prSet presAssocID="{51B4C7B6-BD90-47AC-88B5-2876BA99174C}" presName="compNode" presStyleCnt="0"/>
      <dgm:spPr/>
    </dgm:pt>
    <dgm:pt modelId="{DC0AD5C0-BC40-4E12-83E1-046DEAE4D1BE}" type="pres">
      <dgm:prSet presAssocID="{51B4C7B6-BD90-47AC-88B5-2876BA99174C}" presName="bgRect" presStyleLbl="bgShp" presStyleIdx="0" presStyleCnt="3"/>
      <dgm:spPr/>
    </dgm:pt>
    <dgm:pt modelId="{21920B9E-0404-4BF5-8D80-21ED378D3564}" type="pres">
      <dgm:prSet presAssocID="{51B4C7B6-BD90-47AC-88B5-2876BA9917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A0E0BB9-87E9-44C2-B997-7F51871F43A1}" type="pres">
      <dgm:prSet presAssocID="{51B4C7B6-BD90-47AC-88B5-2876BA99174C}" presName="spaceRect" presStyleCnt="0"/>
      <dgm:spPr/>
    </dgm:pt>
    <dgm:pt modelId="{1D5EE736-CA68-46C1-81B7-2207C0A4E119}" type="pres">
      <dgm:prSet presAssocID="{51B4C7B6-BD90-47AC-88B5-2876BA99174C}" presName="parTx" presStyleLbl="revTx" presStyleIdx="0" presStyleCnt="3">
        <dgm:presLayoutVars>
          <dgm:chMax val="0"/>
          <dgm:chPref val="0"/>
        </dgm:presLayoutVars>
      </dgm:prSet>
      <dgm:spPr/>
    </dgm:pt>
    <dgm:pt modelId="{CDD57DE3-4AEA-488A-B0E4-D4DD94C603E9}" type="pres">
      <dgm:prSet presAssocID="{91F39538-A3DC-43CC-A345-3BDACC8E54FA}" presName="sibTrans" presStyleCnt="0"/>
      <dgm:spPr/>
    </dgm:pt>
    <dgm:pt modelId="{3E866C7F-363D-45EA-A4B9-6129B53B1ABA}" type="pres">
      <dgm:prSet presAssocID="{5EC62EE4-32E3-4239-B8A7-FEE2B6549650}" presName="compNode" presStyleCnt="0"/>
      <dgm:spPr/>
    </dgm:pt>
    <dgm:pt modelId="{909E14F6-D666-49D6-B8CD-D0F595729849}" type="pres">
      <dgm:prSet presAssocID="{5EC62EE4-32E3-4239-B8A7-FEE2B6549650}" presName="bgRect" presStyleLbl="bgShp" presStyleIdx="1" presStyleCnt="3"/>
      <dgm:spPr/>
    </dgm:pt>
    <dgm:pt modelId="{B7CDE0C8-6628-477C-A783-D043EBF5059F}" type="pres">
      <dgm:prSet presAssocID="{5EC62EE4-32E3-4239-B8A7-FEE2B65496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4904BBF-D39E-4D72-950C-0E29643CC6F0}" type="pres">
      <dgm:prSet presAssocID="{5EC62EE4-32E3-4239-B8A7-FEE2B6549650}" presName="spaceRect" presStyleCnt="0"/>
      <dgm:spPr/>
    </dgm:pt>
    <dgm:pt modelId="{D8E845B0-0451-4C12-974B-578466FF8B4B}" type="pres">
      <dgm:prSet presAssocID="{5EC62EE4-32E3-4239-B8A7-FEE2B6549650}" presName="parTx" presStyleLbl="revTx" presStyleIdx="1" presStyleCnt="3">
        <dgm:presLayoutVars>
          <dgm:chMax val="0"/>
          <dgm:chPref val="0"/>
        </dgm:presLayoutVars>
      </dgm:prSet>
      <dgm:spPr/>
    </dgm:pt>
    <dgm:pt modelId="{560B1BE4-B7D6-48ED-838F-816DD3626121}" type="pres">
      <dgm:prSet presAssocID="{90BF6770-F3CC-4931-B000-DC0AD1BB1E78}" presName="sibTrans" presStyleCnt="0"/>
      <dgm:spPr/>
    </dgm:pt>
    <dgm:pt modelId="{668EADEE-5421-4AF5-B56F-16B47222AB45}" type="pres">
      <dgm:prSet presAssocID="{26B58FA6-B928-4013-B9B2-F7E1F19EA9E9}" presName="compNode" presStyleCnt="0"/>
      <dgm:spPr/>
    </dgm:pt>
    <dgm:pt modelId="{CD2EE216-138C-4A93-90CA-A44395B7FD02}" type="pres">
      <dgm:prSet presAssocID="{26B58FA6-B928-4013-B9B2-F7E1F19EA9E9}" presName="bgRect" presStyleLbl="bgShp" presStyleIdx="2" presStyleCnt="3"/>
      <dgm:spPr/>
    </dgm:pt>
    <dgm:pt modelId="{C9B64E74-73CC-43BD-9B3B-860D15B83186}" type="pres">
      <dgm:prSet presAssocID="{26B58FA6-B928-4013-B9B2-F7E1F19EA9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0EFF3D1A-02D6-4CB6-A247-01E4441E801B}" type="pres">
      <dgm:prSet presAssocID="{26B58FA6-B928-4013-B9B2-F7E1F19EA9E9}" presName="spaceRect" presStyleCnt="0"/>
      <dgm:spPr/>
    </dgm:pt>
    <dgm:pt modelId="{B9617AD5-6848-457D-A899-81705AA4CAC0}" type="pres">
      <dgm:prSet presAssocID="{26B58FA6-B928-4013-B9B2-F7E1F19EA9E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3D8F70B-6DF7-42DD-8EA8-E489147BD3FE}" srcId="{0D4FB0D1-6466-4B83-B380-AD378333C7F9}" destId="{26B58FA6-B928-4013-B9B2-F7E1F19EA9E9}" srcOrd="2" destOrd="0" parTransId="{7139607B-E9FF-4F42-B844-8F6B42A252FA}" sibTransId="{05110EEB-AD1C-4641-866D-58A443F311A8}"/>
    <dgm:cxn modelId="{FCE14462-C61D-4DE7-AD3D-91DEB1F7F2A5}" srcId="{0D4FB0D1-6466-4B83-B380-AD378333C7F9}" destId="{51B4C7B6-BD90-47AC-88B5-2876BA99174C}" srcOrd="0" destOrd="0" parTransId="{6B9B4F78-EBBD-440D-B085-66194E4D9E91}" sibTransId="{91F39538-A3DC-43CC-A345-3BDACC8E54FA}"/>
    <dgm:cxn modelId="{7BF29090-76B1-4663-9FD9-42DB58D4DDB4}" srcId="{0D4FB0D1-6466-4B83-B380-AD378333C7F9}" destId="{5EC62EE4-32E3-4239-B8A7-FEE2B6549650}" srcOrd="1" destOrd="0" parTransId="{66510A83-DE8A-4835-9049-7C214A062977}" sibTransId="{90BF6770-F3CC-4931-B000-DC0AD1BB1E78}"/>
    <dgm:cxn modelId="{2E92539A-606C-4D9B-BABE-75FDD63EAA91}" type="presOf" srcId="{26B58FA6-B928-4013-B9B2-F7E1F19EA9E9}" destId="{B9617AD5-6848-457D-A899-81705AA4CAC0}" srcOrd="0" destOrd="0" presId="urn:microsoft.com/office/officeart/2018/2/layout/IconVerticalSolidList"/>
    <dgm:cxn modelId="{E07F1B9E-6F77-42CB-8D95-8AF7FF652AA4}" type="presOf" srcId="{0D4FB0D1-6466-4B83-B380-AD378333C7F9}" destId="{752A5DB6-6EE3-4B63-BA7A-63443B2B19E5}" srcOrd="0" destOrd="0" presId="urn:microsoft.com/office/officeart/2018/2/layout/IconVerticalSolidList"/>
    <dgm:cxn modelId="{4541A1BF-174F-4C01-BA93-35C4322F2BD7}" type="presOf" srcId="{5EC62EE4-32E3-4239-B8A7-FEE2B6549650}" destId="{D8E845B0-0451-4C12-974B-578466FF8B4B}" srcOrd="0" destOrd="0" presId="urn:microsoft.com/office/officeart/2018/2/layout/IconVerticalSolidList"/>
    <dgm:cxn modelId="{767600C8-5121-4DE8-9EEB-88C98E423322}" type="presOf" srcId="{51B4C7B6-BD90-47AC-88B5-2876BA99174C}" destId="{1D5EE736-CA68-46C1-81B7-2207C0A4E119}" srcOrd="0" destOrd="0" presId="urn:microsoft.com/office/officeart/2018/2/layout/IconVerticalSolidList"/>
    <dgm:cxn modelId="{79C69F91-5253-48C5-B2F5-0A67CED85862}" type="presParOf" srcId="{752A5DB6-6EE3-4B63-BA7A-63443B2B19E5}" destId="{1851A382-3B84-4C50-B5B3-05E7181D84A3}" srcOrd="0" destOrd="0" presId="urn:microsoft.com/office/officeart/2018/2/layout/IconVerticalSolidList"/>
    <dgm:cxn modelId="{A441CD57-FE90-4DE4-B462-0F12DB3F33EB}" type="presParOf" srcId="{1851A382-3B84-4C50-B5B3-05E7181D84A3}" destId="{DC0AD5C0-BC40-4E12-83E1-046DEAE4D1BE}" srcOrd="0" destOrd="0" presId="urn:microsoft.com/office/officeart/2018/2/layout/IconVerticalSolidList"/>
    <dgm:cxn modelId="{0BFC4565-0E66-4F84-890F-9EA13D0568DA}" type="presParOf" srcId="{1851A382-3B84-4C50-B5B3-05E7181D84A3}" destId="{21920B9E-0404-4BF5-8D80-21ED378D3564}" srcOrd="1" destOrd="0" presId="urn:microsoft.com/office/officeart/2018/2/layout/IconVerticalSolidList"/>
    <dgm:cxn modelId="{DE021F72-7ECC-4401-8B45-3935651AF677}" type="presParOf" srcId="{1851A382-3B84-4C50-B5B3-05E7181D84A3}" destId="{EA0E0BB9-87E9-44C2-B997-7F51871F43A1}" srcOrd="2" destOrd="0" presId="urn:microsoft.com/office/officeart/2018/2/layout/IconVerticalSolidList"/>
    <dgm:cxn modelId="{30B235A3-6CA0-4178-ADAC-B618C60A776E}" type="presParOf" srcId="{1851A382-3B84-4C50-B5B3-05E7181D84A3}" destId="{1D5EE736-CA68-46C1-81B7-2207C0A4E119}" srcOrd="3" destOrd="0" presId="urn:microsoft.com/office/officeart/2018/2/layout/IconVerticalSolidList"/>
    <dgm:cxn modelId="{6DBACFA2-64EA-415B-A664-B324F3681FE2}" type="presParOf" srcId="{752A5DB6-6EE3-4B63-BA7A-63443B2B19E5}" destId="{CDD57DE3-4AEA-488A-B0E4-D4DD94C603E9}" srcOrd="1" destOrd="0" presId="urn:microsoft.com/office/officeart/2018/2/layout/IconVerticalSolidList"/>
    <dgm:cxn modelId="{8630B4E6-77C3-41B2-9334-1CA0B27D72CB}" type="presParOf" srcId="{752A5DB6-6EE3-4B63-BA7A-63443B2B19E5}" destId="{3E866C7F-363D-45EA-A4B9-6129B53B1ABA}" srcOrd="2" destOrd="0" presId="urn:microsoft.com/office/officeart/2018/2/layout/IconVerticalSolidList"/>
    <dgm:cxn modelId="{41A5ABB5-A838-49F8-B631-65F0261C9CBC}" type="presParOf" srcId="{3E866C7F-363D-45EA-A4B9-6129B53B1ABA}" destId="{909E14F6-D666-49D6-B8CD-D0F595729849}" srcOrd="0" destOrd="0" presId="urn:microsoft.com/office/officeart/2018/2/layout/IconVerticalSolidList"/>
    <dgm:cxn modelId="{BE8C7FA8-1B47-41F1-99F0-997EA7215B17}" type="presParOf" srcId="{3E866C7F-363D-45EA-A4B9-6129B53B1ABA}" destId="{B7CDE0C8-6628-477C-A783-D043EBF5059F}" srcOrd="1" destOrd="0" presId="urn:microsoft.com/office/officeart/2018/2/layout/IconVerticalSolidList"/>
    <dgm:cxn modelId="{21514A91-21F5-4957-A286-AC4918BCE64C}" type="presParOf" srcId="{3E866C7F-363D-45EA-A4B9-6129B53B1ABA}" destId="{C4904BBF-D39E-4D72-950C-0E29643CC6F0}" srcOrd="2" destOrd="0" presId="urn:microsoft.com/office/officeart/2018/2/layout/IconVerticalSolidList"/>
    <dgm:cxn modelId="{2EEA3C7E-4102-49CC-B452-E05523E033D7}" type="presParOf" srcId="{3E866C7F-363D-45EA-A4B9-6129B53B1ABA}" destId="{D8E845B0-0451-4C12-974B-578466FF8B4B}" srcOrd="3" destOrd="0" presId="urn:microsoft.com/office/officeart/2018/2/layout/IconVerticalSolidList"/>
    <dgm:cxn modelId="{97E8EE7F-6929-49B8-81CA-71AC77469114}" type="presParOf" srcId="{752A5DB6-6EE3-4B63-BA7A-63443B2B19E5}" destId="{560B1BE4-B7D6-48ED-838F-816DD3626121}" srcOrd="3" destOrd="0" presId="urn:microsoft.com/office/officeart/2018/2/layout/IconVerticalSolidList"/>
    <dgm:cxn modelId="{31B597BE-A4F8-480D-9541-760CCCFE3CF0}" type="presParOf" srcId="{752A5DB6-6EE3-4B63-BA7A-63443B2B19E5}" destId="{668EADEE-5421-4AF5-B56F-16B47222AB45}" srcOrd="4" destOrd="0" presId="urn:microsoft.com/office/officeart/2018/2/layout/IconVerticalSolidList"/>
    <dgm:cxn modelId="{8B3D67C5-7635-4EC5-B5D3-F55124226CB5}" type="presParOf" srcId="{668EADEE-5421-4AF5-B56F-16B47222AB45}" destId="{CD2EE216-138C-4A93-90CA-A44395B7FD02}" srcOrd="0" destOrd="0" presId="urn:microsoft.com/office/officeart/2018/2/layout/IconVerticalSolidList"/>
    <dgm:cxn modelId="{CF0F378C-4755-49E0-B135-AAEBF0BBA6E7}" type="presParOf" srcId="{668EADEE-5421-4AF5-B56F-16B47222AB45}" destId="{C9B64E74-73CC-43BD-9B3B-860D15B83186}" srcOrd="1" destOrd="0" presId="urn:microsoft.com/office/officeart/2018/2/layout/IconVerticalSolidList"/>
    <dgm:cxn modelId="{95A866C8-A708-47BB-B1B7-42EF2ACF2A8B}" type="presParOf" srcId="{668EADEE-5421-4AF5-B56F-16B47222AB45}" destId="{0EFF3D1A-02D6-4CB6-A247-01E4441E801B}" srcOrd="2" destOrd="0" presId="urn:microsoft.com/office/officeart/2018/2/layout/IconVerticalSolidList"/>
    <dgm:cxn modelId="{7B2E6D54-AC67-479F-8510-52208C95BA99}" type="presParOf" srcId="{668EADEE-5421-4AF5-B56F-16B47222AB45}" destId="{B9617AD5-6848-457D-A899-81705AA4CA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9AAA63-7D73-4BBF-92E8-FCE3A4CD467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6D4F8-7016-45E1-B9A9-76E07DFC12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Discuss roles and detailed steps for conflict resolution.</a:t>
          </a:r>
        </a:p>
      </dgm:t>
    </dgm:pt>
    <dgm:pt modelId="{9DC0DA7F-6F52-4D76-8569-9397048BA189}" type="parTrans" cxnId="{517DDCEC-9ACF-4636-8DDD-A609FA479AF8}">
      <dgm:prSet/>
      <dgm:spPr/>
      <dgm:t>
        <a:bodyPr/>
        <a:lstStyle/>
        <a:p>
          <a:endParaRPr lang="en-US"/>
        </a:p>
      </dgm:t>
    </dgm:pt>
    <dgm:pt modelId="{62F79EF8-BD0D-4A5A-8ADE-4B6D68967B8B}" type="sibTrans" cxnId="{517DDCEC-9ACF-4636-8DDD-A609FA479AF8}">
      <dgm:prSet/>
      <dgm:spPr/>
      <dgm:t>
        <a:bodyPr/>
        <a:lstStyle/>
        <a:p>
          <a:endParaRPr lang="en-US"/>
        </a:p>
      </dgm:t>
    </dgm:pt>
    <dgm:pt modelId="{AFB5D2AC-B4E5-4676-92B7-9C1E967D07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Visual: Process diagram for conflict resolution steps.</a:t>
          </a:r>
        </a:p>
      </dgm:t>
    </dgm:pt>
    <dgm:pt modelId="{70F51A3E-6D76-47C1-8B50-4B203DFC045E}" type="parTrans" cxnId="{67622588-5B7E-4DF6-9B4C-C32FDAB82801}">
      <dgm:prSet/>
      <dgm:spPr/>
      <dgm:t>
        <a:bodyPr/>
        <a:lstStyle/>
        <a:p>
          <a:endParaRPr lang="en-US"/>
        </a:p>
      </dgm:t>
    </dgm:pt>
    <dgm:pt modelId="{23376008-D46E-4CFC-88FC-8275F00B172B}" type="sibTrans" cxnId="{67622588-5B7E-4DF6-9B4C-C32FDAB82801}">
      <dgm:prSet/>
      <dgm:spPr/>
      <dgm:t>
        <a:bodyPr/>
        <a:lstStyle/>
        <a:p>
          <a:endParaRPr lang="en-US"/>
        </a:p>
      </dgm:t>
    </dgm:pt>
    <dgm:pt modelId="{E4ABFC4D-A9D7-4238-9D32-CB5FFA1E7081}" type="pres">
      <dgm:prSet presAssocID="{0F9AAA63-7D73-4BBF-92E8-FCE3A4CD4678}" presName="root" presStyleCnt="0">
        <dgm:presLayoutVars>
          <dgm:dir/>
          <dgm:resizeHandles val="exact"/>
        </dgm:presLayoutVars>
      </dgm:prSet>
      <dgm:spPr/>
    </dgm:pt>
    <dgm:pt modelId="{C8472417-4961-4E18-A3DE-5F27BBE3348B}" type="pres">
      <dgm:prSet presAssocID="{C866D4F8-7016-45E1-B9A9-76E07DFC129A}" presName="compNode" presStyleCnt="0"/>
      <dgm:spPr/>
    </dgm:pt>
    <dgm:pt modelId="{8AEEE3A4-8677-4DE1-82ED-BACD4FD7B407}" type="pres">
      <dgm:prSet presAssocID="{C866D4F8-7016-45E1-B9A9-76E07DFC12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7F6FED0-421E-4256-B903-FE92B3C78AC1}" type="pres">
      <dgm:prSet presAssocID="{C866D4F8-7016-45E1-B9A9-76E07DFC129A}" presName="spaceRect" presStyleCnt="0"/>
      <dgm:spPr/>
    </dgm:pt>
    <dgm:pt modelId="{97243E8B-1C78-4016-AE0B-E005113BC6B8}" type="pres">
      <dgm:prSet presAssocID="{C866D4F8-7016-45E1-B9A9-76E07DFC129A}" presName="textRect" presStyleLbl="revTx" presStyleIdx="0" presStyleCnt="2">
        <dgm:presLayoutVars>
          <dgm:chMax val="1"/>
          <dgm:chPref val="1"/>
        </dgm:presLayoutVars>
      </dgm:prSet>
      <dgm:spPr/>
    </dgm:pt>
    <dgm:pt modelId="{9776C035-D76D-4AE2-BEEE-7258B4539ECD}" type="pres">
      <dgm:prSet presAssocID="{62F79EF8-BD0D-4A5A-8ADE-4B6D68967B8B}" presName="sibTrans" presStyleCnt="0"/>
      <dgm:spPr/>
    </dgm:pt>
    <dgm:pt modelId="{38A6F61B-1A4C-4A3A-98D6-1EA1916A0AC3}" type="pres">
      <dgm:prSet presAssocID="{AFB5D2AC-B4E5-4676-92B7-9C1E967D0729}" presName="compNode" presStyleCnt="0"/>
      <dgm:spPr/>
    </dgm:pt>
    <dgm:pt modelId="{DE0DF294-4F0E-45EC-8E66-64350E6CCE03}" type="pres">
      <dgm:prSet presAssocID="{AFB5D2AC-B4E5-4676-92B7-9C1E967D072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4FD651AE-FABD-4EAF-80FD-BC6566470829}" type="pres">
      <dgm:prSet presAssocID="{AFB5D2AC-B4E5-4676-92B7-9C1E967D0729}" presName="spaceRect" presStyleCnt="0"/>
      <dgm:spPr/>
    </dgm:pt>
    <dgm:pt modelId="{D3A3563F-681E-44CB-BD88-E7E8B7B585AD}" type="pres">
      <dgm:prSet presAssocID="{AFB5D2AC-B4E5-4676-92B7-9C1E967D072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A01AB52-F482-4324-8E72-35B248695978}" type="presOf" srcId="{0F9AAA63-7D73-4BBF-92E8-FCE3A4CD4678}" destId="{E4ABFC4D-A9D7-4238-9D32-CB5FFA1E7081}" srcOrd="0" destOrd="0" presId="urn:microsoft.com/office/officeart/2018/2/layout/IconLabelList"/>
    <dgm:cxn modelId="{67622588-5B7E-4DF6-9B4C-C32FDAB82801}" srcId="{0F9AAA63-7D73-4BBF-92E8-FCE3A4CD4678}" destId="{AFB5D2AC-B4E5-4676-92B7-9C1E967D0729}" srcOrd="1" destOrd="0" parTransId="{70F51A3E-6D76-47C1-8B50-4B203DFC045E}" sibTransId="{23376008-D46E-4CFC-88FC-8275F00B172B}"/>
    <dgm:cxn modelId="{A2DDD7B3-37FF-40E9-9B27-44260BA9044E}" type="presOf" srcId="{AFB5D2AC-B4E5-4676-92B7-9C1E967D0729}" destId="{D3A3563F-681E-44CB-BD88-E7E8B7B585AD}" srcOrd="0" destOrd="0" presId="urn:microsoft.com/office/officeart/2018/2/layout/IconLabelList"/>
    <dgm:cxn modelId="{A19672BC-5C53-42DA-AF34-B0F19483451F}" type="presOf" srcId="{C866D4F8-7016-45E1-B9A9-76E07DFC129A}" destId="{97243E8B-1C78-4016-AE0B-E005113BC6B8}" srcOrd="0" destOrd="0" presId="urn:microsoft.com/office/officeart/2018/2/layout/IconLabelList"/>
    <dgm:cxn modelId="{517DDCEC-9ACF-4636-8DDD-A609FA479AF8}" srcId="{0F9AAA63-7D73-4BBF-92E8-FCE3A4CD4678}" destId="{C866D4F8-7016-45E1-B9A9-76E07DFC129A}" srcOrd="0" destOrd="0" parTransId="{9DC0DA7F-6F52-4D76-8569-9397048BA189}" sibTransId="{62F79EF8-BD0D-4A5A-8ADE-4B6D68967B8B}"/>
    <dgm:cxn modelId="{0701F9EB-97E8-4C08-B991-BC73DD3A6B09}" type="presParOf" srcId="{E4ABFC4D-A9D7-4238-9D32-CB5FFA1E7081}" destId="{C8472417-4961-4E18-A3DE-5F27BBE3348B}" srcOrd="0" destOrd="0" presId="urn:microsoft.com/office/officeart/2018/2/layout/IconLabelList"/>
    <dgm:cxn modelId="{E3C5DCA9-F8AD-4DB9-8EB3-F095093015A0}" type="presParOf" srcId="{C8472417-4961-4E18-A3DE-5F27BBE3348B}" destId="{8AEEE3A4-8677-4DE1-82ED-BACD4FD7B407}" srcOrd="0" destOrd="0" presId="urn:microsoft.com/office/officeart/2018/2/layout/IconLabelList"/>
    <dgm:cxn modelId="{DA45CFB2-8CD4-41B2-805B-A0FC3EF7C883}" type="presParOf" srcId="{C8472417-4961-4E18-A3DE-5F27BBE3348B}" destId="{47F6FED0-421E-4256-B903-FE92B3C78AC1}" srcOrd="1" destOrd="0" presId="urn:microsoft.com/office/officeart/2018/2/layout/IconLabelList"/>
    <dgm:cxn modelId="{D2FF4BFC-D8C2-40F6-95B1-AEBB17C40C6E}" type="presParOf" srcId="{C8472417-4961-4E18-A3DE-5F27BBE3348B}" destId="{97243E8B-1C78-4016-AE0B-E005113BC6B8}" srcOrd="2" destOrd="0" presId="urn:microsoft.com/office/officeart/2018/2/layout/IconLabelList"/>
    <dgm:cxn modelId="{F967565E-DD9D-496A-B5C6-AC5FCC7654FC}" type="presParOf" srcId="{E4ABFC4D-A9D7-4238-9D32-CB5FFA1E7081}" destId="{9776C035-D76D-4AE2-BEEE-7258B4539ECD}" srcOrd="1" destOrd="0" presId="urn:microsoft.com/office/officeart/2018/2/layout/IconLabelList"/>
    <dgm:cxn modelId="{E56ECBD5-C2CB-4308-AED3-4A827F5644C8}" type="presParOf" srcId="{E4ABFC4D-A9D7-4238-9D32-CB5FFA1E7081}" destId="{38A6F61B-1A4C-4A3A-98D6-1EA1916A0AC3}" srcOrd="2" destOrd="0" presId="urn:microsoft.com/office/officeart/2018/2/layout/IconLabelList"/>
    <dgm:cxn modelId="{6F1B6CF3-B85F-4553-B94F-0CBD43308B3C}" type="presParOf" srcId="{38A6F61B-1A4C-4A3A-98D6-1EA1916A0AC3}" destId="{DE0DF294-4F0E-45EC-8E66-64350E6CCE03}" srcOrd="0" destOrd="0" presId="urn:microsoft.com/office/officeart/2018/2/layout/IconLabelList"/>
    <dgm:cxn modelId="{0194043D-4C6E-4C23-94A8-3C4E759AC24D}" type="presParOf" srcId="{38A6F61B-1A4C-4A3A-98D6-1EA1916A0AC3}" destId="{4FD651AE-FABD-4EAF-80FD-BC6566470829}" srcOrd="1" destOrd="0" presId="urn:microsoft.com/office/officeart/2018/2/layout/IconLabelList"/>
    <dgm:cxn modelId="{714211F6-496B-43DE-9D5D-300E09511659}" type="presParOf" srcId="{38A6F61B-1A4C-4A3A-98D6-1EA1916A0AC3}" destId="{D3A3563F-681E-44CB-BD88-E7E8B7B585A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1E4516-D29E-4F12-AB6D-E67D891BD3E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C0ACC92-FD14-409A-8080-6FE773B6249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Consensus, Voting, Compromise, Authority Rules</a:t>
          </a:r>
        </a:p>
      </dgm:t>
    </dgm:pt>
    <dgm:pt modelId="{9DA2A2A2-23BA-47D9-B0CB-9D11498165CD}" type="parTrans" cxnId="{50FB86A9-68F1-48C2-9C59-8652E0DA70F7}">
      <dgm:prSet/>
      <dgm:spPr/>
      <dgm:t>
        <a:bodyPr/>
        <a:lstStyle/>
        <a:p>
          <a:endParaRPr lang="en-US"/>
        </a:p>
      </dgm:t>
    </dgm:pt>
    <dgm:pt modelId="{5B91BB3D-D967-40F1-942C-131A8A2275E5}" type="sibTrans" cxnId="{50FB86A9-68F1-48C2-9C59-8652E0DA70F7}">
      <dgm:prSet/>
      <dgm:spPr/>
      <dgm:t>
        <a:bodyPr/>
        <a:lstStyle/>
        <a:p>
          <a:endParaRPr lang="en-US"/>
        </a:p>
      </dgm:t>
    </dgm:pt>
    <dgm:pt modelId="{ECC5B4E5-11FB-4092-B466-32DE5810D17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Discuss when each method is most effective using business examples.</a:t>
          </a:r>
        </a:p>
      </dgm:t>
    </dgm:pt>
    <dgm:pt modelId="{722FFFCF-D960-4A0B-AD19-F27639483374}" type="parTrans" cxnId="{BC7584C6-397A-4C04-AB37-930E99BAE516}">
      <dgm:prSet/>
      <dgm:spPr/>
      <dgm:t>
        <a:bodyPr/>
        <a:lstStyle/>
        <a:p>
          <a:endParaRPr lang="en-US"/>
        </a:p>
      </dgm:t>
    </dgm:pt>
    <dgm:pt modelId="{F70040E5-1FEC-4E5C-8682-D8C217BA4EE2}" type="sibTrans" cxnId="{BC7584C6-397A-4C04-AB37-930E99BAE516}">
      <dgm:prSet/>
      <dgm:spPr/>
      <dgm:t>
        <a:bodyPr/>
        <a:lstStyle/>
        <a:p>
          <a:endParaRPr lang="en-US"/>
        </a:p>
      </dgm:t>
    </dgm:pt>
    <dgm:pt modelId="{B0678A6B-E19F-40BA-A57F-52E01B80A1CD}" type="pres">
      <dgm:prSet presAssocID="{C41E4516-D29E-4F12-AB6D-E67D891BD3E4}" presName="root" presStyleCnt="0">
        <dgm:presLayoutVars>
          <dgm:dir/>
          <dgm:resizeHandles val="exact"/>
        </dgm:presLayoutVars>
      </dgm:prSet>
      <dgm:spPr/>
    </dgm:pt>
    <dgm:pt modelId="{5D8EC690-E653-4799-8BE4-733CAFF7E6BD}" type="pres">
      <dgm:prSet presAssocID="{FC0ACC92-FD14-409A-8080-6FE773B6249A}" presName="compNode" presStyleCnt="0"/>
      <dgm:spPr/>
    </dgm:pt>
    <dgm:pt modelId="{EDC9A10F-6ABE-4451-8104-92E4193486CB}" type="pres">
      <dgm:prSet presAssocID="{FC0ACC92-FD14-409A-8080-6FE773B6249A}" presName="iconBgRect" presStyleLbl="bgShp" presStyleIdx="0" presStyleCnt="2"/>
      <dgm:spPr/>
    </dgm:pt>
    <dgm:pt modelId="{2D1D2C1E-F8FD-49FA-B037-F3F648787C90}" type="pres">
      <dgm:prSet presAssocID="{FC0ACC92-FD14-409A-8080-6FE773B624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5BEBF77E-B4FA-43F7-A545-30AFC9D5C315}" type="pres">
      <dgm:prSet presAssocID="{FC0ACC92-FD14-409A-8080-6FE773B6249A}" presName="spaceRect" presStyleCnt="0"/>
      <dgm:spPr/>
    </dgm:pt>
    <dgm:pt modelId="{6F127C2A-1BAD-44AC-9E5E-FD1325E72B74}" type="pres">
      <dgm:prSet presAssocID="{FC0ACC92-FD14-409A-8080-6FE773B6249A}" presName="textRect" presStyleLbl="revTx" presStyleIdx="0" presStyleCnt="2">
        <dgm:presLayoutVars>
          <dgm:chMax val="1"/>
          <dgm:chPref val="1"/>
        </dgm:presLayoutVars>
      </dgm:prSet>
      <dgm:spPr/>
    </dgm:pt>
    <dgm:pt modelId="{5987175B-1CDB-4593-9A9C-F6E4F5DF2ECB}" type="pres">
      <dgm:prSet presAssocID="{5B91BB3D-D967-40F1-942C-131A8A2275E5}" presName="sibTrans" presStyleCnt="0"/>
      <dgm:spPr/>
    </dgm:pt>
    <dgm:pt modelId="{85BB820A-9690-4A66-A291-D183365B145F}" type="pres">
      <dgm:prSet presAssocID="{ECC5B4E5-11FB-4092-B466-32DE5810D17C}" presName="compNode" presStyleCnt="0"/>
      <dgm:spPr/>
    </dgm:pt>
    <dgm:pt modelId="{31B6AD40-D98A-44AB-9212-83535B4838A6}" type="pres">
      <dgm:prSet presAssocID="{ECC5B4E5-11FB-4092-B466-32DE5810D17C}" presName="iconBgRect" presStyleLbl="bgShp" presStyleIdx="1" presStyleCnt="2"/>
      <dgm:spPr/>
    </dgm:pt>
    <dgm:pt modelId="{F9FF0A7E-3F3D-446E-BE76-930B54FAFB14}" type="pres">
      <dgm:prSet presAssocID="{ECC5B4E5-11FB-4092-B466-32DE5810D17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B98A36E-A4ED-410E-8463-519DCD08E9B7}" type="pres">
      <dgm:prSet presAssocID="{ECC5B4E5-11FB-4092-B466-32DE5810D17C}" presName="spaceRect" presStyleCnt="0"/>
      <dgm:spPr/>
    </dgm:pt>
    <dgm:pt modelId="{CFA6D9AD-0C5C-4EC1-9CEB-316FC75F923F}" type="pres">
      <dgm:prSet presAssocID="{ECC5B4E5-11FB-4092-B466-32DE5810D17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7CC8A01-17E5-4A3E-BE26-C0CC8E0251B7}" type="presOf" srcId="{FC0ACC92-FD14-409A-8080-6FE773B6249A}" destId="{6F127C2A-1BAD-44AC-9E5E-FD1325E72B74}" srcOrd="0" destOrd="0" presId="urn:microsoft.com/office/officeart/2018/5/layout/IconCircleLabelList"/>
    <dgm:cxn modelId="{6DF6931A-3F30-4505-A27C-0B05DDF418AC}" type="presOf" srcId="{C41E4516-D29E-4F12-AB6D-E67D891BD3E4}" destId="{B0678A6B-E19F-40BA-A57F-52E01B80A1CD}" srcOrd="0" destOrd="0" presId="urn:microsoft.com/office/officeart/2018/5/layout/IconCircleLabelList"/>
    <dgm:cxn modelId="{50FB86A9-68F1-48C2-9C59-8652E0DA70F7}" srcId="{C41E4516-D29E-4F12-AB6D-E67D891BD3E4}" destId="{FC0ACC92-FD14-409A-8080-6FE773B6249A}" srcOrd="0" destOrd="0" parTransId="{9DA2A2A2-23BA-47D9-B0CB-9D11498165CD}" sibTransId="{5B91BB3D-D967-40F1-942C-131A8A2275E5}"/>
    <dgm:cxn modelId="{BC7584C6-397A-4C04-AB37-930E99BAE516}" srcId="{C41E4516-D29E-4F12-AB6D-E67D891BD3E4}" destId="{ECC5B4E5-11FB-4092-B466-32DE5810D17C}" srcOrd="1" destOrd="0" parTransId="{722FFFCF-D960-4A0B-AD19-F27639483374}" sibTransId="{F70040E5-1FEC-4E5C-8682-D8C217BA4EE2}"/>
    <dgm:cxn modelId="{AA531AD8-7434-42A4-ADB6-AA59F4ADC1BB}" type="presOf" srcId="{ECC5B4E5-11FB-4092-B466-32DE5810D17C}" destId="{CFA6D9AD-0C5C-4EC1-9CEB-316FC75F923F}" srcOrd="0" destOrd="0" presId="urn:microsoft.com/office/officeart/2018/5/layout/IconCircleLabelList"/>
    <dgm:cxn modelId="{F97CEF4F-2224-49C0-A715-00BB47635B32}" type="presParOf" srcId="{B0678A6B-E19F-40BA-A57F-52E01B80A1CD}" destId="{5D8EC690-E653-4799-8BE4-733CAFF7E6BD}" srcOrd="0" destOrd="0" presId="urn:microsoft.com/office/officeart/2018/5/layout/IconCircleLabelList"/>
    <dgm:cxn modelId="{8604AEB5-F3A7-4C0D-8301-38FDA201B53B}" type="presParOf" srcId="{5D8EC690-E653-4799-8BE4-733CAFF7E6BD}" destId="{EDC9A10F-6ABE-4451-8104-92E4193486CB}" srcOrd="0" destOrd="0" presId="urn:microsoft.com/office/officeart/2018/5/layout/IconCircleLabelList"/>
    <dgm:cxn modelId="{ED124BD7-53CF-4284-A44C-8304A89C0E58}" type="presParOf" srcId="{5D8EC690-E653-4799-8BE4-733CAFF7E6BD}" destId="{2D1D2C1E-F8FD-49FA-B037-F3F648787C90}" srcOrd="1" destOrd="0" presId="urn:microsoft.com/office/officeart/2018/5/layout/IconCircleLabelList"/>
    <dgm:cxn modelId="{E6510B63-F35A-4FC0-92D7-DEAD9D458D9F}" type="presParOf" srcId="{5D8EC690-E653-4799-8BE4-733CAFF7E6BD}" destId="{5BEBF77E-B4FA-43F7-A545-30AFC9D5C315}" srcOrd="2" destOrd="0" presId="urn:microsoft.com/office/officeart/2018/5/layout/IconCircleLabelList"/>
    <dgm:cxn modelId="{240AB1F6-9B01-47AB-B7B2-A34B72C443F5}" type="presParOf" srcId="{5D8EC690-E653-4799-8BE4-733CAFF7E6BD}" destId="{6F127C2A-1BAD-44AC-9E5E-FD1325E72B74}" srcOrd="3" destOrd="0" presId="urn:microsoft.com/office/officeart/2018/5/layout/IconCircleLabelList"/>
    <dgm:cxn modelId="{12BCDEFC-5A58-438B-B6C2-4A1303A5FC4A}" type="presParOf" srcId="{B0678A6B-E19F-40BA-A57F-52E01B80A1CD}" destId="{5987175B-1CDB-4593-9A9C-F6E4F5DF2ECB}" srcOrd="1" destOrd="0" presId="urn:microsoft.com/office/officeart/2018/5/layout/IconCircleLabelList"/>
    <dgm:cxn modelId="{9E0B219A-35FD-4F29-8A97-9D3B136E73FB}" type="presParOf" srcId="{B0678A6B-E19F-40BA-A57F-52E01B80A1CD}" destId="{85BB820A-9690-4A66-A291-D183365B145F}" srcOrd="2" destOrd="0" presId="urn:microsoft.com/office/officeart/2018/5/layout/IconCircleLabelList"/>
    <dgm:cxn modelId="{D58FC2D7-514E-4780-B62F-6EC086FF6EA0}" type="presParOf" srcId="{85BB820A-9690-4A66-A291-D183365B145F}" destId="{31B6AD40-D98A-44AB-9212-83535B4838A6}" srcOrd="0" destOrd="0" presId="urn:microsoft.com/office/officeart/2018/5/layout/IconCircleLabelList"/>
    <dgm:cxn modelId="{0AC22744-98B1-48E2-A255-B1EA43500AD6}" type="presParOf" srcId="{85BB820A-9690-4A66-A291-D183365B145F}" destId="{F9FF0A7E-3F3D-446E-BE76-930B54FAFB14}" srcOrd="1" destOrd="0" presId="urn:microsoft.com/office/officeart/2018/5/layout/IconCircleLabelList"/>
    <dgm:cxn modelId="{5838F5F3-F1FE-4D0D-B1E7-9A58BAD93078}" type="presParOf" srcId="{85BB820A-9690-4A66-A291-D183365B145F}" destId="{1B98A36E-A4ED-410E-8463-519DCD08E9B7}" srcOrd="2" destOrd="0" presId="urn:microsoft.com/office/officeart/2018/5/layout/IconCircleLabelList"/>
    <dgm:cxn modelId="{AC674F70-0F87-4341-B17C-1F7B71C49710}" type="presParOf" srcId="{85BB820A-9690-4A66-A291-D183365B145F}" destId="{CFA6D9AD-0C5C-4EC1-9CEB-316FC75F923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AD5C0-BC40-4E12-83E1-046DEAE4D1BE}">
      <dsp:nvSpPr>
        <dsp:cNvPr id="0" name=""/>
        <dsp:cNvSpPr/>
      </dsp:nvSpPr>
      <dsp:spPr>
        <a:xfrm>
          <a:off x="0" y="675"/>
          <a:ext cx="6900512" cy="15813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20B9E-0404-4BF5-8D80-21ED378D3564}">
      <dsp:nvSpPr>
        <dsp:cNvPr id="0" name=""/>
        <dsp:cNvSpPr/>
      </dsp:nvSpPr>
      <dsp:spPr>
        <a:xfrm>
          <a:off x="478363" y="356483"/>
          <a:ext cx="869752" cy="869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EE736-CA68-46C1-81B7-2207C0A4E119}">
      <dsp:nvSpPr>
        <dsp:cNvPr id="0" name=""/>
        <dsp:cNvSpPr/>
      </dsp:nvSpPr>
      <dsp:spPr>
        <a:xfrm>
          <a:off x="1826480" y="675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Motivation and Efficiency: Discuss how teamwork can increase motivation and lead to quicker problem resolution.</a:t>
          </a:r>
        </a:p>
      </dsp:txBody>
      <dsp:txXfrm>
        <a:off x="1826480" y="675"/>
        <a:ext cx="5074031" cy="1581368"/>
      </dsp:txXfrm>
    </dsp:sp>
    <dsp:sp modelId="{909E14F6-D666-49D6-B8CD-D0F595729849}">
      <dsp:nvSpPr>
        <dsp:cNvPr id="0" name=""/>
        <dsp:cNvSpPr/>
      </dsp:nvSpPr>
      <dsp:spPr>
        <a:xfrm>
          <a:off x="0" y="1977386"/>
          <a:ext cx="6900512" cy="15813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DE0C8-6628-477C-A783-D043EBF5059F}">
      <dsp:nvSpPr>
        <dsp:cNvPr id="0" name=""/>
        <dsp:cNvSpPr/>
      </dsp:nvSpPr>
      <dsp:spPr>
        <a:xfrm>
          <a:off x="478363" y="2333194"/>
          <a:ext cx="869752" cy="8697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845B0-0451-4C12-974B-578466FF8B4B}">
      <dsp:nvSpPr>
        <dsp:cNvPr id="0" name=""/>
        <dsp:cNvSpPr/>
      </dsp:nvSpPr>
      <dsp:spPr>
        <a:xfrm>
          <a:off x="1826480" y="1977386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Challenges: Address potential negatives like lack of direction, communication issues, and groupthink.</a:t>
          </a:r>
        </a:p>
      </dsp:txBody>
      <dsp:txXfrm>
        <a:off x="1826480" y="1977386"/>
        <a:ext cx="5074031" cy="1581368"/>
      </dsp:txXfrm>
    </dsp:sp>
    <dsp:sp modelId="{CD2EE216-138C-4A93-90CA-A44395B7FD02}">
      <dsp:nvSpPr>
        <dsp:cNvPr id="0" name=""/>
        <dsp:cNvSpPr/>
      </dsp:nvSpPr>
      <dsp:spPr>
        <a:xfrm>
          <a:off x="0" y="3954096"/>
          <a:ext cx="6900512" cy="15813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64E74-73CC-43BD-9B3B-860D15B83186}">
      <dsp:nvSpPr>
        <dsp:cNvPr id="0" name=""/>
        <dsp:cNvSpPr/>
      </dsp:nvSpPr>
      <dsp:spPr>
        <a:xfrm>
          <a:off x="478363" y="4309904"/>
          <a:ext cx="869752" cy="8697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17AD5-6848-457D-A899-81705AA4CAC0}">
      <dsp:nvSpPr>
        <dsp:cNvPr id="0" name=""/>
        <dsp:cNvSpPr/>
      </dsp:nvSpPr>
      <dsp:spPr>
        <a:xfrm>
          <a:off x="1826480" y="3954096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Visuals: Create a split diagram or table contrasting the pros and cons, providing clarity through visual differentiation.</a:t>
          </a:r>
        </a:p>
      </dsp:txBody>
      <dsp:txXfrm>
        <a:off x="1826480" y="3954096"/>
        <a:ext cx="5074031" cy="15813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EE3A4-8677-4DE1-82ED-BACD4FD7B407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43E8B-1C78-4016-AE0B-E005113BC6B8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Discuss roles and detailed steps for conflict resolution.</a:t>
          </a:r>
        </a:p>
      </dsp:txBody>
      <dsp:txXfrm>
        <a:off x="559800" y="3022743"/>
        <a:ext cx="4320000" cy="720000"/>
      </dsp:txXfrm>
    </dsp:sp>
    <dsp:sp modelId="{DE0DF294-4F0E-45EC-8E66-64350E6CCE03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3563F-681E-44CB-BD88-E7E8B7B585AD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Visual: Process diagram for conflict resolution steps.</a:t>
          </a:r>
        </a:p>
      </dsp:txBody>
      <dsp:txXfrm>
        <a:off x="5635800" y="3022743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9A10F-6ABE-4451-8104-92E4193486CB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D2C1E-F8FD-49FA-B037-F3F648787C90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27C2A-1BAD-44AC-9E5E-FD1325E72B74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Consensus, Voting, Compromise, Authority Rules</a:t>
          </a:r>
        </a:p>
      </dsp:txBody>
      <dsp:txXfrm>
        <a:off x="1548914" y="3176402"/>
        <a:ext cx="3600000" cy="720000"/>
      </dsp:txXfrm>
    </dsp:sp>
    <dsp:sp modelId="{31B6AD40-D98A-44AB-9212-83535B4838A6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F0A7E-3F3D-446E-BE76-930B54FAFB14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6D9AD-0C5C-4EC1-9CEB-316FC75F923F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Discuss when each method is most effective using business examples.</a:t>
          </a:r>
        </a:p>
      </dsp:txBody>
      <dsp:txXfrm>
        <a:off x="5778914" y="31764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D159-8BAF-5740-BB7F-BC6680A01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5DB78-FA87-023B-A8A7-FCA6E13A2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622E0-A31F-314D-AEFE-5BBC8B4E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764-5012-45CF-BF75-1E3E828386A3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55825-CB1B-ABFC-6753-13F92A32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69993-CB22-F078-8C33-617E1819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0F2E-3688-4751-B72A-4400C5F93D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17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4E23-BD82-48CC-572B-F7236916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407D5-47BB-343F-5E0F-3DAB11E59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C1E7A-A5E8-228A-3E94-D052492F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764-5012-45CF-BF75-1E3E828386A3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57BFD-5B4B-A981-5190-7015B0C3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A1671-E3F9-C2DB-A19A-A8F59307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0F2E-3688-4751-B72A-4400C5F93D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92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72B2B-3610-52BE-1EF1-912103ECB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7E424-970B-EB04-AB9E-223C510EE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717D2-6CDB-9D43-10E6-D7355B71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764-5012-45CF-BF75-1E3E828386A3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9A979-61FE-28BE-F5DB-FD77F519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74983-9712-6FFD-688A-72815388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0F2E-3688-4751-B72A-4400C5F93D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9594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1531-D39D-8372-C371-93FF566F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24329-9018-4AC2-11C5-891946806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22C4A-5BB4-C349-3D2C-542863F0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764-5012-45CF-BF75-1E3E828386A3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FF5A3-B323-A921-AC9C-1CC997BB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76ACE-D830-2B91-7CA1-499AA818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0F2E-3688-4751-B72A-4400C5F93D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894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4CE8-E024-CAC7-B270-33007271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A4227-D135-5B13-0061-A805D0FCC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28CBA-1B01-A415-FCFA-8550ECE2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764-5012-45CF-BF75-1E3E828386A3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CF8BF-8E48-944E-0D02-65F0C864F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99DE8-F961-E6E2-135C-3B3B56B4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0F2E-3688-4751-B72A-4400C5F93D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686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42DC-8096-E3D1-4B74-25B4A0E3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69620-9192-D023-A299-5D1C0D898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BD2B8-6846-134A-B716-86074650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764-5012-45CF-BF75-1E3E828386A3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D4D50-C1C5-46AC-5A70-FC0EC316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4A053-D766-BE68-6600-7164E0D2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0F2E-3688-4751-B72A-4400C5F93D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03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DB0F-5729-DD54-3E8F-3CCA8081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2F973-147B-CCE2-3186-E79BF76F2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8E38-78A9-08D8-265A-C0761C458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7812E-F32D-AC61-9555-BE3368E8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764-5012-45CF-BF75-1E3E828386A3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4215B-1C73-74E2-DBED-B7B248C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76F30-A18B-04E9-8B29-D0EEF837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0F2E-3688-4751-B72A-4400C5F93D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052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74FF-B445-AE70-E53E-BBA4CF96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67A73-2BA3-CFF4-41CB-682BE7983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B5F8E-DB96-04E1-DE9F-944656C65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913C3-0C44-E44B-56E3-015BD5E12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9A306-5D1D-2F26-1123-E0FCF26B2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7E7BF-BD47-B239-3C4C-D859DEF9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764-5012-45CF-BF75-1E3E828386A3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9D2AB-A569-A7FB-1441-76BB89EF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E226E-4585-852B-5814-5FDC2D64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0F2E-3688-4751-B72A-4400C5F93D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82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A0E4-FD48-F46A-9715-025351F7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725A5-C92B-D2A0-C724-E5F1B3AE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764-5012-45CF-BF75-1E3E828386A3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F9E76-52B4-04B4-98FE-2CB576BD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69A2D-67D4-713A-0C7D-9D831BA1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0F2E-3688-4751-B72A-4400C5F93D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77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62FBA-5305-9E04-F169-333373CF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764-5012-45CF-BF75-1E3E828386A3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48F3F-0E79-53E7-3882-927119DB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C248D-2C3B-1A3C-24ED-35DE43B8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0F2E-3688-4751-B72A-4400C5F93D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97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B55A-615E-961B-ABF7-76593176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B1FEC-957A-CAE5-5CC5-75A2F27A1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7D8F9-2F17-BE15-D9B7-A2B32FE90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90ED1-76B5-A50E-3DD5-F187B02A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764-5012-45CF-BF75-1E3E828386A3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55F3E-00AA-591A-71E6-69E62970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13FB-7029-35CE-303C-C85E0D94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0F2E-3688-4751-B72A-4400C5F93D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05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D5B8-DB5D-88DB-ACA1-4D1B0FD5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7C735-6D1B-A4F1-8E48-A0412546B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9A7CA-13C5-E4C9-B885-81276105D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5CFE0-2B98-217A-08CB-C737A9BC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764-5012-45CF-BF75-1E3E828386A3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FA486-43E1-4FBE-BFC9-C81F2E37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8318C-B996-4F50-4583-FC3CE425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0F2E-3688-4751-B72A-4400C5F93D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58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C31A95-54B1-44E4-97B0-9BD8E3A8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9137C-675E-460E-EC8C-179F00548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C9C4-7CF0-8DFB-52FE-0D918AA78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3A0764-5012-45CF-BF75-1E3E828386A3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368D1-E46A-3B8A-E203-BFED92750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C16E7-C636-E728-D57E-F51468F6A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E30F2E-3688-4751-B72A-4400C5F93D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350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BF22C-AACD-6C93-3E8C-A8ECE17C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Business Communication for the Digital Workplace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B8623-B1DA-9757-FA69-CAE094E87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9" y="4070350"/>
            <a:ext cx="4513558" cy="2285999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2000" dirty="0"/>
              <a:t>Emphasizing Collaboration and Teams</a:t>
            </a:r>
          </a:p>
          <a:p>
            <a:r>
              <a:rPr lang="en-US" sz="2000" dirty="0"/>
              <a:t>Explore the shift in workplace dynamics due to digital technology.</a:t>
            </a:r>
          </a:p>
          <a:p>
            <a:r>
              <a:rPr lang="en-US" sz="2000" dirty="0"/>
              <a:t>Importance of effective communication in a team-based environment.</a:t>
            </a:r>
          </a:p>
          <a:p>
            <a:r>
              <a:rPr lang="en-US" sz="2000" dirty="0"/>
              <a:t>Introduction to digital tools that enhance team interactions.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                  </a:t>
            </a:r>
            <a:r>
              <a:rPr lang="en-US" dirty="0"/>
              <a:t>Md Asif Karim</a:t>
            </a:r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BB56CEA6-594E-F37A-CA61-42142D6C71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71" r="2967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363751-C4FC-A137-8BAF-9886B2B23784}"/>
              </a:ext>
            </a:extLst>
          </p:cNvPr>
          <p:cNvSpPr txBox="1"/>
          <p:nvPr/>
        </p:nvSpPr>
        <p:spPr>
          <a:xfrm>
            <a:off x="635267" y="2586841"/>
            <a:ext cx="56789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CA" sz="4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Raleway"/>
                <a:sym typeface="Raleway"/>
              </a:rPr>
              <a:t>COLLABORATION AND TEAMS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289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42B73-4957-FD72-4F69-9F5BD65C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Why Teams?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61EB2-DB1C-7657-B828-D6F105EC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Teams pool diverse talents and skills, enhancing effectiveness.</a:t>
            </a:r>
          </a:p>
          <a:p>
            <a:r>
              <a:rPr lang="en-US" sz="2200"/>
              <a:t>Crucial in complex environments requiring multiple skill sets.</a:t>
            </a:r>
          </a:p>
          <a:p>
            <a:r>
              <a:rPr lang="en-US" sz="2200"/>
              <a:t>Visual: Diagram of a team as a puzzle with various skills and roles.</a:t>
            </a:r>
          </a:p>
        </p:txBody>
      </p:sp>
      <p:pic>
        <p:nvPicPr>
          <p:cNvPr id="5" name="Picture 4" descr="Person holding a puzzle piece">
            <a:extLst>
              <a:ext uri="{FF2B5EF4-FFF2-40B4-BE49-F238E27FC236}">
                <a16:creationId xmlns:a16="http://schemas.microsoft.com/office/drawing/2014/main" id="{51A695AB-D4D5-4CE4-ED62-54A31E3C5A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108" r="15936" b="-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1420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multi colored wooden stick figures">
            <a:extLst>
              <a:ext uri="{FF2B5EF4-FFF2-40B4-BE49-F238E27FC236}">
                <a16:creationId xmlns:a16="http://schemas.microsoft.com/office/drawing/2014/main" id="{DE3F83C3-66BE-868D-218D-BE66E6820A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9386" b="9386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E70FD8-94CC-3659-4E65-3140DBBE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ln w="22225">
                  <a:solidFill>
                    <a:srgbClr val="FFFFFF"/>
                  </a:solidFill>
                </a:ln>
                <a:noFill/>
              </a:rPr>
              <a:t>Types of Teams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ACFBE-D65E-A63A-9EB9-33297A2A1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41" y="1065862"/>
            <a:ext cx="3860002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Cross-functional, Task Forces, Virtual Teams, Self-managed Teams</a:t>
            </a:r>
          </a:p>
          <a:p>
            <a:r>
              <a:rPr lang="en-US" sz="2000">
                <a:solidFill>
                  <a:srgbClr val="FFFFFF"/>
                </a:solidFill>
              </a:rPr>
              <a:t>Visuals: Icons for each team type with real-world examples.</a:t>
            </a:r>
          </a:p>
        </p:txBody>
      </p:sp>
    </p:spTree>
    <p:extLst>
      <p:ext uri="{BB962C8B-B14F-4D97-AF65-F5344CB8AC3E}">
        <p14:creationId xmlns:p14="http://schemas.microsoft.com/office/powerpoint/2010/main" val="3607632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1CE88-E61B-A804-B47A-E9941F74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Advantage and Disadvantage of Teams</a:t>
            </a:r>
            <a:b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FA2FCC3-412F-82BD-12B5-F22A25CE0C2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0213345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34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3F29AAC0-B065-BA35-61C7-E4C6655DF0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84" r="-1" b="-1"/>
          <a:stretch>
            <a:fillRect/>
          </a:stretch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820F3-8CEB-8A59-40D8-146FC7E66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Importance of Reporting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F8B78-DD26-3046-2187-07848887B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Clarifies roles, enhances accountability, facilitates decisions</a:t>
            </a:r>
          </a:p>
          <a:p>
            <a:r>
              <a:rPr lang="en-US" sz="2000"/>
              <a:t>Visual: Flowchart of reporting lines in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304014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4901-5609-C6C8-00C8-233FA3BF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Roles and Conflict Resolution</a:t>
            </a:r>
            <a:endParaRPr lang="en-CA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6DA632E-A0E6-A831-528E-1266E28C79E8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813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41B42-B17C-F0C5-AC7F-F25A0F25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Decision-Making in Teams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2EB15B3-F650-3695-DB68-A5D6638327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588424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000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769A527F-AA9D-543B-6670-59AF243CB2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688"/>
          <a:stretch>
            <a:fillRect/>
          </a:stretch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3DE21-995A-4D51-3574-BA811623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Group Communication Tools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826F18D8-DDF8-5B83-B844-1E4B27681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Functionality and best use cases of each major communication tool.</a:t>
            </a:r>
          </a:p>
          <a:p>
            <a:r>
              <a:rPr lang="en-US" sz="2000"/>
              <a:t>Visuals: Logos and screenshots demonstrating each tool in action.</a:t>
            </a:r>
          </a:p>
        </p:txBody>
      </p:sp>
    </p:spTree>
    <p:extLst>
      <p:ext uri="{BB962C8B-B14F-4D97-AF65-F5344CB8AC3E}">
        <p14:creationId xmlns:p14="http://schemas.microsoft.com/office/powerpoint/2010/main" val="267852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591D3A-37D8-892B-2212-5F7875242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559" y="592356"/>
            <a:ext cx="8569961" cy="3237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Thank  You</a:t>
            </a:r>
          </a:p>
        </p:txBody>
      </p:sp>
    </p:spTree>
    <p:extLst>
      <p:ext uri="{BB962C8B-B14F-4D97-AF65-F5344CB8AC3E}">
        <p14:creationId xmlns:p14="http://schemas.microsoft.com/office/powerpoint/2010/main" val="422911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260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Raleway</vt:lpstr>
      <vt:lpstr>Office Theme</vt:lpstr>
      <vt:lpstr>Business Communication for the Digital Workplace</vt:lpstr>
      <vt:lpstr>Why Teams?</vt:lpstr>
      <vt:lpstr>Types of Teams</vt:lpstr>
      <vt:lpstr>Advantage and Disadvantage of Teams </vt:lpstr>
      <vt:lpstr>Importance of Reporting Structures</vt:lpstr>
      <vt:lpstr>Team Roles and Conflict Resolution</vt:lpstr>
      <vt:lpstr>Decision-Making in Teams</vt:lpstr>
      <vt:lpstr>Group Communication Tools</vt:lpstr>
      <vt:lpstr>  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Asif Karim</dc:creator>
  <cp:lastModifiedBy>Md Asif Karim</cp:lastModifiedBy>
  <cp:revision>4</cp:revision>
  <dcterms:created xsi:type="dcterms:W3CDTF">2025-02-03T02:41:20Z</dcterms:created>
  <dcterms:modified xsi:type="dcterms:W3CDTF">2025-08-06T05:13:40Z</dcterms:modified>
</cp:coreProperties>
</file>