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490633-7EDA-4031-A148-24B90368300E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36740A0-BB41-4C2C-9C16-81526009AD9E}">
      <dgm:prSet/>
      <dgm:spPr/>
      <dgm:t>
        <a:bodyPr/>
        <a:lstStyle/>
        <a:p>
          <a:r>
            <a:rPr lang="en-US"/>
            <a:t>• Informational Reports: Just provide facts and figures</a:t>
          </a:r>
        </a:p>
      </dgm:t>
    </dgm:pt>
    <dgm:pt modelId="{C3D71FB5-E87D-4D61-A5AE-41314F803416}" type="parTrans" cxnId="{CB574661-A477-4FF5-BCBC-ACE6F87BF27C}">
      <dgm:prSet/>
      <dgm:spPr/>
      <dgm:t>
        <a:bodyPr/>
        <a:lstStyle/>
        <a:p>
          <a:endParaRPr lang="en-US"/>
        </a:p>
      </dgm:t>
    </dgm:pt>
    <dgm:pt modelId="{A3687AFF-0F21-4018-9232-11B08A9EA347}" type="sibTrans" cxnId="{CB574661-A477-4FF5-BCBC-ACE6F87BF27C}">
      <dgm:prSet/>
      <dgm:spPr/>
      <dgm:t>
        <a:bodyPr/>
        <a:lstStyle/>
        <a:p>
          <a:endParaRPr lang="en-US"/>
        </a:p>
      </dgm:t>
    </dgm:pt>
    <dgm:pt modelId="{7D2DEF7E-BDA8-4FF1-AF96-3A0BC0F3730D}">
      <dgm:prSet/>
      <dgm:spPr/>
      <dgm:t>
        <a:bodyPr/>
        <a:lstStyle/>
        <a:p>
          <a:r>
            <a:rPr lang="en-US" dirty="0"/>
            <a:t> Examples: Summary reports, Progress/Status reports, Compliance reports</a:t>
          </a:r>
        </a:p>
      </dgm:t>
    </dgm:pt>
    <dgm:pt modelId="{E6B36CD9-09B3-47ED-8010-AD93B560D6B7}" type="parTrans" cxnId="{AEADAAB5-FAA9-4F8F-BBB9-558B98D20956}">
      <dgm:prSet/>
      <dgm:spPr/>
      <dgm:t>
        <a:bodyPr/>
        <a:lstStyle/>
        <a:p>
          <a:endParaRPr lang="en-US"/>
        </a:p>
      </dgm:t>
    </dgm:pt>
    <dgm:pt modelId="{696C2880-AC70-41E5-A7F9-72598A1A8682}" type="sibTrans" cxnId="{AEADAAB5-FAA9-4F8F-BBB9-558B98D20956}">
      <dgm:prSet/>
      <dgm:spPr/>
      <dgm:t>
        <a:bodyPr/>
        <a:lstStyle/>
        <a:p>
          <a:endParaRPr lang="en-US"/>
        </a:p>
      </dgm:t>
    </dgm:pt>
    <dgm:pt modelId="{1E15A844-8A0C-4360-BBA8-CB5A4C83055D}">
      <dgm:prSet/>
      <dgm:spPr/>
      <dgm:t>
        <a:bodyPr/>
        <a:lstStyle/>
        <a:p>
          <a:r>
            <a:rPr lang="en-US"/>
            <a:t>• Analytical Reports: Include analysis and recommendations</a:t>
          </a:r>
        </a:p>
      </dgm:t>
    </dgm:pt>
    <dgm:pt modelId="{33608A3F-33A1-4B2D-926C-DDB530B84F8E}" type="parTrans" cxnId="{0F593ED3-DA5C-4DAE-8D40-69819D09431C}">
      <dgm:prSet/>
      <dgm:spPr/>
      <dgm:t>
        <a:bodyPr/>
        <a:lstStyle/>
        <a:p>
          <a:endParaRPr lang="en-US"/>
        </a:p>
      </dgm:t>
    </dgm:pt>
    <dgm:pt modelId="{01BE0282-769F-4552-8460-C7B876045083}" type="sibTrans" cxnId="{0F593ED3-DA5C-4DAE-8D40-69819D09431C}">
      <dgm:prSet/>
      <dgm:spPr/>
      <dgm:t>
        <a:bodyPr/>
        <a:lstStyle/>
        <a:p>
          <a:endParaRPr lang="en-US"/>
        </a:p>
      </dgm:t>
    </dgm:pt>
    <dgm:pt modelId="{82ADBA2A-ADAF-44C8-A68B-95D74572EC54}">
      <dgm:prSet/>
      <dgm:spPr/>
      <dgm:t>
        <a:bodyPr/>
        <a:lstStyle/>
        <a:p>
          <a:r>
            <a:rPr lang="en-US" dirty="0"/>
            <a:t>Examples: Opportunity reports, Solution-based reports, Decision-based reports</a:t>
          </a:r>
        </a:p>
      </dgm:t>
    </dgm:pt>
    <dgm:pt modelId="{18066F75-468C-46E4-B8C1-B720A78C20E1}" type="parTrans" cxnId="{8B10FD30-81B7-46DA-AF2C-7122CAAEE225}">
      <dgm:prSet/>
      <dgm:spPr/>
      <dgm:t>
        <a:bodyPr/>
        <a:lstStyle/>
        <a:p>
          <a:endParaRPr lang="en-US"/>
        </a:p>
      </dgm:t>
    </dgm:pt>
    <dgm:pt modelId="{F5580AB8-455F-4DDF-89BC-1AD4954DB17F}" type="sibTrans" cxnId="{8B10FD30-81B7-46DA-AF2C-7122CAAEE225}">
      <dgm:prSet/>
      <dgm:spPr/>
      <dgm:t>
        <a:bodyPr/>
        <a:lstStyle/>
        <a:p>
          <a:endParaRPr lang="en-US"/>
        </a:p>
      </dgm:t>
    </dgm:pt>
    <dgm:pt modelId="{D9C600D1-6514-4165-A7A4-8E9F90C33AA5}" type="pres">
      <dgm:prSet presAssocID="{95490633-7EDA-4031-A148-24B90368300E}" presName="outerComposite" presStyleCnt="0">
        <dgm:presLayoutVars>
          <dgm:chMax val="5"/>
          <dgm:dir/>
          <dgm:resizeHandles val="exact"/>
        </dgm:presLayoutVars>
      </dgm:prSet>
      <dgm:spPr/>
    </dgm:pt>
    <dgm:pt modelId="{BB365B93-F5EF-4B7E-8A3B-D01C785174A1}" type="pres">
      <dgm:prSet presAssocID="{95490633-7EDA-4031-A148-24B90368300E}" presName="dummyMaxCanvas" presStyleCnt="0">
        <dgm:presLayoutVars/>
      </dgm:prSet>
      <dgm:spPr/>
    </dgm:pt>
    <dgm:pt modelId="{FB18D2DA-2CE1-4BA6-A775-5D4DAB2A6A15}" type="pres">
      <dgm:prSet presAssocID="{95490633-7EDA-4031-A148-24B90368300E}" presName="FourNodes_1" presStyleLbl="node1" presStyleIdx="0" presStyleCnt="4">
        <dgm:presLayoutVars>
          <dgm:bulletEnabled val="1"/>
        </dgm:presLayoutVars>
      </dgm:prSet>
      <dgm:spPr/>
    </dgm:pt>
    <dgm:pt modelId="{EB240FEE-39E6-4BF8-A982-C57097E47573}" type="pres">
      <dgm:prSet presAssocID="{95490633-7EDA-4031-A148-24B90368300E}" presName="FourNodes_2" presStyleLbl="node1" presStyleIdx="1" presStyleCnt="4">
        <dgm:presLayoutVars>
          <dgm:bulletEnabled val="1"/>
        </dgm:presLayoutVars>
      </dgm:prSet>
      <dgm:spPr/>
    </dgm:pt>
    <dgm:pt modelId="{05AB4B58-8BD4-4F94-B45B-0E508411DFD4}" type="pres">
      <dgm:prSet presAssocID="{95490633-7EDA-4031-A148-24B90368300E}" presName="FourNodes_3" presStyleLbl="node1" presStyleIdx="2" presStyleCnt="4">
        <dgm:presLayoutVars>
          <dgm:bulletEnabled val="1"/>
        </dgm:presLayoutVars>
      </dgm:prSet>
      <dgm:spPr/>
    </dgm:pt>
    <dgm:pt modelId="{B323AFFE-A031-4A96-B4AA-D53C1980D9B8}" type="pres">
      <dgm:prSet presAssocID="{95490633-7EDA-4031-A148-24B90368300E}" presName="FourNodes_4" presStyleLbl="node1" presStyleIdx="3" presStyleCnt="4">
        <dgm:presLayoutVars>
          <dgm:bulletEnabled val="1"/>
        </dgm:presLayoutVars>
      </dgm:prSet>
      <dgm:spPr/>
    </dgm:pt>
    <dgm:pt modelId="{0195AF82-471E-473E-9227-F922B8F7CB09}" type="pres">
      <dgm:prSet presAssocID="{95490633-7EDA-4031-A148-24B90368300E}" presName="FourConn_1-2" presStyleLbl="fgAccFollowNode1" presStyleIdx="0" presStyleCnt="3">
        <dgm:presLayoutVars>
          <dgm:bulletEnabled val="1"/>
        </dgm:presLayoutVars>
      </dgm:prSet>
      <dgm:spPr/>
    </dgm:pt>
    <dgm:pt modelId="{D41C8A54-2B3C-4A63-8261-09B562BB4D84}" type="pres">
      <dgm:prSet presAssocID="{95490633-7EDA-4031-A148-24B90368300E}" presName="FourConn_2-3" presStyleLbl="fgAccFollowNode1" presStyleIdx="1" presStyleCnt="3">
        <dgm:presLayoutVars>
          <dgm:bulletEnabled val="1"/>
        </dgm:presLayoutVars>
      </dgm:prSet>
      <dgm:spPr/>
    </dgm:pt>
    <dgm:pt modelId="{ED0B8128-A5DF-4757-A620-328B9BBE06CC}" type="pres">
      <dgm:prSet presAssocID="{95490633-7EDA-4031-A148-24B90368300E}" presName="FourConn_3-4" presStyleLbl="fgAccFollowNode1" presStyleIdx="2" presStyleCnt="3">
        <dgm:presLayoutVars>
          <dgm:bulletEnabled val="1"/>
        </dgm:presLayoutVars>
      </dgm:prSet>
      <dgm:spPr/>
    </dgm:pt>
    <dgm:pt modelId="{85224831-BF49-4694-8CFB-B8636270E2D7}" type="pres">
      <dgm:prSet presAssocID="{95490633-7EDA-4031-A148-24B90368300E}" presName="FourNodes_1_text" presStyleLbl="node1" presStyleIdx="3" presStyleCnt="4">
        <dgm:presLayoutVars>
          <dgm:bulletEnabled val="1"/>
        </dgm:presLayoutVars>
      </dgm:prSet>
      <dgm:spPr/>
    </dgm:pt>
    <dgm:pt modelId="{85CC4B93-98AD-4880-92DF-9B9039EDD3B0}" type="pres">
      <dgm:prSet presAssocID="{95490633-7EDA-4031-A148-24B90368300E}" presName="FourNodes_2_text" presStyleLbl="node1" presStyleIdx="3" presStyleCnt="4">
        <dgm:presLayoutVars>
          <dgm:bulletEnabled val="1"/>
        </dgm:presLayoutVars>
      </dgm:prSet>
      <dgm:spPr/>
    </dgm:pt>
    <dgm:pt modelId="{9BD2B6F9-9D8E-4943-ABC2-5B6935A2649B}" type="pres">
      <dgm:prSet presAssocID="{95490633-7EDA-4031-A148-24B90368300E}" presName="FourNodes_3_text" presStyleLbl="node1" presStyleIdx="3" presStyleCnt="4">
        <dgm:presLayoutVars>
          <dgm:bulletEnabled val="1"/>
        </dgm:presLayoutVars>
      </dgm:prSet>
      <dgm:spPr/>
    </dgm:pt>
    <dgm:pt modelId="{2550EAE8-A09F-460B-B0AF-47D01514D4F2}" type="pres">
      <dgm:prSet presAssocID="{95490633-7EDA-4031-A148-24B90368300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7EECD14-F293-4A5D-8E6D-35821410D372}" type="presOf" srcId="{95490633-7EDA-4031-A148-24B90368300E}" destId="{D9C600D1-6514-4165-A7A4-8E9F90C33AA5}" srcOrd="0" destOrd="0" presId="urn:microsoft.com/office/officeart/2005/8/layout/vProcess5"/>
    <dgm:cxn modelId="{FC71B216-BB35-4F85-840B-708070E9B055}" type="presOf" srcId="{82ADBA2A-ADAF-44C8-A68B-95D74572EC54}" destId="{2550EAE8-A09F-460B-B0AF-47D01514D4F2}" srcOrd="1" destOrd="0" presId="urn:microsoft.com/office/officeart/2005/8/layout/vProcess5"/>
    <dgm:cxn modelId="{6030CB25-FE4E-4EC6-A764-DC567066ED83}" type="presOf" srcId="{436740A0-BB41-4C2C-9C16-81526009AD9E}" destId="{FB18D2DA-2CE1-4BA6-A775-5D4DAB2A6A15}" srcOrd="0" destOrd="0" presId="urn:microsoft.com/office/officeart/2005/8/layout/vProcess5"/>
    <dgm:cxn modelId="{8B10FD30-81B7-46DA-AF2C-7122CAAEE225}" srcId="{95490633-7EDA-4031-A148-24B90368300E}" destId="{82ADBA2A-ADAF-44C8-A68B-95D74572EC54}" srcOrd="3" destOrd="0" parTransId="{18066F75-468C-46E4-B8C1-B720A78C20E1}" sibTransId="{F5580AB8-455F-4DDF-89BC-1AD4954DB17F}"/>
    <dgm:cxn modelId="{CD51DA5F-B886-49CE-B91B-B32710FAC128}" type="presOf" srcId="{A3687AFF-0F21-4018-9232-11B08A9EA347}" destId="{0195AF82-471E-473E-9227-F922B8F7CB09}" srcOrd="0" destOrd="0" presId="urn:microsoft.com/office/officeart/2005/8/layout/vProcess5"/>
    <dgm:cxn modelId="{CB574661-A477-4FF5-BCBC-ACE6F87BF27C}" srcId="{95490633-7EDA-4031-A148-24B90368300E}" destId="{436740A0-BB41-4C2C-9C16-81526009AD9E}" srcOrd="0" destOrd="0" parTransId="{C3D71FB5-E87D-4D61-A5AE-41314F803416}" sibTransId="{A3687AFF-0F21-4018-9232-11B08A9EA347}"/>
    <dgm:cxn modelId="{4726F595-679A-442E-971D-79F13310BBEA}" type="presOf" srcId="{1E15A844-8A0C-4360-BBA8-CB5A4C83055D}" destId="{05AB4B58-8BD4-4F94-B45B-0E508411DFD4}" srcOrd="0" destOrd="0" presId="urn:microsoft.com/office/officeart/2005/8/layout/vProcess5"/>
    <dgm:cxn modelId="{8EF05798-2B58-4ABC-BF58-F89B58054314}" type="presOf" srcId="{1E15A844-8A0C-4360-BBA8-CB5A4C83055D}" destId="{9BD2B6F9-9D8E-4943-ABC2-5B6935A2649B}" srcOrd="1" destOrd="0" presId="urn:microsoft.com/office/officeart/2005/8/layout/vProcess5"/>
    <dgm:cxn modelId="{A8B963A7-16D8-41A7-A7F6-8163CF6958D9}" type="presOf" srcId="{01BE0282-769F-4552-8460-C7B876045083}" destId="{ED0B8128-A5DF-4757-A620-328B9BBE06CC}" srcOrd="0" destOrd="0" presId="urn:microsoft.com/office/officeart/2005/8/layout/vProcess5"/>
    <dgm:cxn modelId="{AEADAAB5-FAA9-4F8F-BBB9-558B98D20956}" srcId="{95490633-7EDA-4031-A148-24B90368300E}" destId="{7D2DEF7E-BDA8-4FF1-AF96-3A0BC0F3730D}" srcOrd="1" destOrd="0" parTransId="{E6B36CD9-09B3-47ED-8010-AD93B560D6B7}" sibTransId="{696C2880-AC70-41E5-A7F9-72598A1A8682}"/>
    <dgm:cxn modelId="{50B643D0-2DF1-4D11-AD40-23A8F5C9F25F}" type="presOf" srcId="{7D2DEF7E-BDA8-4FF1-AF96-3A0BC0F3730D}" destId="{EB240FEE-39E6-4BF8-A982-C57097E47573}" srcOrd="0" destOrd="0" presId="urn:microsoft.com/office/officeart/2005/8/layout/vProcess5"/>
    <dgm:cxn modelId="{651343D2-0729-4ECA-9552-0BA0F3662752}" type="presOf" srcId="{7D2DEF7E-BDA8-4FF1-AF96-3A0BC0F3730D}" destId="{85CC4B93-98AD-4880-92DF-9B9039EDD3B0}" srcOrd="1" destOrd="0" presId="urn:microsoft.com/office/officeart/2005/8/layout/vProcess5"/>
    <dgm:cxn modelId="{0F593ED3-DA5C-4DAE-8D40-69819D09431C}" srcId="{95490633-7EDA-4031-A148-24B90368300E}" destId="{1E15A844-8A0C-4360-BBA8-CB5A4C83055D}" srcOrd="2" destOrd="0" parTransId="{33608A3F-33A1-4B2D-926C-DDB530B84F8E}" sibTransId="{01BE0282-769F-4552-8460-C7B876045083}"/>
    <dgm:cxn modelId="{017308DD-1769-4B89-BCC5-AFF08D13EDD2}" type="presOf" srcId="{696C2880-AC70-41E5-A7F9-72598A1A8682}" destId="{D41C8A54-2B3C-4A63-8261-09B562BB4D84}" srcOrd="0" destOrd="0" presId="urn:microsoft.com/office/officeart/2005/8/layout/vProcess5"/>
    <dgm:cxn modelId="{1B31DCE9-4456-41D7-A119-95034E5759A6}" type="presOf" srcId="{82ADBA2A-ADAF-44C8-A68B-95D74572EC54}" destId="{B323AFFE-A031-4A96-B4AA-D53C1980D9B8}" srcOrd="0" destOrd="0" presId="urn:microsoft.com/office/officeart/2005/8/layout/vProcess5"/>
    <dgm:cxn modelId="{1457CFF1-03A2-46A2-83F8-F66320DBC133}" type="presOf" srcId="{436740A0-BB41-4C2C-9C16-81526009AD9E}" destId="{85224831-BF49-4694-8CFB-B8636270E2D7}" srcOrd="1" destOrd="0" presId="urn:microsoft.com/office/officeart/2005/8/layout/vProcess5"/>
    <dgm:cxn modelId="{3EA99F71-3FC5-4B51-A27E-1E09A3471302}" type="presParOf" srcId="{D9C600D1-6514-4165-A7A4-8E9F90C33AA5}" destId="{BB365B93-F5EF-4B7E-8A3B-D01C785174A1}" srcOrd="0" destOrd="0" presId="urn:microsoft.com/office/officeart/2005/8/layout/vProcess5"/>
    <dgm:cxn modelId="{5C4A4DE2-C4E3-485A-9FC8-62887C5DB108}" type="presParOf" srcId="{D9C600D1-6514-4165-A7A4-8E9F90C33AA5}" destId="{FB18D2DA-2CE1-4BA6-A775-5D4DAB2A6A15}" srcOrd="1" destOrd="0" presId="urn:microsoft.com/office/officeart/2005/8/layout/vProcess5"/>
    <dgm:cxn modelId="{E8D75BA1-96CD-44F8-AE65-32F087741DD4}" type="presParOf" srcId="{D9C600D1-6514-4165-A7A4-8E9F90C33AA5}" destId="{EB240FEE-39E6-4BF8-A982-C57097E47573}" srcOrd="2" destOrd="0" presId="urn:microsoft.com/office/officeart/2005/8/layout/vProcess5"/>
    <dgm:cxn modelId="{0A48EC2D-E390-43A3-98E1-7A36061E8863}" type="presParOf" srcId="{D9C600D1-6514-4165-A7A4-8E9F90C33AA5}" destId="{05AB4B58-8BD4-4F94-B45B-0E508411DFD4}" srcOrd="3" destOrd="0" presId="urn:microsoft.com/office/officeart/2005/8/layout/vProcess5"/>
    <dgm:cxn modelId="{BC58FB8F-C742-4ABD-9871-592008E82016}" type="presParOf" srcId="{D9C600D1-6514-4165-A7A4-8E9F90C33AA5}" destId="{B323AFFE-A031-4A96-B4AA-D53C1980D9B8}" srcOrd="4" destOrd="0" presId="urn:microsoft.com/office/officeart/2005/8/layout/vProcess5"/>
    <dgm:cxn modelId="{A75C7E2C-DE5D-4778-ADD6-ED6FB93E2A24}" type="presParOf" srcId="{D9C600D1-6514-4165-A7A4-8E9F90C33AA5}" destId="{0195AF82-471E-473E-9227-F922B8F7CB09}" srcOrd="5" destOrd="0" presId="urn:microsoft.com/office/officeart/2005/8/layout/vProcess5"/>
    <dgm:cxn modelId="{21AD03AB-01C9-42C6-B6F7-0A5E56987888}" type="presParOf" srcId="{D9C600D1-6514-4165-A7A4-8E9F90C33AA5}" destId="{D41C8A54-2B3C-4A63-8261-09B562BB4D84}" srcOrd="6" destOrd="0" presId="urn:microsoft.com/office/officeart/2005/8/layout/vProcess5"/>
    <dgm:cxn modelId="{6FDEFC99-B887-4AE3-95C9-424D1401A242}" type="presParOf" srcId="{D9C600D1-6514-4165-A7A4-8E9F90C33AA5}" destId="{ED0B8128-A5DF-4757-A620-328B9BBE06CC}" srcOrd="7" destOrd="0" presId="urn:microsoft.com/office/officeart/2005/8/layout/vProcess5"/>
    <dgm:cxn modelId="{33D1776F-F348-45A3-848C-421EDE2E166E}" type="presParOf" srcId="{D9C600D1-6514-4165-A7A4-8E9F90C33AA5}" destId="{85224831-BF49-4694-8CFB-B8636270E2D7}" srcOrd="8" destOrd="0" presId="urn:microsoft.com/office/officeart/2005/8/layout/vProcess5"/>
    <dgm:cxn modelId="{86E3555C-C3D3-4E2E-9A43-784989D99256}" type="presParOf" srcId="{D9C600D1-6514-4165-A7A4-8E9F90C33AA5}" destId="{85CC4B93-98AD-4880-92DF-9B9039EDD3B0}" srcOrd="9" destOrd="0" presId="urn:microsoft.com/office/officeart/2005/8/layout/vProcess5"/>
    <dgm:cxn modelId="{26AC19C3-79C3-4DFC-85C7-C6094B426804}" type="presParOf" srcId="{D9C600D1-6514-4165-A7A4-8E9F90C33AA5}" destId="{9BD2B6F9-9D8E-4943-ABC2-5B6935A2649B}" srcOrd="10" destOrd="0" presId="urn:microsoft.com/office/officeart/2005/8/layout/vProcess5"/>
    <dgm:cxn modelId="{C0EC07F5-EE32-49E1-99F5-4ABD7277CFCC}" type="presParOf" srcId="{D9C600D1-6514-4165-A7A4-8E9F90C33AA5}" destId="{2550EAE8-A09F-460B-B0AF-47D01514D4F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323D41-90D1-4D42-B8E4-1039DCA958C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4B1239D-BFE4-42E9-91E2-1816AEB0CC5E}">
      <dgm:prSet/>
      <dgm:spPr/>
      <dgm:t>
        <a:bodyPr/>
        <a:lstStyle/>
        <a:p>
          <a:r>
            <a:rPr lang="en-US"/>
            <a:t>• Informational Report Structure: Introduction, Findings, Summary</a:t>
          </a:r>
        </a:p>
      </dgm:t>
    </dgm:pt>
    <dgm:pt modelId="{FB526471-A0D5-4605-A1DB-EC2119C59CFB}" type="parTrans" cxnId="{6C5623AE-0E27-4BF8-BAFE-3D19251A90C8}">
      <dgm:prSet/>
      <dgm:spPr/>
      <dgm:t>
        <a:bodyPr/>
        <a:lstStyle/>
        <a:p>
          <a:endParaRPr lang="en-US"/>
        </a:p>
      </dgm:t>
    </dgm:pt>
    <dgm:pt modelId="{C085C1F8-2958-44C8-B41C-D6BD3F9AE662}" type="sibTrans" cxnId="{6C5623AE-0E27-4BF8-BAFE-3D19251A90C8}">
      <dgm:prSet/>
      <dgm:spPr/>
      <dgm:t>
        <a:bodyPr/>
        <a:lstStyle/>
        <a:p>
          <a:endParaRPr lang="en-US"/>
        </a:p>
      </dgm:t>
    </dgm:pt>
    <dgm:pt modelId="{8DD9B8D6-B686-41D9-A37E-733AB10E154B}">
      <dgm:prSet/>
      <dgm:spPr/>
      <dgm:t>
        <a:bodyPr/>
        <a:lstStyle/>
        <a:p>
          <a:r>
            <a:rPr lang="en-US"/>
            <a:t>• Analytical Report Structure: Introduction/Problem, Findings, Analysis, Conclusion, Recommendations</a:t>
          </a:r>
        </a:p>
      </dgm:t>
    </dgm:pt>
    <dgm:pt modelId="{BFA3ADB8-DD1C-4EC4-9DE7-029B1B2EA9A3}" type="parTrans" cxnId="{D23C1AFF-8F0A-4651-A1EF-C83438FC5054}">
      <dgm:prSet/>
      <dgm:spPr/>
      <dgm:t>
        <a:bodyPr/>
        <a:lstStyle/>
        <a:p>
          <a:endParaRPr lang="en-US"/>
        </a:p>
      </dgm:t>
    </dgm:pt>
    <dgm:pt modelId="{EA9866D5-FA20-4DD0-990E-7AF1DFE6CF1A}" type="sibTrans" cxnId="{D23C1AFF-8F0A-4651-A1EF-C83438FC5054}">
      <dgm:prSet/>
      <dgm:spPr/>
      <dgm:t>
        <a:bodyPr/>
        <a:lstStyle/>
        <a:p>
          <a:endParaRPr lang="en-US"/>
        </a:p>
      </dgm:t>
    </dgm:pt>
    <dgm:pt modelId="{75568261-AF63-44D0-80DD-7A2C6F5DAB22}">
      <dgm:prSet/>
      <dgm:spPr/>
      <dgm:t>
        <a:bodyPr/>
        <a:lstStyle/>
        <a:p>
          <a:r>
            <a:rPr lang="en-US" dirty="0"/>
            <a:t> Organization styles:</a:t>
          </a:r>
        </a:p>
      </dgm:t>
    </dgm:pt>
    <dgm:pt modelId="{B28F5B08-79DA-4B99-A8FD-70EE2864EACB}" type="parTrans" cxnId="{5B30BE03-3063-42D1-9905-3A3F617D16E6}">
      <dgm:prSet/>
      <dgm:spPr/>
      <dgm:t>
        <a:bodyPr/>
        <a:lstStyle/>
        <a:p>
          <a:endParaRPr lang="en-US"/>
        </a:p>
      </dgm:t>
    </dgm:pt>
    <dgm:pt modelId="{38A1219E-1796-4E14-B896-40E076C6DC37}" type="sibTrans" cxnId="{5B30BE03-3063-42D1-9905-3A3F617D16E6}">
      <dgm:prSet/>
      <dgm:spPr/>
      <dgm:t>
        <a:bodyPr/>
        <a:lstStyle/>
        <a:p>
          <a:endParaRPr lang="en-US"/>
        </a:p>
      </dgm:t>
    </dgm:pt>
    <dgm:pt modelId="{6F6BE000-DF63-4D0C-86B3-A7FDB896C8A8}">
      <dgm:prSet/>
      <dgm:spPr/>
      <dgm:t>
        <a:bodyPr/>
        <a:lstStyle/>
        <a:p>
          <a:r>
            <a:rPr lang="en-US"/>
            <a:t>- Direct (for solicited reports)</a:t>
          </a:r>
        </a:p>
      </dgm:t>
    </dgm:pt>
    <dgm:pt modelId="{52E82410-1126-42B9-968A-173B1357A302}" type="parTrans" cxnId="{23E7944C-2AC3-4A47-851A-2E7BEA207EA1}">
      <dgm:prSet/>
      <dgm:spPr/>
      <dgm:t>
        <a:bodyPr/>
        <a:lstStyle/>
        <a:p>
          <a:endParaRPr lang="en-US"/>
        </a:p>
      </dgm:t>
    </dgm:pt>
    <dgm:pt modelId="{C70FFBB7-0D0B-4652-A869-5062CEB0166B}" type="sibTrans" cxnId="{23E7944C-2AC3-4A47-851A-2E7BEA207EA1}">
      <dgm:prSet/>
      <dgm:spPr/>
      <dgm:t>
        <a:bodyPr/>
        <a:lstStyle/>
        <a:p>
          <a:endParaRPr lang="en-US"/>
        </a:p>
      </dgm:t>
    </dgm:pt>
    <dgm:pt modelId="{FE44D8BA-B976-48AB-A48A-14917E491C54}">
      <dgm:prSet/>
      <dgm:spPr/>
      <dgm:t>
        <a:bodyPr/>
        <a:lstStyle/>
        <a:p>
          <a:r>
            <a:rPr lang="en-US"/>
            <a:t>- Indirect (for unsolicited and persuasive reports)</a:t>
          </a:r>
        </a:p>
      </dgm:t>
    </dgm:pt>
    <dgm:pt modelId="{FB074F11-904E-44E2-91CA-B2A34204AFC0}" type="parTrans" cxnId="{21DC10C3-D381-427B-93DF-B048FEC6AC5B}">
      <dgm:prSet/>
      <dgm:spPr/>
      <dgm:t>
        <a:bodyPr/>
        <a:lstStyle/>
        <a:p>
          <a:endParaRPr lang="en-US"/>
        </a:p>
      </dgm:t>
    </dgm:pt>
    <dgm:pt modelId="{BDEB614F-EDBF-4A3F-853D-184CCA3FB85C}" type="sibTrans" cxnId="{21DC10C3-D381-427B-93DF-B048FEC6AC5B}">
      <dgm:prSet/>
      <dgm:spPr/>
      <dgm:t>
        <a:bodyPr/>
        <a:lstStyle/>
        <a:p>
          <a:endParaRPr lang="en-US"/>
        </a:p>
      </dgm:t>
    </dgm:pt>
    <dgm:pt modelId="{DF56C5B7-55F7-4DDE-A950-D3545D4BA554}" type="pres">
      <dgm:prSet presAssocID="{CF323D41-90D1-4D42-B8E4-1039DCA958C1}" presName="linear" presStyleCnt="0">
        <dgm:presLayoutVars>
          <dgm:animLvl val="lvl"/>
          <dgm:resizeHandles val="exact"/>
        </dgm:presLayoutVars>
      </dgm:prSet>
      <dgm:spPr/>
    </dgm:pt>
    <dgm:pt modelId="{8A448E88-6660-433B-BB7D-8E50F0E1D4DF}" type="pres">
      <dgm:prSet presAssocID="{C4B1239D-BFE4-42E9-91E2-1816AEB0CC5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A18E00F-1F91-421A-9FE6-AF97061B1602}" type="pres">
      <dgm:prSet presAssocID="{C085C1F8-2958-44C8-B41C-D6BD3F9AE662}" presName="spacer" presStyleCnt="0"/>
      <dgm:spPr/>
    </dgm:pt>
    <dgm:pt modelId="{23D81165-7E37-4EEF-AFA5-1B1F0906663F}" type="pres">
      <dgm:prSet presAssocID="{8DD9B8D6-B686-41D9-A37E-733AB10E154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A1FAD8E-4FAD-4A9F-A1F1-3CC45790E7C0}" type="pres">
      <dgm:prSet presAssocID="{EA9866D5-FA20-4DD0-990E-7AF1DFE6CF1A}" presName="spacer" presStyleCnt="0"/>
      <dgm:spPr/>
    </dgm:pt>
    <dgm:pt modelId="{BC6390EE-1340-4DB8-984C-8CE167D88C01}" type="pres">
      <dgm:prSet presAssocID="{75568261-AF63-44D0-80DD-7A2C6F5DAB2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2EC8545-19E5-4706-B736-96A1551B4929}" type="pres">
      <dgm:prSet presAssocID="{38A1219E-1796-4E14-B896-40E076C6DC37}" presName="spacer" presStyleCnt="0"/>
      <dgm:spPr/>
    </dgm:pt>
    <dgm:pt modelId="{65721CF6-65CD-44AA-B32A-21A497D25E10}" type="pres">
      <dgm:prSet presAssocID="{6F6BE000-DF63-4D0C-86B3-A7FDB896C8A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B41B3BD-FEE1-4F0D-B28D-62C662CB846C}" type="pres">
      <dgm:prSet presAssocID="{C70FFBB7-0D0B-4652-A869-5062CEB0166B}" presName="spacer" presStyleCnt="0"/>
      <dgm:spPr/>
    </dgm:pt>
    <dgm:pt modelId="{70449AFC-CF4D-4A2A-AD59-C8B637CC1D13}" type="pres">
      <dgm:prSet presAssocID="{FE44D8BA-B976-48AB-A48A-14917E491C5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B30BE03-3063-42D1-9905-3A3F617D16E6}" srcId="{CF323D41-90D1-4D42-B8E4-1039DCA958C1}" destId="{75568261-AF63-44D0-80DD-7A2C6F5DAB22}" srcOrd="2" destOrd="0" parTransId="{B28F5B08-79DA-4B99-A8FD-70EE2864EACB}" sibTransId="{38A1219E-1796-4E14-B896-40E076C6DC37}"/>
    <dgm:cxn modelId="{7AB4915C-DED6-47B2-8A6C-4003ECF6FFA0}" type="presOf" srcId="{8DD9B8D6-B686-41D9-A37E-733AB10E154B}" destId="{23D81165-7E37-4EEF-AFA5-1B1F0906663F}" srcOrd="0" destOrd="0" presId="urn:microsoft.com/office/officeart/2005/8/layout/vList2"/>
    <dgm:cxn modelId="{23E7944C-2AC3-4A47-851A-2E7BEA207EA1}" srcId="{CF323D41-90D1-4D42-B8E4-1039DCA958C1}" destId="{6F6BE000-DF63-4D0C-86B3-A7FDB896C8A8}" srcOrd="3" destOrd="0" parTransId="{52E82410-1126-42B9-968A-173B1357A302}" sibTransId="{C70FFBB7-0D0B-4652-A869-5062CEB0166B}"/>
    <dgm:cxn modelId="{465C0B72-F1DE-4C53-8807-C0AD3A596B11}" type="presOf" srcId="{75568261-AF63-44D0-80DD-7A2C6F5DAB22}" destId="{BC6390EE-1340-4DB8-984C-8CE167D88C01}" srcOrd="0" destOrd="0" presId="urn:microsoft.com/office/officeart/2005/8/layout/vList2"/>
    <dgm:cxn modelId="{86A77657-5C0D-4BE7-9973-F21ADDCD924A}" type="presOf" srcId="{FE44D8BA-B976-48AB-A48A-14917E491C54}" destId="{70449AFC-CF4D-4A2A-AD59-C8B637CC1D13}" srcOrd="0" destOrd="0" presId="urn:microsoft.com/office/officeart/2005/8/layout/vList2"/>
    <dgm:cxn modelId="{39FBF484-3532-4885-8E66-3681FBEC5280}" type="presOf" srcId="{6F6BE000-DF63-4D0C-86B3-A7FDB896C8A8}" destId="{65721CF6-65CD-44AA-B32A-21A497D25E10}" srcOrd="0" destOrd="0" presId="urn:microsoft.com/office/officeart/2005/8/layout/vList2"/>
    <dgm:cxn modelId="{6C5623AE-0E27-4BF8-BAFE-3D19251A90C8}" srcId="{CF323D41-90D1-4D42-B8E4-1039DCA958C1}" destId="{C4B1239D-BFE4-42E9-91E2-1816AEB0CC5E}" srcOrd="0" destOrd="0" parTransId="{FB526471-A0D5-4605-A1DB-EC2119C59CFB}" sibTransId="{C085C1F8-2958-44C8-B41C-D6BD3F9AE662}"/>
    <dgm:cxn modelId="{E983E9B8-888F-444B-A96E-B22C28F46EE5}" type="presOf" srcId="{CF323D41-90D1-4D42-B8E4-1039DCA958C1}" destId="{DF56C5B7-55F7-4DDE-A950-D3545D4BA554}" srcOrd="0" destOrd="0" presId="urn:microsoft.com/office/officeart/2005/8/layout/vList2"/>
    <dgm:cxn modelId="{21DC10C3-D381-427B-93DF-B048FEC6AC5B}" srcId="{CF323D41-90D1-4D42-B8E4-1039DCA958C1}" destId="{FE44D8BA-B976-48AB-A48A-14917E491C54}" srcOrd="4" destOrd="0" parTransId="{FB074F11-904E-44E2-91CA-B2A34204AFC0}" sibTransId="{BDEB614F-EDBF-4A3F-853D-184CCA3FB85C}"/>
    <dgm:cxn modelId="{FCC366CF-1309-441F-B184-BF6D8847FE83}" type="presOf" srcId="{C4B1239D-BFE4-42E9-91E2-1816AEB0CC5E}" destId="{8A448E88-6660-433B-BB7D-8E50F0E1D4DF}" srcOrd="0" destOrd="0" presId="urn:microsoft.com/office/officeart/2005/8/layout/vList2"/>
    <dgm:cxn modelId="{D23C1AFF-8F0A-4651-A1EF-C83438FC5054}" srcId="{CF323D41-90D1-4D42-B8E4-1039DCA958C1}" destId="{8DD9B8D6-B686-41D9-A37E-733AB10E154B}" srcOrd="1" destOrd="0" parTransId="{BFA3ADB8-DD1C-4EC4-9DE7-029B1B2EA9A3}" sibTransId="{EA9866D5-FA20-4DD0-990E-7AF1DFE6CF1A}"/>
    <dgm:cxn modelId="{F7E405BF-E3A6-488B-83E8-4DF4709BC095}" type="presParOf" srcId="{DF56C5B7-55F7-4DDE-A950-D3545D4BA554}" destId="{8A448E88-6660-433B-BB7D-8E50F0E1D4DF}" srcOrd="0" destOrd="0" presId="urn:microsoft.com/office/officeart/2005/8/layout/vList2"/>
    <dgm:cxn modelId="{B1C933C6-D2E3-48A7-8C13-9C4E5EA5ECC7}" type="presParOf" srcId="{DF56C5B7-55F7-4DDE-A950-D3545D4BA554}" destId="{AA18E00F-1F91-421A-9FE6-AF97061B1602}" srcOrd="1" destOrd="0" presId="urn:microsoft.com/office/officeart/2005/8/layout/vList2"/>
    <dgm:cxn modelId="{62900D95-2C26-4190-99C5-FD1E8248AF5A}" type="presParOf" srcId="{DF56C5B7-55F7-4DDE-A950-D3545D4BA554}" destId="{23D81165-7E37-4EEF-AFA5-1B1F0906663F}" srcOrd="2" destOrd="0" presId="urn:microsoft.com/office/officeart/2005/8/layout/vList2"/>
    <dgm:cxn modelId="{F84AA32D-D8D5-4CF9-BB8F-19EB79BD30A2}" type="presParOf" srcId="{DF56C5B7-55F7-4DDE-A950-D3545D4BA554}" destId="{DA1FAD8E-4FAD-4A9F-A1F1-3CC45790E7C0}" srcOrd="3" destOrd="0" presId="urn:microsoft.com/office/officeart/2005/8/layout/vList2"/>
    <dgm:cxn modelId="{F0271764-688A-43EA-BC71-BF3A1DE20E15}" type="presParOf" srcId="{DF56C5B7-55F7-4DDE-A950-D3545D4BA554}" destId="{BC6390EE-1340-4DB8-984C-8CE167D88C01}" srcOrd="4" destOrd="0" presId="urn:microsoft.com/office/officeart/2005/8/layout/vList2"/>
    <dgm:cxn modelId="{92FE5B09-F514-4A87-8DD5-CEF7270CEE0C}" type="presParOf" srcId="{DF56C5B7-55F7-4DDE-A950-D3545D4BA554}" destId="{12EC8545-19E5-4706-B736-96A1551B4929}" srcOrd="5" destOrd="0" presId="urn:microsoft.com/office/officeart/2005/8/layout/vList2"/>
    <dgm:cxn modelId="{ABA03A67-DDB4-4C31-901B-982131B96F31}" type="presParOf" srcId="{DF56C5B7-55F7-4DDE-A950-D3545D4BA554}" destId="{65721CF6-65CD-44AA-B32A-21A497D25E10}" srcOrd="6" destOrd="0" presId="urn:microsoft.com/office/officeart/2005/8/layout/vList2"/>
    <dgm:cxn modelId="{164521F2-C7CC-44E1-BC1B-1CEC3CEC273A}" type="presParOf" srcId="{DF56C5B7-55F7-4DDE-A950-D3545D4BA554}" destId="{0B41B3BD-FEE1-4F0D-B28D-62C662CB846C}" srcOrd="7" destOrd="0" presId="urn:microsoft.com/office/officeart/2005/8/layout/vList2"/>
    <dgm:cxn modelId="{1D40D435-A278-4B51-8901-7112FB22489C}" type="presParOf" srcId="{DF56C5B7-55F7-4DDE-A950-D3545D4BA554}" destId="{70449AFC-CF4D-4A2A-AD59-C8B637CC1D1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616D02-A953-45C0-A44D-FE18BCE9FB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EDBA163-39E0-49F6-AC80-46DF6C588F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Different formats for different needs:</a:t>
          </a:r>
        </a:p>
      </dgm:t>
    </dgm:pt>
    <dgm:pt modelId="{127B64DC-56C3-46A7-B839-CB566D09704C}" type="parTrans" cxnId="{2DAD7B51-384D-460D-9CD6-80DBE1FBA737}">
      <dgm:prSet/>
      <dgm:spPr/>
      <dgm:t>
        <a:bodyPr/>
        <a:lstStyle/>
        <a:p>
          <a:endParaRPr lang="en-US"/>
        </a:p>
      </dgm:t>
    </dgm:pt>
    <dgm:pt modelId="{5DE8FFD5-3A43-4F99-9562-BE89B38B5F16}" type="sibTrans" cxnId="{2DAD7B51-384D-460D-9CD6-80DBE1FBA737}">
      <dgm:prSet/>
      <dgm:spPr/>
      <dgm:t>
        <a:bodyPr/>
        <a:lstStyle/>
        <a:p>
          <a:endParaRPr lang="en-US"/>
        </a:p>
      </dgm:t>
    </dgm:pt>
    <dgm:pt modelId="{D2628E33-8FC8-4777-906A-4A119AA77C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Letter and Memo formats for concise reports</a:t>
          </a:r>
        </a:p>
      </dgm:t>
    </dgm:pt>
    <dgm:pt modelId="{37596998-A1BC-4E7C-A0F2-885F7BF8DDA7}" type="parTrans" cxnId="{0640A9C3-0999-4D3A-8505-7898CB82B926}">
      <dgm:prSet/>
      <dgm:spPr/>
      <dgm:t>
        <a:bodyPr/>
        <a:lstStyle/>
        <a:p>
          <a:endParaRPr lang="en-US"/>
        </a:p>
      </dgm:t>
    </dgm:pt>
    <dgm:pt modelId="{444F00E9-9A66-45A5-BFCC-9A2DDD7B8772}" type="sibTrans" cxnId="{0640A9C3-0999-4D3A-8505-7898CB82B926}">
      <dgm:prSet/>
      <dgm:spPr/>
      <dgm:t>
        <a:bodyPr/>
        <a:lstStyle/>
        <a:p>
          <a:endParaRPr lang="en-US"/>
        </a:p>
      </dgm:t>
    </dgm:pt>
    <dgm:pt modelId="{5046E0C1-D146-4EFD-B321-876106AD91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Manuscript and Digital formats for detailed and visual presentations</a:t>
          </a:r>
        </a:p>
      </dgm:t>
    </dgm:pt>
    <dgm:pt modelId="{85A764D0-1CBF-4C46-9493-D3215C26AE00}" type="parTrans" cxnId="{F536E513-20E6-4DC3-B3FF-821385C45E90}">
      <dgm:prSet/>
      <dgm:spPr/>
      <dgm:t>
        <a:bodyPr/>
        <a:lstStyle/>
        <a:p>
          <a:endParaRPr lang="en-US"/>
        </a:p>
      </dgm:t>
    </dgm:pt>
    <dgm:pt modelId="{96EC7EFF-55CE-4391-ACF3-B10CAE892F01}" type="sibTrans" cxnId="{F536E513-20E6-4DC3-B3FF-821385C45E90}">
      <dgm:prSet/>
      <dgm:spPr/>
      <dgm:t>
        <a:bodyPr/>
        <a:lstStyle/>
        <a:p>
          <a:endParaRPr lang="en-US"/>
        </a:p>
      </dgm:t>
    </dgm:pt>
    <dgm:pt modelId="{BF08A6F1-2EA1-488C-AEEE-013A2B94B168}" type="pres">
      <dgm:prSet presAssocID="{E0616D02-A953-45C0-A44D-FE18BCE9FB6F}" presName="root" presStyleCnt="0">
        <dgm:presLayoutVars>
          <dgm:dir/>
          <dgm:resizeHandles val="exact"/>
        </dgm:presLayoutVars>
      </dgm:prSet>
      <dgm:spPr/>
    </dgm:pt>
    <dgm:pt modelId="{8867EC21-04EF-49E6-98E0-8224505BF893}" type="pres">
      <dgm:prSet presAssocID="{8EDBA163-39E0-49F6-AC80-46DF6C588F10}" presName="compNode" presStyleCnt="0"/>
      <dgm:spPr/>
    </dgm:pt>
    <dgm:pt modelId="{32F41E66-2CDD-4B27-8518-9DEBE8B0282F}" type="pres">
      <dgm:prSet presAssocID="{8EDBA163-39E0-49F6-AC80-46DF6C588F10}" presName="bgRect" presStyleLbl="bgShp" presStyleIdx="0" presStyleCnt="3"/>
      <dgm:spPr/>
    </dgm:pt>
    <dgm:pt modelId="{35A6ADBF-2425-47CC-ABA1-381F1B8731F3}" type="pres">
      <dgm:prSet presAssocID="{8EDBA163-39E0-49F6-AC80-46DF6C588F1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896C3F4-148F-4E6E-86CA-045E045208D6}" type="pres">
      <dgm:prSet presAssocID="{8EDBA163-39E0-49F6-AC80-46DF6C588F10}" presName="spaceRect" presStyleCnt="0"/>
      <dgm:spPr/>
    </dgm:pt>
    <dgm:pt modelId="{4D276055-6EA2-4F63-8818-5154BA9F23B1}" type="pres">
      <dgm:prSet presAssocID="{8EDBA163-39E0-49F6-AC80-46DF6C588F10}" presName="parTx" presStyleLbl="revTx" presStyleIdx="0" presStyleCnt="3">
        <dgm:presLayoutVars>
          <dgm:chMax val="0"/>
          <dgm:chPref val="0"/>
        </dgm:presLayoutVars>
      </dgm:prSet>
      <dgm:spPr/>
    </dgm:pt>
    <dgm:pt modelId="{C94011DD-76A6-42D9-8FA4-D0DB244365E1}" type="pres">
      <dgm:prSet presAssocID="{5DE8FFD5-3A43-4F99-9562-BE89B38B5F16}" presName="sibTrans" presStyleCnt="0"/>
      <dgm:spPr/>
    </dgm:pt>
    <dgm:pt modelId="{951EDE0B-04B8-4094-8621-BC3F77BCA80D}" type="pres">
      <dgm:prSet presAssocID="{D2628E33-8FC8-4777-906A-4A119AA77C71}" presName="compNode" presStyleCnt="0"/>
      <dgm:spPr/>
    </dgm:pt>
    <dgm:pt modelId="{97E03CCF-B178-4AB1-AB48-0C75F08839AA}" type="pres">
      <dgm:prSet presAssocID="{D2628E33-8FC8-4777-906A-4A119AA77C71}" presName="bgRect" presStyleLbl="bgShp" presStyleIdx="1" presStyleCnt="3"/>
      <dgm:spPr/>
    </dgm:pt>
    <dgm:pt modelId="{AB749C06-DF9C-4CD6-A1D8-1A9D3B9DE5C3}" type="pres">
      <dgm:prSet presAssocID="{D2628E33-8FC8-4777-906A-4A119AA77C7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10F4F3E-D286-4C62-857B-C5A071B54112}" type="pres">
      <dgm:prSet presAssocID="{D2628E33-8FC8-4777-906A-4A119AA77C71}" presName="spaceRect" presStyleCnt="0"/>
      <dgm:spPr/>
    </dgm:pt>
    <dgm:pt modelId="{BB990EF1-CD6D-4FEC-9A45-7CBAD7D4F179}" type="pres">
      <dgm:prSet presAssocID="{D2628E33-8FC8-4777-906A-4A119AA77C71}" presName="parTx" presStyleLbl="revTx" presStyleIdx="1" presStyleCnt="3">
        <dgm:presLayoutVars>
          <dgm:chMax val="0"/>
          <dgm:chPref val="0"/>
        </dgm:presLayoutVars>
      </dgm:prSet>
      <dgm:spPr/>
    </dgm:pt>
    <dgm:pt modelId="{6728535E-4064-4777-B65A-F84C5E167116}" type="pres">
      <dgm:prSet presAssocID="{444F00E9-9A66-45A5-BFCC-9A2DDD7B8772}" presName="sibTrans" presStyleCnt="0"/>
      <dgm:spPr/>
    </dgm:pt>
    <dgm:pt modelId="{9EFAA75F-201A-49AE-9EE1-07834D53C5B4}" type="pres">
      <dgm:prSet presAssocID="{5046E0C1-D146-4EFD-B321-876106AD91BD}" presName="compNode" presStyleCnt="0"/>
      <dgm:spPr/>
    </dgm:pt>
    <dgm:pt modelId="{B6B7A6C5-9851-41BE-8CCE-D7DCA1421D23}" type="pres">
      <dgm:prSet presAssocID="{5046E0C1-D146-4EFD-B321-876106AD91BD}" presName="bgRect" presStyleLbl="bgShp" presStyleIdx="2" presStyleCnt="3"/>
      <dgm:spPr/>
    </dgm:pt>
    <dgm:pt modelId="{1289D6F2-EAC5-4AFE-8A27-13C27F8057C5}" type="pres">
      <dgm:prSet presAssocID="{5046E0C1-D146-4EFD-B321-876106AD91B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C7079599-F341-48ED-9375-B79180526E40}" type="pres">
      <dgm:prSet presAssocID="{5046E0C1-D146-4EFD-B321-876106AD91BD}" presName="spaceRect" presStyleCnt="0"/>
      <dgm:spPr/>
    </dgm:pt>
    <dgm:pt modelId="{7B8C1043-802C-44AA-B5A5-C91A541B350A}" type="pres">
      <dgm:prSet presAssocID="{5046E0C1-D146-4EFD-B321-876106AD91B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536E513-20E6-4DC3-B3FF-821385C45E90}" srcId="{E0616D02-A953-45C0-A44D-FE18BCE9FB6F}" destId="{5046E0C1-D146-4EFD-B321-876106AD91BD}" srcOrd="2" destOrd="0" parTransId="{85A764D0-1CBF-4C46-9493-D3215C26AE00}" sibTransId="{96EC7EFF-55CE-4391-ACF3-B10CAE892F01}"/>
    <dgm:cxn modelId="{C40C7445-F668-4715-9C2E-30FE555D3550}" type="presOf" srcId="{5046E0C1-D146-4EFD-B321-876106AD91BD}" destId="{7B8C1043-802C-44AA-B5A5-C91A541B350A}" srcOrd="0" destOrd="0" presId="urn:microsoft.com/office/officeart/2018/2/layout/IconVerticalSolidList"/>
    <dgm:cxn modelId="{2DAD7B51-384D-460D-9CD6-80DBE1FBA737}" srcId="{E0616D02-A953-45C0-A44D-FE18BCE9FB6F}" destId="{8EDBA163-39E0-49F6-AC80-46DF6C588F10}" srcOrd="0" destOrd="0" parTransId="{127B64DC-56C3-46A7-B839-CB566D09704C}" sibTransId="{5DE8FFD5-3A43-4F99-9562-BE89B38B5F16}"/>
    <dgm:cxn modelId="{AAAA2BA6-8886-4043-AB7F-3D3897202D5F}" type="presOf" srcId="{D2628E33-8FC8-4777-906A-4A119AA77C71}" destId="{BB990EF1-CD6D-4FEC-9A45-7CBAD7D4F179}" srcOrd="0" destOrd="0" presId="urn:microsoft.com/office/officeart/2018/2/layout/IconVerticalSolidList"/>
    <dgm:cxn modelId="{0640A9C3-0999-4D3A-8505-7898CB82B926}" srcId="{E0616D02-A953-45C0-A44D-FE18BCE9FB6F}" destId="{D2628E33-8FC8-4777-906A-4A119AA77C71}" srcOrd="1" destOrd="0" parTransId="{37596998-A1BC-4E7C-A0F2-885F7BF8DDA7}" sibTransId="{444F00E9-9A66-45A5-BFCC-9A2DDD7B8772}"/>
    <dgm:cxn modelId="{968A15E7-66F5-4D4C-B624-E172B1C406FE}" type="presOf" srcId="{8EDBA163-39E0-49F6-AC80-46DF6C588F10}" destId="{4D276055-6EA2-4F63-8818-5154BA9F23B1}" srcOrd="0" destOrd="0" presId="urn:microsoft.com/office/officeart/2018/2/layout/IconVerticalSolidList"/>
    <dgm:cxn modelId="{61EEF4F5-A026-4F54-BF66-79C908967AA5}" type="presOf" srcId="{E0616D02-A953-45C0-A44D-FE18BCE9FB6F}" destId="{BF08A6F1-2EA1-488C-AEEE-013A2B94B168}" srcOrd="0" destOrd="0" presId="urn:microsoft.com/office/officeart/2018/2/layout/IconVerticalSolidList"/>
    <dgm:cxn modelId="{5E7EBD49-1FFD-416B-BB6C-11C0D965F601}" type="presParOf" srcId="{BF08A6F1-2EA1-488C-AEEE-013A2B94B168}" destId="{8867EC21-04EF-49E6-98E0-8224505BF893}" srcOrd="0" destOrd="0" presId="urn:microsoft.com/office/officeart/2018/2/layout/IconVerticalSolidList"/>
    <dgm:cxn modelId="{2DB99F18-9EB2-4441-BDAA-01A0F6DEC0D6}" type="presParOf" srcId="{8867EC21-04EF-49E6-98E0-8224505BF893}" destId="{32F41E66-2CDD-4B27-8518-9DEBE8B0282F}" srcOrd="0" destOrd="0" presId="urn:microsoft.com/office/officeart/2018/2/layout/IconVerticalSolidList"/>
    <dgm:cxn modelId="{A254ABD7-A07C-4D15-9725-2B3EC4E97E91}" type="presParOf" srcId="{8867EC21-04EF-49E6-98E0-8224505BF893}" destId="{35A6ADBF-2425-47CC-ABA1-381F1B8731F3}" srcOrd="1" destOrd="0" presId="urn:microsoft.com/office/officeart/2018/2/layout/IconVerticalSolidList"/>
    <dgm:cxn modelId="{1139AC04-F262-4A54-87AC-20ADEFD8C548}" type="presParOf" srcId="{8867EC21-04EF-49E6-98E0-8224505BF893}" destId="{6896C3F4-148F-4E6E-86CA-045E045208D6}" srcOrd="2" destOrd="0" presId="urn:microsoft.com/office/officeart/2018/2/layout/IconVerticalSolidList"/>
    <dgm:cxn modelId="{ED88B060-2EA5-4C88-AC02-70A601E733B7}" type="presParOf" srcId="{8867EC21-04EF-49E6-98E0-8224505BF893}" destId="{4D276055-6EA2-4F63-8818-5154BA9F23B1}" srcOrd="3" destOrd="0" presId="urn:microsoft.com/office/officeart/2018/2/layout/IconVerticalSolidList"/>
    <dgm:cxn modelId="{220C0468-E9E3-44C0-9197-C8B4189AA5F8}" type="presParOf" srcId="{BF08A6F1-2EA1-488C-AEEE-013A2B94B168}" destId="{C94011DD-76A6-42D9-8FA4-D0DB244365E1}" srcOrd="1" destOrd="0" presId="urn:microsoft.com/office/officeart/2018/2/layout/IconVerticalSolidList"/>
    <dgm:cxn modelId="{16AFC3C2-CCF5-40C1-A80F-F4E81F916169}" type="presParOf" srcId="{BF08A6F1-2EA1-488C-AEEE-013A2B94B168}" destId="{951EDE0B-04B8-4094-8621-BC3F77BCA80D}" srcOrd="2" destOrd="0" presId="urn:microsoft.com/office/officeart/2018/2/layout/IconVerticalSolidList"/>
    <dgm:cxn modelId="{32BBD5AF-0057-4B80-ADDC-EDAEF0B8704E}" type="presParOf" srcId="{951EDE0B-04B8-4094-8621-BC3F77BCA80D}" destId="{97E03CCF-B178-4AB1-AB48-0C75F08839AA}" srcOrd="0" destOrd="0" presId="urn:microsoft.com/office/officeart/2018/2/layout/IconVerticalSolidList"/>
    <dgm:cxn modelId="{031CB316-EF60-43E4-A44C-806B437EB8D2}" type="presParOf" srcId="{951EDE0B-04B8-4094-8621-BC3F77BCA80D}" destId="{AB749C06-DF9C-4CD6-A1D8-1A9D3B9DE5C3}" srcOrd="1" destOrd="0" presId="urn:microsoft.com/office/officeart/2018/2/layout/IconVerticalSolidList"/>
    <dgm:cxn modelId="{EDCC0F8E-4D4E-4EA0-9CF3-D954219C00E7}" type="presParOf" srcId="{951EDE0B-04B8-4094-8621-BC3F77BCA80D}" destId="{110F4F3E-D286-4C62-857B-C5A071B54112}" srcOrd="2" destOrd="0" presId="urn:microsoft.com/office/officeart/2018/2/layout/IconVerticalSolidList"/>
    <dgm:cxn modelId="{ED537F32-35C1-4129-BE12-25F7A970FBF8}" type="presParOf" srcId="{951EDE0B-04B8-4094-8621-BC3F77BCA80D}" destId="{BB990EF1-CD6D-4FEC-9A45-7CBAD7D4F179}" srcOrd="3" destOrd="0" presId="urn:microsoft.com/office/officeart/2018/2/layout/IconVerticalSolidList"/>
    <dgm:cxn modelId="{B7582C47-1950-4F82-B88E-32930C3E7638}" type="presParOf" srcId="{BF08A6F1-2EA1-488C-AEEE-013A2B94B168}" destId="{6728535E-4064-4777-B65A-F84C5E167116}" srcOrd="3" destOrd="0" presId="urn:microsoft.com/office/officeart/2018/2/layout/IconVerticalSolidList"/>
    <dgm:cxn modelId="{7D528E34-3A0E-4526-AFE0-B540F7001C58}" type="presParOf" srcId="{BF08A6F1-2EA1-488C-AEEE-013A2B94B168}" destId="{9EFAA75F-201A-49AE-9EE1-07834D53C5B4}" srcOrd="4" destOrd="0" presId="urn:microsoft.com/office/officeart/2018/2/layout/IconVerticalSolidList"/>
    <dgm:cxn modelId="{46A28459-00BC-430F-9727-CD2EA86CE266}" type="presParOf" srcId="{9EFAA75F-201A-49AE-9EE1-07834D53C5B4}" destId="{B6B7A6C5-9851-41BE-8CCE-D7DCA1421D23}" srcOrd="0" destOrd="0" presId="urn:microsoft.com/office/officeart/2018/2/layout/IconVerticalSolidList"/>
    <dgm:cxn modelId="{8BEAFA44-3657-48F8-A2A7-101695C20C12}" type="presParOf" srcId="{9EFAA75F-201A-49AE-9EE1-07834D53C5B4}" destId="{1289D6F2-EAC5-4AFE-8A27-13C27F8057C5}" srcOrd="1" destOrd="0" presId="urn:microsoft.com/office/officeart/2018/2/layout/IconVerticalSolidList"/>
    <dgm:cxn modelId="{6C5CD381-AAF0-4CAC-8D21-CCC0E36EC1DD}" type="presParOf" srcId="{9EFAA75F-201A-49AE-9EE1-07834D53C5B4}" destId="{C7079599-F341-48ED-9375-B79180526E40}" srcOrd="2" destOrd="0" presId="urn:microsoft.com/office/officeart/2018/2/layout/IconVerticalSolidList"/>
    <dgm:cxn modelId="{822E8FBD-DC8E-4EBB-B44C-18E34A1C8F34}" type="presParOf" srcId="{9EFAA75F-201A-49AE-9EE1-07834D53C5B4}" destId="{7B8C1043-802C-44AA-B5A5-C91A541B35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11D1D7-6F67-4F9C-9FD7-36565174E1B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2CA59FE-E22C-4506-B4BD-CBAB90CC5760}">
      <dgm:prSet/>
      <dgm:spPr/>
      <dgm:t>
        <a:bodyPr/>
        <a:lstStyle/>
        <a:p>
          <a:r>
            <a:rPr lang="en-US"/>
            <a:t>Components:</a:t>
          </a:r>
        </a:p>
      </dgm:t>
    </dgm:pt>
    <dgm:pt modelId="{87F24682-771D-48AA-AB83-79F699AED90B}" type="parTrans" cxnId="{D3C2D1CA-27E7-4985-9821-98237F69D909}">
      <dgm:prSet/>
      <dgm:spPr/>
      <dgm:t>
        <a:bodyPr/>
        <a:lstStyle/>
        <a:p>
          <a:endParaRPr lang="en-US"/>
        </a:p>
      </dgm:t>
    </dgm:pt>
    <dgm:pt modelId="{F7CE38D1-87B4-4A77-BE60-D3530564A5A4}" type="sibTrans" cxnId="{D3C2D1CA-27E7-4985-9821-98237F69D909}">
      <dgm:prSet/>
      <dgm:spPr/>
      <dgm:t>
        <a:bodyPr/>
        <a:lstStyle/>
        <a:p>
          <a:endParaRPr lang="en-US"/>
        </a:p>
      </dgm:t>
    </dgm:pt>
    <dgm:pt modelId="{077BF7FE-EA3B-4BBB-B548-094A36D40940}">
      <dgm:prSet/>
      <dgm:spPr/>
      <dgm:t>
        <a:bodyPr/>
        <a:lstStyle/>
        <a:p>
          <a:r>
            <a:rPr lang="en-US"/>
            <a:t>• Executive Summary: Concise overview</a:t>
          </a:r>
        </a:p>
      </dgm:t>
    </dgm:pt>
    <dgm:pt modelId="{1EF94CAC-02E9-4F08-B7E7-66ABFE3F5774}" type="parTrans" cxnId="{26A03E0E-187B-424F-8613-2EBF1CC77500}">
      <dgm:prSet/>
      <dgm:spPr/>
      <dgm:t>
        <a:bodyPr/>
        <a:lstStyle/>
        <a:p>
          <a:endParaRPr lang="en-US"/>
        </a:p>
      </dgm:t>
    </dgm:pt>
    <dgm:pt modelId="{F2A4A14D-9AE4-45F2-9002-C371E3539C6B}" type="sibTrans" cxnId="{26A03E0E-187B-424F-8613-2EBF1CC77500}">
      <dgm:prSet/>
      <dgm:spPr/>
      <dgm:t>
        <a:bodyPr/>
        <a:lstStyle/>
        <a:p>
          <a:endParaRPr lang="en-US"/>
        </a:p>
      </dgm:t>
    </dgm:pt>
    <dgm:pt modelId="{C5FF32C7-B632-4B8E-B460-F87798C37F7D}">
      <dgm:prSet/>
      <dgm:spPr/>
      <dgm:t>
        <a:bodyPr/>
        <a:lstStyle/>
        <a:p>
          <a:r>
            <a:rPr lang="en-US"/>
            <a:t>• Statement of Need: Justifies the need</a:t>
          </a:r>
        </a:p>
      </dgm:t>
    </dgm:pt>
    <dgm:pt modelId="{0BB36CD7-1B25-4CD6-A4AB-67987F3B7822}" type="parTrans" cxnId="{76FDBF91-8D42-419B-B9CA-DC80EB9B94AB}">
      <dgm:prSet/>
      <dgm:spPr/>
      <dgm:t>
        <a:bodyPr/>
        <a:lstStyle/>
        <a:p>
          <a:endParaRPr lang="en-US"/>
        </a:p>
      </dgm:t>
    </dgm:pt>
    <dgm:pt modelId="{A7390779-A959-4498-BDEB-F0F3EFFB2153}" type="sibTrans" cxnId="{76FDBF91-8D42-419B-B9CA-DC80EB9B94AB}">
      <dgm:prSet/>
      <dgm:spPr/>
      <dgm:t>
        <a:bodyPr/>
        <a:lstStyle/>
        <a:p>
          <a:endParaRPr lang="en-US"/>
        </a:p>
      </dgm:t>
    </dgm:pt>
    <dgm:pt modelId="{CCDEADEB-E0BB-42BD-BF16-C27E80E9045D}">
      <dgm:prSet/>
      <dgm:spPr/>
      <dgm:t>
        <a:bodyPr/>
        <a:lstStyle/>
        <a:p>
          <a:r>
            <a:rPr lang="en-US"/>
            <a:t>• Project Description: Details the plan</a:t>
          </a:r>
        </a:p>
      </dgm:t>
    </dgm:pt>
    <dgm:pt modelId="{CF812B14-5E25-441B-93D0-A371EE16CF34}" type="parTrans" cxnId="{C3AA1832-0483-4ECA-B15A-5C1C3CB98A00}">
      <dgm:prSet/>
      <dgm:spPr/>
      <dgm:t>
        <a:bodyPr/>
        <a:lstStyle/>
        <a:p>
          <a:endParaRPr lang="en-US"/>
        </a:p>
      </dgm:t>
    </dgm:pt>
    <dgm:pt modelId="{2B994C88-25C3-4927-B3DB-3EDC45D377A0}" type="sibTrans" cxnId="{C3AA1832-0483-4ECA-B15A-5C1C3CB98A00}">
      <dgm:prSet/>
      <dgm:spPr/>
      <dgm:t>
        <a:bodyPr/>
        <a:lstStyle/>
        <a:p>
          <a:endParaRPr lang="en-US"/>
        </a:p>
      </dgm:t>
    </dgm:pt>
    <dgm:pt modelId="{50D435EF-AB14-4426-BE18-5A9D610DDEF2}">
      <dgm:prSet/>
      <dgm:spPr/>
      <dgm:t>
        <a:bodyPr/>
        <a:lstStyle/>
        <a:p>
          <a:r>
            <a:rPr lang="en-US"/>
            <a:t>• Budget: Provides financial plan</a:t>
          </a:r>
        </a:p>
      </dgm:t>
    </dgm:pt>
    <dgm:pt modelId="{D6C4F667-29C6-4133-81F5-9187DF875338}" type="parTrans" cxnId="{ACDA61B0-F61A-438B-B99C-7463BBA2249F}">
      <dgm:prSet/>
      <dgm:spPr/>
      <dgm:t>
        <a:bodyPr/>
        <a:lstStyle/>
        <a:p>
          <a:endParaRPr lang="en-US"/>
        </a:p>
      </dgm:t>
    </dgm:pt>
    <dgm:pt modelId="{B773B883-7DD8-4170-9428-76B0A88AB87C}" type="sibTrans" cxnId="{ACDA61B0-F61A-438B-B99C-7463BBA2249F}">
      <dgm:prSet/>
      <dgm:spPr/>
      <dgm:t>
        <a:bodyPr/>
        <a:lstStyle/>
        <a:p>
          <a:endParaRPr lang="en-US"/>
        </a:p>
      </dgm:t>
    </dgm:pt>
    <dgm:pt modelId="{F8F563C8-691F-4EAB-84BB-927099BC4247}">
      <dgm:prSet/>
      <dgm:spPr/>
      <dgm:t>
        <a:bodyPr/>
        <a:lstStyle/>
        <a:p>
          <a:r>
            <a:rPr lang="en-US"/>
            <a:t>Strategies:</a:t>
          </a:r>
        </a:p>
      </dgm:t>
    </dgm:pt>
    <dgm:pt modelId="{AE89AEB0-065B-4ACA-AC0A-4DA377E53F38}" type="parTrans" cxnId="{5A757301-3AC7-4D3A-9FF8-EDFD9994C1CE}">
      <dgm:prSet/>
      <dgm:spPr/>
      <dgm:t>
        <a:bodyPr/>
        <a:lstStyle/>
        <a:p>
          <a:endParaRPr lang="en-US"/>
        </a:p>
      </dgm:t>
    </dgm:pt>
    <dgm:pt modelId="{72CCFD07-7292-4F31-9702-A95F47B2984B}" type="sibTrans" cxnId="{5A757301-3AC7-4D3A-9FF8-EDFD9994C1CE}">
      <dgm:prSet/>
      <dgm:spPr/>
      <dgm:t>
        <a:bodyPr/>
        <a:lstStyle/>
        <a:p>
          <a:endParaRPr lang="en-US"/>
        </a:p>
      </dgm:t>
    </dgm:pt>
    <dgm:pt modelId="{FE078B13-55AB-4016-BC32-2648E1A8CB19}">
      <dgm:prSet/>
      <dgm:spPr/>
      <dgm:t>
        <a:bodyPr/>
        <a:lstStyle/>
        <a:p>
          <a:r>
            <a:rPr lang="en-US"/>
            <a:t>• Clarity and Precision</a:t>
          </a:r>
        </a:p>
      </dgm:t>
    </dgm:pt>
    <dgm:pt modelId="{A1ED83D7-1A85-41B5-8FBB-D5ED86CA8914}" type="parTrans" cxnId="{A6513C68-810F-48C5-B8D3-1CBD9F2DC98C}">
      <dgm:prSet/>
      <dgm:spPr/>
      <dgm:t>
        <a:bodyPr/>
        <a:lstStyle/>
        <a:p>
          <a:endParaRPr lang="en-US"/>
        </a:p>
      </dgm:t>
    </dgm:pt>
    <dgm:pt modelId="{47F66AC8-D2B0-4675-BBC1-9A24B93F2EC3}" type="sibTrans" cxnId="{A6513C68-810F-48C5-B8D3-1CBD9F2DC98C}">
      <dgm:prSet/>
      <dgm:spPr/>
      <dgm:t>
        <a:bodyPr/>
        <a:lstStyle/>
        <a:p>
          <a:endParaRPr lang="en-US"/>
        </a:p>
      </dgm:t>
    </dgm:pt>
    <dgm:pt modelId="{D9B1D0BF-AD0C-493A-968C-0F769B9AEB69}">
      <dgm:prSet/>
      <dgm:spPr/>
      <dgm:t>
        <a:bodyPr/>
        <a:lstStyle/>
        <a:p>
          <a:r>
            <a:rPr lang="en-US"/>
            <a:t>• Tailoring</a:t>
          </a:r>
        </a:p>
      </dgm:t>
    </dgm:pt>
    <dgm:pt modelId="{72E54AFC-9253-45A0-9BD1-82B427D0A2CE}" type="parTrans" cxnId="{0810A7A9-9953-445B-8177-22527199A72A}">
      <dgm:prSet/>
      <dgm:spPr/>
      <dgm:t>
        <a:bodyPr/>
        <a:lstStyle/>
        <a:p>
          <a:endParaRPr lang="en-US"/>
        </a:p>
      </dgm:t>
    </dgm:pt>
    <dgm:pt modelId="{F81870A0-E39C-4E64-8371-A4DE9E241347}" type="sibTrans" cxnId="{0810A7A9-9953-445B-8177-22527199A72A}">
      <dgm:prSet/>
      <dgm:spPr/>
      <dgm:t>
        <a:bodyPr/>
        <a:lstStyle/>
        <a:p>
          <a:endParaRPr lang="en-US"/>
        </a:p>
      </dgm:t>
    </dgm:pt>
    <dgm:pt modelId="{EF19ACD5-2B41-4C95-AEEA-485E1B5A27E8}">
      <dgm:prSet/>
      <dgm:spPr/>
      <dgm:t>
        <a:bodyPr/>
        <a:lstStyle/>
        <a:p>
          <a:r>
            <a:rPr lang="en-US"/>
            <a:t>• Evidence and Justification</a:t>
          </a:r>
        </a:p>
      </dgm:t>
    </dgm:pt>
    <dgm:pt modelId="{91DE316D-17C1-4735-8947-9402A2DBEDE3}" type="parTrans" cxnId="{F5C4F9BA-9A3E-4505-AF33-C9F67D62B1CE}">
      <dgm:prSet/>
      <dgm:spPr/>
      <dgm:t>
        <a:bodyPr/>
        <a:lstStyle/>
        <a:p>
          <a:endParaRPr lang="en-US"/>
        </a:p>
      </dgm:t>
    </dgm:pt>
    <dgm:pt modelId="{B4916333-7760-4BA1-BB00-BC96A5FB9988}" type="sibTrans" cxnId="{F5C4F9BA-9A3E-4505-AF33-C9F67D62B1CE}">
      <dgm:prSet/>
      <dgm:spPr/>
      <dgm:t>
        <a:bodyPr/>
        <a:lstStyle/>
        <a:p>
          <a:endParaRPr lang="en-US"/>
        </a:p>
      </dgm:t>
    </dgm:pt>
    <dgm:pt modelId="{C8308B6A-C422-4EDA-8ABD-28B355AF834A}" type="pres">
      <dgm:prSet presAssocID="{4B11D1D7-6F67-4F9C-9FD7-36565174E1BF}" presName="Name0" presStyleCnt="0">
        <dgm:presLayoutVars>
          <dgm:dir/>
          <dgm:resizeHandles val="exact"/>
        </dgm:presLayoutVars>
      </dgm:prSet>
      <dgm:spPr/>
    </dgm:pt>
    <dgm:pt modelId="{2385ABE3-7D77-4108-862E-D39662C34403}" type="pres">
      <dgm:prSet presAssocID="{82CA59FE-E22C-4506-B4BD-CBAB90CC5760}" presName="node" presStyleLbl="node1" presStyleIdx="0" presStyleCnt="9">
        <dgm:presLayoutVars>
          <dgm:bulletEnabled val="1"/>
        </dgm:presLayoutVars>
      </dgm:prSet>
      <dgm:spPr/>
    </dgm:pt>
    <dgm:pt modelId="{59D410F1-7F8E-4450-B3AB-F279B95C5D7D}" type="pres">
      <dgm:prSet presAssocID="{F7CE38D1-87B4-4A77-BE60-D3530564A5A4}" presName="sibTrans" presStyleLbl="sibTrans1D1" presStyleIdx="0" presStyleCnt="8"/>
      <dgm:spPr/>
    </dgm:pt>
    <dgm:pt modelId="{B34BF6E0-0949-42F3-B466-114AFD4B4A69}" type="pres">
      <dgm:prSet presAssocID="{F7CE38D1-87B4-4A77-BE60-D3530564A5A4}" presName="connectorText" presStyleLbl="sibTrans1D1" presStyleIdx="0" presStyleCnt="8"/>
      <dgm:spPr/>
    </dgm:pt>
    <dgm:pt modelId="{A6640833-3E55-4F07-9C8E-1B5B31DA0C39}" type="pres">
      <dgm:prSet presAssocID="{077BF7FE-EA3B-4BBB-B548-094A36D40940}" presName="node" presStyleLbl="node1" presStyleIdx="1" presStyleCnt="9">
        <dgm:presLayoutVars>
          <dgm:bulletEnabled val="1"/>
        </dgm:presLayoutVars>
      </dgm:prSet>
      <dgm:spPr/>
    </dgm:pt>
    <dgm:pt modelId="{CF1EC9C3-C2A3-4CFD-A8F2-6A699FFE8145}" type="pres">
      <dgm:prSet presAssocID="{F2A4A14D-9AE4-45F2-9002-C371E3539C6B}" presName="sibTrans" presStyleLbl="sibTrans1D1" presStyleIdx="1" presStyleCnt="8"/>
      <dgm:spPr/>
    </dgm:pt>
    <dgm:pt modelId="{B48D310F-1933-4DA0-83A6-7F805D74807A}" type="pres">
      <dgm:prSet presAssocID="{F2A4A14D-9AE4-45F2-9002-C371E3539C6B}" presName="connectorText" presStyleLbl="sibTrans1D1" presStyleIdx="1" presStyleCnt="8"/>
      <dgm:spPr/>
    </dgm:pt>
    <dgm:pt modelId="{D571E7EA-3991-4F09-ABBD-59F52421DA5C}" type="pres">
      <dgm:prSet presAssocID="{C5FF32C7-B632-4B8E-B460-F87798C37F7D}" presName="node" presStyleLbl="node1" presStyleIdx="2" presStyleCnt="9">
        <dgm:presLayoutVars>
          <dgm:bulletEnabled val="1"/>
        </dgm:presLayoutVars>
      </dgm:prSet>
      <dgm:spPr/>
    </dgm:pt>
    <dgm:pt modelId="{D1530127-A653-429E-834D-2340A881CF61}" type="pres">
      <dgm:prSet presAssocID="{A7390779-A959-4498-BDEB-F0F3EFFB2153}" presName="sibTrans" presStyleLbl="sibTrans1D1" presStyleIdx="2" presStyleCnt="8"/>
      <dgm:spPr/>
    </dgm:pt>
    <dgm:pt modelId="{CA99C6F9-CA41-496A-B33C-D70375EBD97A}" type="pres">
      <dgm:prSet presAssocID="{A7390779-A959-4498-BDEB-F0F3EFFB2153}" presName="connectorText" presStyleLbl="sibTrans1D1" presStyleIdx="2" presStyleCnt="8"/>
      <dgm:spPr/>
    </dgm:pt>
    <dgm:pt modelId="{1471A194-6029-4AC4-8EC1-A120B3347F9A}" type="pres">
      <dgm:prSet presAssocID="{CCDEADEB-E0BB-42BD-BF16-C27E80E9045D}" presName="node" presStyleLbl="node1" presStyleIdx="3" presStyleCnt="9">
        <dgm:presLayoutVars>
          <dgm:bulletEnabled val="1"/>
        </dgm:presLayoutVars>
      </dgm:prSet>
      <dgm:spPr/>
    </dgm:pt>
    <dgm:pt modelId="{C8B0A147-01F5-4FAA-B05F-C2D09637AD75}" type="pres">
      <dgm:prSet presAssocID="{2B994C88-25C3-4927-B3DB-3EDC45D377A0}" presName="sibTrans" presStyleLbl="sibTrans1D1" presStyleIdx="3" presStyleCnt="8"/>
      <dgm:spPr/>
    </dgm:pt>
    <dgm:pt modelId="{C6B74E76-8012-48A1-B2E9-B2A59BC1E057}" type="pres">
      <dgm:prSet presAssocID="{2B994C88-25C3-4927-B3DB-3EDC45D377A0}" presName="connectorText" presStyleLbl="sibTrans1D1" presStyleIdx="3" presStyleCnt="8"/>
      <dgm:spPr/>
    </dgm:pt>
    <dgm:pt modelId="{3D5F21E7-9D58-4C1E-B02A-7281F0621E47}" type="pres">
      <dgm:prSet presAssocID="{50D435EF-AB14-4426-BE18-5A9D610DDEF2}" presName="node" presStyleLbl="node1" presStyleIdx="4" presStyleCnt="9">
        <dgm:presLayoutVars>
          <dgm:bulletEnabled val="1"/>
        </dgm:presLayoutVars>
      </dgm:prSet>
      <dgm:spPr/>
    </dgm:pt>
    <dgm:pt modelId="{2285ACCF-A824-4768-8A6A-D47858C1A018}" type="pres">
      <dgm:prSet presAssocID="{B773B883-7DD8-4170-9428-76B0A88AB87C}" presName="sibTrans" presStyleLbl="sibTrans1D1" presStyleIdx="4" presStyleCnt="8"/>
      <dgm:spPr/>
    </dgm:pt>
    <dgm:pt modelId="{E8B0750B-A379-41DD-BC81-F585FC010A08}" type="pres">
      <dgm:prSet presAssocID="{B773B883-7DD8-4170-9428-76B0A88AB87C}" presName="connectorText" presStyleLbl="sibTrans1D1" presStyleIdx="4" presStyleCnt="8"/>
      <dgm:spPr/>
    </dgm:pt>
    <dgm:pt modelId="{EC35E181-F6A9-419A-8550-783B99DBF434}" type="pres">
      <dgm:prSet presAssocID="{F8F563C8-691F-4EAB-84BB-927099BC4247}" presName="node" presStyleLbl="node1" presStyleIdx="5" presStyleCnt="9">
        <dgm:presLayoutVars>
          <dgm:bulletEnabled val="1"/>
        </dgm:presLayoutVars>
      </dgm:prSet>
      <dgm:spPr/>
    </dgm:pt>
    <dgm:pt modelId="{235B8672-04F5-4199-99C0-FA9537AB18EE}" type="pres">
      <dgm:prSet presAssocID="{72CCFD07-7292-4F31-9702-A95F47B2984B}" presName="sibTrans" presStyleLbl="sibTrans1D1" presStyleIdx="5" presStyleCnt="8"/>
      <dgm:spPr/>
    </dgm:pt>
    <dgm:pt modelId="{1932CA94-051C-4491-838D-615EA99F9726}" type="pres">
      <dgm:prSet presAssocID="{72CCFD07-7292-4F31-9702-A95F47B2984B}" presName="connectorText" presStyleLbl="sibTrans1D1" presStyleIdx="5" presStyleCnt="8"/>
      <dgm:spPr/>
    </dgm:pt>
    <dgm:pt modelId="{1B7FE58B-B95F-4018-A223-80D8DBB089EB}" type="pres">
      <dgm:prSet presAssocID="{FE078B13-55AB-4016-BC32-2648E1A8CB19}" presName="node" presStyleLbl="node1" presStyleIdx="6" presStyleCnt="9">
        <dgm:presLayoutVars>
          <dgm:bulletEnabled val="1"/>
        </dgm:presLayoutVars>
      </dgm:prSet>
      <dgm:spPr/>
    </dgm:pt>
    <dgm:pt modelId="{9AF84148-C0D0-45A6-BB6F-D5BE78A2DD1F}" type="pres">
      <dgm:prSet presAssocID="{47F66AC8-D2B0-4675-BBC1-9A24B93F2EC3}" presName="sibTrans" presStyleLbl="sibTrans1D1" presStyleIdx="6" presStyleCnt="8"/>
      <dgm:spPr/>
    </dgm:pt>
    <dgm:pt modelId="{8090AFE5-4FDA-43AF-8E94-497C6436DAA8}" type="pres">
      <dgm:prSet presAssocID="{47F66AC8-D2B0-4675-BBC1-9A24B93F2EC3}" presName="connectorText" presStyleLbl="sibTrans1D1" presStyleIdx="6" presStyleCnt="8"/>
      <dgm:spPr/>
    </dgm:pt>
    <dgm:pt modelId="{D4A38C1B-23E4-40FA-B3C0-387746D8B408}" type="pres">
      <dgm:prSet presAssocID="{D9B1D0BF-AD0C-493A-968C-0F769B9AEB69}" presName="node" presStyleLbl="node1" presStyleIdx="7" presStyleCnt="9">
        <dgm:presLayoutVars>
          <dgm:bulletEnabled val="1"/>
        </dgm:presLayoutVars>
      </dgm:prSet>
      <dgm:spPr/>
    </dgm:pt>
    <dgm:pt modelId="{98DA0DC0-9BB3-47ED-A292-AE2456EE427F}" type="pres">
      <dgm:prSet presAssocID="{F81870A0-E39C-4E64-8371-A4DE9E241347}" presName="sibTrans" presStyleLbl="sibTrans1D1" presStyleIdx="7" presStyleCnt="8"/>
      <dgm:spPr/>
    </dgm:pt>
    <dgm:pt modelId="{89AFD6D6-F257-459D-A606-A34E639017A5}" type="pres">
      <dgm:prSet presAssocID="{F81870A0-E39C-4E64-8371-A4DE9E241347}" presName="connectorText" presStyleLbl="sibTrans1D1" presStyleIdx="7" presStyleCnt="8"/>
      <dgm:spPr/>
    </dgm:pt>
    <dgm:pt modelId="{368F19FF-F530-4F3E-BE12-042C66A6FFD1}" type="pres">
      <dgm:prSet presAssocID="{EF19ACD5-2B41-4C95-AEEA-485E1B5A27E8}" presName="node" presStyleLbl="node1" presStyleIdx="8" presStyleCnt="9">
        <dgm:presLayoutVars>
          <dgm:bulletEnabled val="1"/>
        </dgm:presLayoutVars>
      </dgm:prSet>
      <dgm:spPr/>
    </dgm:pt>
  </dgm:ptLst>
  <dgm:cxnLst>
    <dgm:cxn modelId="{5A757301-3AC7-4D3A-9FF8-EDFD9994C1CE}" srcId="{4B11D1D7-6F67-4F9C-9FD7-36565174E1BF}" destId="{F8F563C8-691F-4EAB-84BB-927099BC4247}" srcOrd="5" destOrd="0" parTransId="{AE89AEB0-065B-4ACA-AC0A-4DA377E53F38}" sibTransId="{72CCFD07-7292-4F31-9702-A95F47B2984B}"/>
    <dgm:cxn modelId="{26A03E0E-187B-424F-8613-2EBF1CC77500}" srcId="{4B11D1D7-6F67-4F9C-9FD7-36565174E1BF}" destId="{077BF7FE-EA3B-4BBB-B548-094A36D40940}" srcOrd="1" destOrd="0" parTransId="{1EF94CAC-02E9-4F08-B7E7-66ABFE3F5774}" sibTransId="{F2A4A14D-9AE4-45F2-9002-C371E3539C6B}"/>
    <dgm:cxn modelId="{95FEEF1C-EEE7-4DFC-A08C-D0E28E42276E}" type="presOf" srcId="{B773B883-7DD8-4170-9428-76B0A88AB87C}" destId="{2285ACCF-A824-4768-8A6A-D47858C1A018}" srcOrd="0" destOrd="0" presId="urn:microsoft.com/office/officeart/2016/7/layout/RepeatingBendingProcessNew"/>
    <dgm:cxn modelId="{367CA426-2583-4BB4-B8E8-8839A82FAADE}" type="presOf" srcId="{C5FF32C7-B632-4B8E-B460-F87798C37F7D}" destId="{D571E7EA-3991-4F09-ABBD-59F52421DA5C}" srcOrd="0" destOrd="0" presId="urn:microsoft.com/office/officeart/2016/7/layout/RepeatingBendingProcessNew"/>
    <dgm:cxn modelId="{DD95C528-A9EA-4D85-A2CC-C85031F849C2}" type="presOf" srcId="{72CCFD07-7292-4F31-9702-A95F47B2984B}" destId="{1932CA94-051C-4491-838D-615EA99F9726}" srcOrd="1" destOrd="0" presId="urn:microsoft.com/office/officeart/2016/7/layout/RepeatingBendingProcessNew"/>
    <dgm:cxn modelId="{C3AA1832-0483-4ECA-B15A-5C1C3CB98A00}" srcId="{4B11D1D7-6F67-4F9C-9FD7-36565174E1BF}" destId="{CCDEADEB-E0BB-42BD-BF16-C27E80E9045D}" srcOrd="3" destOrd="0" parTransId="{CF812B14-5E25-441B-93D0-A371EE16CF34}" sibTransId="{2B994C88-25C3-4927-B3DB-3EDC45D377A0}"/>
    <dgm:cxn modelId="{B484FC32-1FC9-4419-A653-DF572A5046B6}" type="presOf" srcId="{2B994C88-25C3-4927-B3DB-3EDC45D377A0}" destId="{C6B74E76-8012-48A1-B2E9-B2A59BC1E057}" srcOrd="1" destOrd="0" presId="urn:microsoft.com/office/officeart/2016/7/layout/RepeatingBendingProcessNew"/>
    <dgm:cxn modelId="{1D47335E-6638-4218-B68B-3EA37246A7FC}" type="presOf" srcId="{F2A4A14D-9AE4-45F2-9002-C371E3539C6B}" destId="{B48D310F-1933-4DA0-83A6-7F805D74807A}" srcOrd="1" destOrd="0" presId="urn:microsoft.com/office/officeart/2016/7/layout/RepeatingBendingProcessNew"/>
    <dgm:cxn modelId="{46473642-6950-4C3F-8F5D-C405F3E7E77C}" type="presOf" srcId="{D9B1D0BF-AD0C-493A-968C-0F769B9AEB69}" destId="{D4A38C1B-23E4-40FA-B3C0-387746D8B408}" srcOrd="0" destOrd="0" presId="urn:microsoft.com/office/officeart/2016/7/layout/RepeatingBendingProcessNew"/>
    <dgm:cxn modelId="{5EAADB43-CC3C-43A7-93AB-9FD3F551E856}" type="presOf" srcId="{F7CE38D1-87B4-4A77-BE60-D3530564A5A4}" destId="{B34BF6E0-0949-42F3-B466-114AFD4B4A69}" srcOrd="1" destOrd="0" presId="urn:microsoft.com/office/officeart/2016/7/layout/RepeatingBendingProcessNew"/>
    <dgm:cxn modelId="{A6513C68-810F-48C5-B8D3-1CBD9F2DC98C}" srcId="{4B11D1D7-6F67-4F9C-9FD7-36565174E1BF}" destId="{FE078B13-55AB-4016-BC32-2648E1A8CB19}" srcOrd="6" destOrd="0" parTransId="{A1ED83D7-1A85-41B5-8FBB-D5ED86CA8914}" sibTransId="{47F66AC8-D2B0-4675-BBC1-9A24B93F2EC3}"/>
    <dgm:cxn modelId="{42EDB46E-5D05-44EF-BA72-0BF2B93BD29F}" type="presOf" srcId="{CCDEADEB-E0BB-42BD-BF16-C27E80E9045D}" destId="{1471A194-6029-4AC4-8EC1-A120B3347F9A}" srcOrd="0" destOrd="0" presId="urn:microsoft.com/office/officeart/2016/7/layout/RepeatingBendingProcessNew"/>
    <dgm:cxn modelId="{F23CB87E-05E8-4685-BFA3-62A31AEB1B69}" type="presOf" srcId="{2B994C88-25C3-4927-B3DB-3EDC45D377A0}" destId="{C8B0A147-01F5-4FAA-B05F-C2D09637AD75}" srcOrd="0" destOrd="0" presId="urn:microsoft.com/office/officeart/2016/7/layout/RepeatingBendingProcessNew"/>
    <dgm:cxn modelId="{24CD307F-3B03-4927-BA55-DE12376A24A0}" type="presOf" srcId="{50D435EF-AB14-4426-BE18-5A9D610DDEF2}" destId="{3D5F21E7-9D58-4C1E-B02A-7281F0621E47}" srcOrd="0" destOrd="0" presId="urn:microsoft.com/office/officeart/2016/7/layout/RepeatingBendingProcessNew"/>
    <dgm:cxn modelId="{56AB8084-0EB7-4A2D-A7BB-908C15CD6E0A}" type="presOf" srcId="{B773B883-7DD8-4170-9428-76B0A88AB87C}" destId="{E8B0750B-A379-41DD-BC81-F585FC010A08}" srcOrd="1" destOrd="0" presId="urn:microsoft.com/office/officeart/2016/7/layout/RepeatingBendingProcessNew"/>
    <dgm:cxn modelId="{DD8D6B8C-4EF2-4BC4-8FC3-B17C3C6E4C0D}" type="presOf" srcId="{F7CE38D1-87B4-4A77-BE60-D3530564A5A4}" destId="{59D410F1-7F8E-4450-B3AB-F279B95C5D7D}" srcOrd="0" destOrd="0" presId="urn:microsoft.com/office/officeart/2016/7/layout/RepeatingBendingProcessNew"/>
    <dgm:cxn modelId="{1FBB508E-19C3-4A5A-A2DA-ED74D049B9F3}" type="presOf" srcId="{47F66AC8-D2B0-4675-BBC1-9A24B93F2EC3}" destId="{9AF84148-C0D0-45A6-BB6F-D5BE78A2DD1F}" srcOrd="0" destOrd="0" presId="urn:microsoft.com/office/officeart/2016/7/layout/RepeatingBendingProcessNew"/>
    <dgm:cxn modelId="{76FDBF91-8D42-419B-B9CA-DC80EB9B94AB}" srcId="{4B11D1D7-6F67-4F9C-9FD7-36565174E1BF}" destId="{C5FF32C7-B632-4B8E-B460-F87798C37F7D}" srcOrd="2" destOrd="0" parTransId="{0BB36CD7-1B25-4CD6-A4AB-67987F3B7822}" sibTransId="{A7390779-A959-4498-BDEB-F0F3EFFB2153}"/>
    <dgm:cxn modelId="{7ECF8293-6D5A-4D12-962B-E87175379687}" type="presOf" srcId="{F2A4A14D-9AE4-45F2-9002-C371E3539C6B}" destId="{CF1EC9C3-C2A3-4CFD-A8F2-6A699FFE8145}" srcOrd="0" destOrd="0" presId="urn:microsoft.com/office/officeart/2016/7/layout/RepeatingBendingProcessNew"/>
    <dgm:cxn modelId="{533CFBA3-5760-43C2-88C0-939DE1A5C045}" type="presOf" srcId="{FE078B13-55AB-4016-BC32-2648E1A8CB19}" destId="{1B7FE58B-B95F-4018-A223-80D8DBB089EB}" srcOrd="0" destOrd="0" presId="urn:microsoft.com/office/officeart/2016/7/layout/RepeatingBendingProcessNew"/>
    <dgm:cxn modelId="{5104A3A7-9ED0-4BF9-8B5E-5720672C710C}" type="presOf" srcId="{F81870A0-E39C-4E64-8371-A4DE9E241347}" destId="{89AFD6D6-F257-459D-A606-A34E639017A5}" srcOrd="1" destOrd="0" presId="urn:microsoft.com/office/officeart/2016/7/layout/RepeatingBendingProcessNew"/>
    <dgm:cxn modelId="{0810A7A9-9953-445B-8177-22527199A72A}" srcId="{4B11D1D7-6F67-4F9C-9FD7-36565174E1BF}" destId="{D9B1D0BF-AD0C-493A-968C-0F769B9AEB69}" srcOrd="7" destOrd="0" parTransId="{72E54AFC-9253-45A0-9BD1-82B427D0A2CE}" sibTransId="{F81870A0-E39C-4E64-8371-A4DE9E241347}"/>
    <dgm:cxn modelId="{C6DF88AA-909F-4237-B690-5CA47CAD22F0}" type="presOf" srcId="{077BF7FE-EA3B-4BBB-B548-094A36D40940}" destId="{A6640833-3E55-4F07-9C8E-1B5B31DA0C39}" srcOrd="0" destOrd="0" presId="urn:microsoft.com/office/officeart/2016/7/layout/RepeatingBendingProcessNew"/>
    <dgm:cxn modelId="{5E8CAEAD-A835-4958-9AA3-C29C9BFDFEB4}" type="presOf" srcId="{4B11D1D7-6F67-4F9C-9FD7-36565174E1BF}" destId="{C8308B6A-C422-4EDA-8ABD-28B355AF834A}" srcOrd="0" destOrd="0" presId="urn:microsoft.com/office/officeart/2016/7/layout/RepeatingBendingProcessNew"/>
    <dgm:cxn modelId="{ACDA61B0-F61A-438B-B99C-7463BBA2249F}" srcId="{4B11D1D7-6F67-4F9C-9FD7-36565174E1BF}" destId="{50D435EF-AB14-4426-BE18-5A9D610DDEF2}" srcOrd="4" destOrd="0" parTransId="{D6C4F667-29C6-4133-81F5-9187DF875338}" sibTransId="{B773B883-7DD8-4170-9428-76B0A88AB87C}"/>
    <dgm:cxn modelId="{D3EAE9B9-FB49-4758-B038-3697CB3A7972}" type="presOf" srcId="{A7390779-A959-4498-BDEB-F0F3EFFB2153}" destId="{D1530127-A653-429E-834D-2340A881CF61}" srcOrd="0" destOrd="0" presId="urn:microsoft.com/office/officeart/2016/7/layout/RepeatingBendingProcessNew"/>
    <dgm:cxn modelId="{F5C4F9BA-9A3E-4505-AF33-C9F67D62B1CE}" srcId="{4B11D1D7-6F67-4F9C-9FD7-36565174E1BF}" destId="{EF19ACD5-2B41-4C95-AEEA-485E1B5A27E8}" srcOrd="8" destOrd="0" parTransId="{91DE316D-17C1-4735-8947-9402A2DBEDE3}" sibTransId="{B4916333-7760-4BA1-BB00-BC96A5FB9988}"/>
    <dgm:cxn modelId="{A157E7C4-AAE4-4089-8D51-1E4ECC5775F3}" type="presOf" srcId="{A7390779-A959-4498-BDEB-F0F3EFFB2153}" destId="{CA99C6F9-CA41-496A-B33C-D70375EBD97A}" srcOrd="1" destOrd="0" presId="urn:microsoft.com/office/officeart/2016/7/layout/RepeatingBendingProcessNew"/>
    <dgm:cxn modelId="{D3C2D1CA-27E7-4985-9821-98237F69D909}" srcId="{4B11D1D7-6F67-4F9C-9FD7-36565174E1BF}" destId="{82CA59FE-E22C-4506-B4BD-CBAB90CC5760}" srcOrd="0" destOrd="0" parTransId="{87F24682-771D-48AA-AB83-79F699AED90B}" sibTransId="{F7CE38D1-87B4-4A77-BE60-D3530564A5A4}"/>
    <dgm:cxn modelId="{2690C1CD-CC37-437D-98FE-A0F33EEC5AAB}" type="presOf" srcId="{47F66AC8-D2B0-4675-BBC1-9A24B93F2EC3}" destId="{8090AFE5-4FDA-43AF-8E94-497C6436DAA8}" srcOrd="1" destOrd="0" presId="urn:microsoft.com/office/officeart/2016/7/layout/RepeatingBendingProcessNew"/>
    <dgm:cxn modelId="{279A17E0-3AC8-49B2-9B11-B5D1714906D8}" type="presOf" srcId="{EF19ACD5-2B41-4C95-AEEA-485E1B5A27E8}" destId="{368F19FF-F530-4F3E-BE12-042C66A6FFD1}" srcOrd="0" destOrd="0" presId="urn:microsoft.com/office/officeart/2016/7/layout/RepeatingBendingProcessNew"/>
    <dgm:cxn modelId="{68CAB7F0-9A0B-419C-B016-159775791909}" type="presOf" srcId="{82CA59FE-E22C-4506-B4BD-CBAB90CC5760}" destId="{2385ABE3-7D77-4108-862E-D39662C34403}" srcOrd="0" destOrd="0" presId="urn:microsoft.com/office/officeart/2016/7/layout/RepeatingBendingProcessNew"/>
    <dgm:cxn modelId="{023255F2-CA60-40C7-969D-4038AB303F91}" type="presOf" srcId="{F81870A0-E39C-4E64-8371-A4DE9E241347}" destId="{98DA0DC0-9BB3-47ED-A292-AE2456EE427F}" srcOrd="0" destOrd="0" presId="urn:microsoft.com/office/officeart/2016/7/layout/RepeatingBendingProcessNew"/>
    <dgm:cxn modelId="{BBE3A3F3-36E0-4767-9FBA-BF1B30DEDE3F}" type="presOf" srcId="{F8F563C8-691F-4EAB-84BB-927099BC4247}" destId="{EC35E181-F6A9-419A-8550-783B99DBF434}" srcOrd="0" destOrd="0" presId="urn:microsoft.com/office/officeart/2016/7/layout/RepeatingBendingProcessNew"/>
    <dgm:cxn modelId="{351BBAF4-9DC6-4351-8F63-5BBC35DA8A55}" type="presOf" srcId="{72CCFD07-7292-4F31-9702-A95F47B2984B}" destId="{235B8672-04F5-4199-99C0-FA9537AB18EE}" srcOrd="0" destOrd="0" presId="urn:microsoft.com/office/officeart/2016/7/layout/RepeatingBendingProcessNew"/>
    <dgm:cxn modelId="{24BB46A9-F6B3-465D-9EC9-90A6A4036E14}" type="presParOf" srcId="{C8308B6A-C422-4EDA-8ABD-28B355AF834A}" destId="{2385ABE3-7D77-4108-862E-D39662C34403}" srcOrd="0" destOrd="0" presId="urn:microsoft.com/office/officeart/2016/7/layout/RepeatingBendingProcessNew"/>
    <dgm:cxn modelId="{094972CB-06D7-475C-BB59-D63FD1C67EAA}" type="presParOf" srcId="{C8308B6A-C422-4EDA-8ABD-28B355AF834A}" destId="{59D410F1-7F8E-4450-B3AB-F279B95C5D7D}" srcOrd="1" destOrd="0" presId="urn:microsoft.com/office/officeart/2016/7/layout/RepeatingBendingProcessNew"/>
    <dgm:cxn modelId="{43CB3650-ACB3-41B9-AAE0-DE294983602E}" type="presParOf" srcId="{59D410F1-7F8E-4450-B3AB-F279B95C5D7D}" destId="{B34BF6E0-0949-42F3-B466-114AFD4B4A69}" srcOrd="0" destOrd="0" presId="urn:microsoft.com/office/officeart/2016/7/layout/RepeatingBendingProcessNew"/>
    <dgm:cxn modelId="{E7B97D6D-8700-482D-B3FD-F5F12A78D597}" type="presParOf" srcId="{C8308B6A-C422-4EDA-8ABD-28B355AF834A}" destId="{A6640833-3E55-4F07-9C8E-1B5B31DA0C39}" srcOrd="2" destOrd="0" presId="urn:microsoft.com/office/officeart/2016/7/layout/RepeatingBendingProcessNew"/>
    <dgm:cxn modelId="{38A8EEC3-7219-4AB3-97C0-15FE1B558231}" type="presParOf" srcId="{C8308B6A-C422-4EDA-8ABD-28B355AF834A}" destId="{CF1EC9C3-C2A3-4CFD-A8F2-6A699FFE8145}" srcOrd="3" destOrd="0" presId="urn:microsoft.com/office/officeart/2016/7/layout/RepeatingBendingProcessNew"/>
    <dgm:cxn modelId="{12649C3B-B99E-40F3-8B16-81D582F8355E}" type="presParOf" srcId="{CF1EC9C3-C2A3-4CFD-A8F2-6A699FFE8145}" destId="{B48D310F-1933-4DA0-83A6-7F805D74807A}" srcOrd="0" destOrd="0" presId="urn:microsoft.com/office/officeart/2016/7/layout/RepeatingBendingProcessNew"/>
    <dgm:cxn modelId="{7D9FB45B-9921-4747-9214-4955F8272A65}" type="presParOf" srcId="{C8308B6A-C422-4EDA-8ABD-28B355AF834A}" destId="{D571E7EA-3991-4F09-ABBD-59F52421DA5C}" srcOrd="4" destOrd="0" presId="urn:microsoft.com/office/officeart/2016/7/layout/RepeatingBendingProcessNew"/>
    <dgm:cxn modelId="{17B75A00-2A36-4F69-B446-FD73771F2D46}" type="presParOf" srcId="{C8308B6A-C422-4EDA-8ABD-28B355AF834A}" destId="{D1530127-A653-429E-834D-2340A881CF61}" srcOrd="5" destOrd="0" presId="urn:microsoft.com/office/officeart/2016/7/layout/RepeatingBendingProcessNew"/>
    <dgm:cxn modelId="{9EAB9DC3-084C-406E-A475-EDA5426F3472}" type="presParOf" srcId="{D1530127-A653-429E-834D-2340A881CF61}" destId="{CA99C6F9-CA41-496A-B33C-D70375EBD97A}" srcOrd="0" destOrd="0" presId="urn:microsoft.com/office/officeart/2016/7/layout/RepeatingBendingProcessNew"/>
    <dgm:cxn modelId="{D32EA76C-3428-4B64-9E5A-8D17BB797FF0}" type="presParOf" srcId="{C8308B6A-C422-4EDA-8ABD-28B355AF834A}" destId="{1471A194-6029-4AC4-8EC1-A120B3347F9A}" srcOrd="6" destOrd="0" presId="urn:microsoft.com/office/officeart/2016/7/layout/RepeatingBendingProcessNew"/>
    <dgm:cxn modelId="{01E51651-3F0E-457A-89EB-C9EA944ABDB8}" type="presParOf" srcId="{C8308B6A-C422-4EDA-8ABD-28B355AF834A}" destId="{C8B0A147-01F5-4FAA-B05F-C2D09637AD75}" srcOrd="7" destOrd="0" presId="urn:microsoft.com/office/officeart/2016/7/layout/RepeatingBendingProcessNew"/>
    <dgm:cxn modelId="{81B1E8F7-7D83-448B-BB22-292BAE2A8691}" type="presParOf" srcId="{C8B0A147-01F5-4FAA-B05F-C2D09637AD75}" destId="{C6B74E76-8012-48A1-B2E9-B2A59BC1E057}" srcOrd="0" destOrd="0" presId="urn:microsoft.com/office/officeart/2016/7/layout/RepeatingBendingProcessNew"/>
    <dgm:cxn modelId="{AC8AF13A-3AF5-4DE5-A7E9-6A29A743FE08}" type="presParOf" srcId="{C8308B6A-C422-4EDA-8ABD-28B355AF834A}" destId="{3D5F21E7-9D58-4C1E-B02A-7281F0621E47}" srcOrd="8" destOrd="0" presId="urn:microsoft.com/office/officeart/2016/7/layout/RepeatingBendingProcessNew"/>
    <dgm:cxn modelId="{64903C60-C4CF-46BF-8FF0-FDAF4AB6DE67}" type="presParOf" srcId="{C8308B6A-C422-4EDA-8ABD-28B355AF834A}" destId="{2285ACCF-A824-4768-8A6A-D47858C1A018}" srcOrd="9" destOrd="0" presId="urn:microsoft.com/office/officeart/2016/7/layout/RepeatingBendingProcessNew"/>
    <dgm:cxn modelId="{9F9993A9-04EA-46EB-88CC-E72CC9F14195}" type="presParOf" srcId="{2285ACCF-A824-4768-8A6A-D47858C1A018}" destId="{E8B0750B-A379-41DD-BC81-F585FC010A08}" srcOrd="0" destOrd="0" presId="urn:microsoft.com/office/officeart/2016/7/layout/RepeatingBendingProcessNew"/>
    <dgm:cxn modelId="{12B841BF-788F-43A0-BD5C-DC5799A70374}" type="presParOf" srcId="{C8308B6A-C422-4EDA-8ABD-28B355AF834A}" destId="{EC35E181-F6A9-419A-8550-783B99DBF434}" srcOrd="10" destOrd="0" presId="urn:microsoft.com/office/officeart/2016/7/layout/RepeatingBendingProcessNew"/>
    <dgm:cxn modelId="{08B331FD-520E-4BEC-A270-0425D267B630}" type="presParOf" srcId="{C8308B6A-C422-4EDA-8ABD-28B355AF834A}" destId="{235B8672-04F5-4199-99C0-FA9537AB18EE}" srcOrd="11" destOrd="0" presId="urn:microsoft.com/office/officeart/2016/7/layout/RepeatingBendingProcessNew"/>
    <dgm:cxn modelId="{641DE6B0-CCF2-4AE5-862D-9EC5C2B74B96}" type="presParOf" srcId="{235B8672-04F5-4199-99C0-FA9537AB18EE}" destId="{1932CA94-051C-4491-838D-615EA99F9726}" srcOrd="0" destOrd="0" presId="urn:microsoft.com/office/officeart/2016/7/layout/RepeatingBendingProcessNew"/>
    <dgm:cxn modelId="{6FDAB2F0-AE06-4BE3-B573-CC15658F7E7B}" type="presParOf" srcId="{C8308B6A-C422-4EDA-8ABD-28B355AF834A}" destId="{1B7FE58B-B95F-4018-A223-80D8DBB089EB}" srcOrd="12" destOrd="0" presId="urn:microsoft.com/office/officeart/2016/7/layout/RepeatingBendingProcessNew"/>
    <dgm:cxn modelId="{45AA9393-769B-415B-A3A5-85A9992F4FE6}" type="presParOf" srcId="{C8308B6A-C422-4EDA-8ABD-28B355AF834A}" destId="{9AF84148-C0D0-45A6-BB6F-D5BE78A2DD1F}" srcOrd="13" destOrd="0" presId="urn:microsoft.com/office/officeart/2016/7/layout/RepeatingBendingProcessNew"/>
    <dgm:cxn modelId="{196A7E34-2AFF-42B9-A810-B88F0894748E}" type="presParOf" srcId="{9AF84148-C0D0-45A6-BB6F-D5BE78A2DD1F}" destId="{8090AFE5-4FDA-43AF-8E94-497C6436DAA8}" srcOrd="0" destOrd="0" presId="urn:microsoft.com/office/officeart/2016/7/layout/RepeatingBendingProcessNew"/>
    <dgm:cxn modelId="{1978C7F7-2D00-42EE-BA1B-89D41F0BC367}" type="presParOf" srcId="{C8308B6A-C422-4EDA-8ABD-28B355AF834A}" destId="{D4A38C1B-23E4-40FA-B3C0-387746D8B408}" srcOrd="14" destOrd="0" presId="urn:microsoft.com/office/officeart/2016/7/layout/RepeatingBendingProcessNew"/>
    <dgm:cxn modelId="{6933B88A-5ABF-4B34-B98D-45865E28C565}" type="presParOf" srcId="{C8308B6A-C422-4EDA-8ABD-28B355AF834A}" destId="{98DA0DC0-9BB3-47ED-A292-AE2456EE427F}" srcOrd="15" destOrd="0" presId="urn:microsoft.com/office/officeart/2016/7/layout/RepeatingBendingProcessNew"/>
    <dgm:cxn modelId="{6A8E8F31-5059-41F7-B6D0-0F683E9D9B9A}" type="presParOf" srcId="{98DA0DC0-9BB3-47ED-A292-AE2456EE427F}" destId="{89AFD6D6-F257-459D-A606-A34E639017A5}" srcOrd="0" destOrd="0" presId="urn:microsoft.com/office/officeart/2016/7/layout/RepeatingBendingProcessNew"/>
    <dgm:cxn modelId="{2DBB86DF-08F8-431D-8F16-19D663F14FC7}" type="presParOf" srcId="{C8308B6A-C422-4EDA-8ABD-28B355AF834A}" destId="{368F19FF-F530-4F3E-BE12-042C66A6FFD1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3948C1-182D-452B-9912-2C849461E97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37BE132-CE8A-4501-900C-971C0321257A}">
      <dgm:prSet/>
      <dgm:spPr/>
      <dgm:t>
        <a:bodyPr/>
        <a:lstStyle/>
        <a:p>
          <a:r>
            <a:rPr lang="en-US"/>
            <a:t>Reports and proposals are fundamental tools that underpin successful business communication. They enable:</a:t>
          </a:r>
        </a:p>
      </dgm:t>
    </dgm:pt>
    <dgm:pt modelId="{A4423AF2-9C2B-426D-99C0-98B3606F804B}" type="parTrans" cxnId="{17A7A661-1DCB-439D-A155-984E925A0A12}">
      <dgm:prSet/>
      <dgm:spPr/>
      <dgm:t>
        <a:bodyPr/>
        <a:lstStyle/>
        <a:p>
          <a:endParaRPr lang="en-US"/>
        </a:p>
      </dgm:t>
    </dgm:pt>
    <dgm:pt modelId="{A6123C91-0833-47CF-81AB-459421336CA9}" type="sibTrans" cxnId="{17A7A661-1DCB-439D-A155-984E925A0A12}">
      <dgm:prSet/>
      <dgm:spPr/>
      <dgm:t>
        <a:bodyPr/>
        <a:lstStyle/>
        <a:p>
          <a:endParaRPr lang="en-US"/>
        </a:p>
      </dgm:t>
    </dgm:pt>
    <dgm:pt modelId="{AB08E689-BF63-4D59-9F56-06CA0F6CA7C8}">
      <dgm:prSet/>
      <dgm:spPr/>
      <dgm:t>
        <a:bodyPr/>
        <a:lstStyle/>
        <a:p>
          <a:r>
            <a:rPr lang="en-US"/>
            <a:t>Strategic Decision-Making</a:t>
          </a:r>
        </a:p>
      </dgm:t>
    </dgm:pt>
    <dgm:pt modelId="{1FFE9877-D9F6-4319-82B5-BC424368F578}" type="parTrans" cxnId="{FEA75AD7-61A6-46C2-A94D-DB1862D2CDD5}">
      <dgm:prSet/>
      <dgm:spPr/>
      <dgm:t>
        <a:bodyPr/>
        <a:lstStyle/>
        <a:p>
          <a:endParaRPr lang="en-US"/>
        </a:p>
      </dgm:t>
    </dgm:pt>
    <dgm:pt modelId="{E7A0AC09-FB5C-4F04-BF4F-94C7AE8FBF8E}" type="sibTrans" cxnId="{FEA75AD7-61A6-46C2-A94D-DB1862D2CDD5}">
      <dgm:prSet/>
      <dgm:spPr/>
      <dgm:t>
        <a:bodyPr/>
        <a:lstStyle/>
        <a:p>
          <a:endParaRPr lang="en-US"/>
        </a:p>
      </dgm:t>
    </dgm:pt>
    <dgm:pt modelId="{4510230A-511A-4560-89A1-B503F7D9C297}">
      <dgm:prSet/>
      <dgm:spPr/>
      <dgm:t>
        <a:bodyPr/>
        <a:lstStyle/>
        <a:p>
          <a:r>
            <a:rPr lang="en-US"/>
            <a:t>Operational Excellence</a:t>
          </a:r>
        </a:p>
      </dgm:t>
    </dgm:pt>
    <dgm:pt modelId="{9E23AB97-A058-42A9-B317-24529639FFAB}" type="parTrans" cxnId="{12708BE0-40AF-4618-9A8D-A71AD50F611B}">
      <dgm:prSet/>
      <dgm:spPr/>
      <dgm:t>
        <a:bodyPr/>
        <a:lstStyle/>
        <a:p>
          <a:endParaRPr lang="en-US"/>
        </a:p>
      </dgm:t>
    </dgm:pt>
    <dgm:pt modelId="{A03681E7-8347-411C-A281-B77415875D9E}" type="sibTrans" cxnId="{12708BE0-40AF-4618-9A8D-A71AD50F611B}">
      <dgm:prSet/>
      <dgm:spPr/>
      <dgm:t>
        <a:bodyPr/>
        <a:lstStyle/>
        <a:p>
          <a:endParaRPr lang="en-US"/>
        </a:p>
      </dgm:t>
    </dgm:pt>
    <dgm:pt modelId="{ED06CB9A-C8BC-4ECF-B6BE-ADF4D937A58B}">
      <dgm:prSet/>
      <dgm:spPr/>
      <dgm:t>
        <a:bodyPr/>
        <a:lstStyle/>
        <a:p>
          <a:r>
            <a:rPr lang="en-US"/>
            <a:t>Resource Allocation</a:t>
          </a:r>
        </a:p>
      </dgm:t>
    </dgm:pt>
    <dgm:pt modelId="{ACC894AA-AB20-496C-B929-EEB8114FB92C}" type="parTrans" cxnId="{CDCE73ED-D0C1-4C82-96F5-54FEFB17A16C}">
      <dgm:prSet/>
      <dgm:spPr/>
      <dgm:t>
        <a:bodyPr/>
        <a:lstStyle/>
        <a:p>
          <a:endParaRPr lang="en-US"/>
        </a:p>
      </dgm:t>
    </dgm:pt>
    <dgm:pt modelId="{2CE075D5-A380-4717-B063-7B09A39AF759}" type="sibTrans" cxnId="{CDCE73ED-D0C1-4C82-96F5-54FEFB17A16C}">
      <dgm:prSet/>
      <dgm:spPr/>
      <dgm:t>
        <a:bodyPr/>
        <a:lstStyle/>
        <a:p>
          <a:endParaRPr lang="en-US"/>
        </a:p>
      </dgm:t>
    </dgm:pt>
    <dgm:pt modelId="{94544684-AAEA-4524-9C55-917D99420A77}">
      <dgm:prSet/>
      <dgm:spPr/>
      <dgm:t>
        <a:bodyPr/>
        <a:lstStyle/>
        <a:p>
          <a:r>
            <a:rPr lang="en-US"/>
            <a:t>Effective Communication</a:t>
          </a:r>
        </a:p>
      </dgm:t>
    </dgm:pt>
    <dgm:pt modelId="{3D4240E7-4EE8-4341-B450-8D61F7ADC792}" type="parTrans" cxnId="{A73C8027-0240-4496-8F22-48D7FDE0DF33}">
      <dgm:prSet/>
      <dgm:spPr/>
      <dgm:t>
        <a:bodyPr/>
        <a:lstStyle/>
        <a:p>
          <a:endParaRPr lang="en-US"/>
        </a:p>
      </dgm:t>
    </dgm:pt>
    <dgm:pt modelId="{596F662E-0F9F-4A7D-8545-AADDF8D54006}" type="sibTrans" cxnId="{A73C8027-0240-4496-8F22-48D7FDE0DF33}">
      <dgm:prSet/>
      <dgm:spPr/>
      <dgm:t>
        <a:bodyPr/>
        <a:lstStyle/>
        <a:p>
          <a:endParaRPr lang="en-US"/>
        </a:p>
      </dgm:t>
    </dgm:pt>
    <dgm:pt modelId="{86C7C798-52A4-4419-845B-B73EEAE6177F}" type="pres">
      <dgm:prSet presAssocID="{833948C1-182D-452B-9912-2C849461E97B}" presName="linear" presStyleCnt="0">
        <dgm:presLayoutVars>
          <dgm:animLvl val="lvl"/>
          <dgm:resizeHandles val="exact"/>
        </dgm:presLayoutVars>
      </dgm:prSet>
      <dgm:spPr/>
    </dgm:pt>
    <dgm:pt modelId="{1073E125-7ABB-4CA8-8ABA-06CA5E3E695A}" type="pres">
      <dgm:prSet presAssocID="{737BE132-CE8A-4501-900C-971C0321257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83C68EA-8F36-4F81-A8E8-A72FD0855DA5}" type="pres">
      <dgm:prSet presAssocID="{A6123C91-0833-47CF-81AB-459421336CA9}" presName="spacer" presStyleCnt="0"/>
      <dgm:spPr/>
    </dgm:pt>
    <dgm:pt modelId="{A96C6173-EE7F-45AB-8708-76DB4D1EA1ED}" type="pres">
      <dgm:prSet presAssocID="{AB08E689-BF63-4D59-9F56-06CA0F6CA7C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57FDFA1-2905-4E53-88A0-46B9E4C9AACE}" type="pres">
      <dgm:prSet presAssocID="{E7A0AC09-FB5C-4F04-BF4F-94C7AE8FBF8E}" presName="spacer" presStyleCnt="0"/>
      <dgm:spPr/>
    </dgm:pt>
    <dgm:pt modelId="{84124D14-0956-4CBC-B355-E95208432D30}" type="pres">
      <dgm:prSet presAssocID="{4510230A-511A-4560-89A1-B503F7D9C29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D79119D-9A2E-4973-BE37-146F5B274BDE}" type="pres">
      <dgm:prSet presAssocID="{A03681E7-8347-411C-A281-B77415875D9E}" presName="spacer" presStyleCnt="0"/>
      <dgm:spPr/>
    </dgm:pt>
    <dgm:pt modelId="{3C036A59-A65A-486D-832B-4B61FB2AA44F}" type="pres">
      <dgm:prSet presAssocID="{ED06CB9A-C8BC-4ECF-B6BE-ADF4D937A58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8C52386-9BC4-458C-B98E-2085C9A176EA}" type="pres">
      <dgm:prSet presAssocID="{2CE075D5-A380-4717-B063-7B09A39AF759}" presName="spacer" presStyleCnt="0"/>
      <dgm:spPr/>
    </dgm:pt>
    <dgm:pt modelId="{1DBEC09B-331C-4A5C-AFE0-CCE05F00DCD2}" type="pres">
      <dgm:prSet presAssocID="{94544684-AAEA-4524-9C55-917D99420A7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4180726-8FC5-446D-B30E-878F89607B32}" type="presOf" srcId="{ED06CB9A-C8BC-4ECF-B6BE-ADF4D937A58B}" destId="{3C036A59-A65A-486D-832B-4B61FB2AA44F}" srcOrd="0" destOrd="0" presId="urn:microsoft.com/office/officeart/2005/8/layout/vList2"/>
    <dgm:cxn modelId="{A73C8027-0240-4496-8F22-48D7FDE0DF33}" srcId="{833948C1-182D-452B-9912-2C849461E97B}" destId="{94544684-AAEA-4524-9C55-917D99420A77}" srcOrd="4" destOrd="0" parTransId="{3D4240E7-4EE8-4341-B450-8D61F7ADC792}" sibTransId="{596F662E-0F9F-4A7D-8545-AADDF8D54006}"/>
    <dgm:cxn modelId="{ADD9142D-1654-4609-9249-9F97BC0A5D0D}" type="presOf" srcId="{AB08E689-BF63-4D59-9F56-06CA0F6CA7C8}" destId="{A96C6173-EE7F-45AB-8708-76DB4D1EA1ED}" srcOrd="0" destOrd="0" presId="urn:microsoft.com/office/officeart/2005/8/layout/vList2"/>
    <dgm:cxn modelId="{6955073B-BE9E-4289-BD24-A019F2724441}" type="presOf" srcId="{4510230A-511A-4560-89A1-B503F7D9C297}" destId="{84124D14-0956-4CBC-B355-E95208432D30}" srcOrd="0" destOrd="0" presId="urn:microsoft.com/office/officeart/2005/8/layout/vList2"/>
    <dgm:cxn modelId="{17A7A661-1DCB-439D-A155-984E925A0A12}" srcId="{833948C1-182D-452B-9912-2C849461E97B}" destId="{737BE132-CE8A-4501-900C-971C0321257A}" srcOrd="0" destOrd="0" parTransId="{A4423AF2-9C2B-426D-99C0-98B3606F804B}" sibTransId="{A6123C91-0833-47CF-81AB-459421336CA9}"/>
    <dgm:cxn modelId="{BDB375B0-F340-42CE-9C07-2D46BA3CA540}" type="presOf" srcId="{833948C1-182D-452B-9912-2C849461E97B}" destId="{86C7C798-52A4-4419-845B-B73EEAE6177F}" srcOrd="0" destOrd="0" presId="urn:microsoft.com/office/officeart/2005/8/layout/vList2"/>
    <dgm:cxn modelId="{83A4B5D3-ACEA-4564-8258-023D898E9FC9}" type="presOf" srcId="{94544684-AAEA-4524-9C55-917D99420A77}" destId="{1DBEC09B-331C-4A5C-AFE0-CCE05F00DCD2}" srcOrd="0" destOrd="0" presId="urn:microsoft.com/office/officeart/2005/8/layout/vList2"/>
    <dgm:cxn modelId="{FEA75AD7-61A6-46C2-A94D-DB1862D2CDD5}" srcId="{833948C1-182D-452B-9912-2C849461E97B}" destId="{AB08E689-BF63-4D59-9F56-06CA0F6CA7C8}" srcOrd="1" destOrd="0" parTransId="{1FFE9877-D9F6-4319-82B5-BC424368F578}" sibTransId="{E7A0AC09-FB5C-4F04-BF4F-94C7AE8FBF8E}"/>
    <dgm:cxn modelId="{8763A7DC-1D24-4463-AAC6-A09BDE68E8E3}" type="presOf" srcId="{737BE132-CE8A-4501-900C-971C0321257A}" destId="{1073E125-7ABB-4CA8-8ABA-06CA5E3E695A}" srcOrd="0" destOrd="0" presId="urn:microsoft.com/office/officeart/2005/8/layout/vList2"/>
    <dgm:cxn modelId="{12708BE0-40AF-4618-9A8D-A71AD50F611B}" srcId="{833948C1-182D-452B-9912-2C849461E97B}" destId="{4510230A-511A-4560-89A1-B503F7D9C297}" srcOrd="2" destOrd="0" parTransId="{9E23AB97-A058-42A9-B317-24529639FFAB}" sibTransId="{A03681E7-8347-411C-A281-B77415875D9E}"/>
    <dgm:cxn modelId="{CDCE73ED-D0C1-4C82-96F5-54FEFB17A16C}" srcId="{833948C1-182D-452B-9912-2C849461E97B}" destId="{ED06CB9A-C8BC-4ECF-B6BE-ADF4D937A58B}" srcOrd="3" destOrd="0" parTransId="{ACC894AA-AB20-496C-B929-EEB8114FB92C}" sibTransId="{2CE075D5-A380-4717-B063-7B09A39AF759}"/>
    <dgm:cxn modelId="{7109A3DD-ACE3-4CA5-B7BE-BBF4BAAB4B97}" type="presParOf" srcId="{86C7C798-52A4-4419-845B-B73EEAE6177F}" destId="{1073E125-7ABB-4CA8-8ABA-06CA5E3E695A}" srcOrd="0" destOrd="0" presId="urn:microsoft.com/office/officeart/2005/8/layout/vList2"/>
    <dgm:cxn modelId="{21B39863-7668-4D08-B27D-50149A42EFC3}" type="presParOf" srcId="{86C7C798-52A4-4419-845B-B73EEAE6177F}" destId="{D83C68EA-8F36-4F81-A8E8-A72FD0855DA5}" srcOrd="1" destOrd="0" presId="urn:microsoft.com/office/officeart/2005/8/layout/vList2"/>
    <dgm:cxn modelId="{A6693E82-6929-4455-A6E4-8C0C7BD4A612}" type="presParOf" srcId="{86C7C798-52A4-4419-845B-B73EEAE6177F}" destId="{A96C6173-EE7F-45AB-8708-76DB4D1EA1ED}" srcOrd="2" destOrd="0" presId="urn:microsoft.com/office/officeart/2005/8/layout/vList2"/>
    <dgm:cxn modelId="{B0BF830B-1B9E-47DB-8E36-F982A301909C}" type="presParOf" srcId="{86C7C798-52A4-4419-845B-B73EEAE6177F}" destId="{557FDFA1-2905-4E53-88A0-46B9E4C9AACE}" srcOrd="3" destOrd="0" presId="urn:microsoft.com/office/officeart/2005/8/layout/vList2"/>
    <dgm:cxn modelId="{991136B3-B5BA-4D84-A505-F9CEA15CAE7E}" type="presParOf" srcId="{86C7C798-52A4-4419-845B-B73EEAE6177F}" destId="{84124D14-0956-4CBC-B355-E95208432D30}" srcOrd="4" destOrd="0" presId="urn:microsoft.com/office/officeart/2005/8/layout/vList2"/>
    <dgm:cxn modelId="{126479F7-C4E6-4773-8C83-5F47ECD1B356}" type="presParOf" srcId="{86C7C798-52A4-4419-845B-B73EEAE6177F}" destId="{ED79119D-9A2E-4973-BE37-146F5B274BDE}" srcOrd="5" destOrd="0" presId="urn:microsoft.com/office/officeart/2005/8/layout/vList2"/>
    <dgm:cxn modelId="{1EA153FC-ED4C-4965-B4FE-4809D4097327}" type="presParOf" srcId="{86C7C798-52A4-4419-845B-B73EEAE6177F}" destId="{3C036A59-A65A-486D-832B-4B61FB2AA44F}" srcOrd="6" destOrd="0" presId="urn:microsoft.com/office/officeart/2005/8/layout/vList2"/>
    <dgm:cxn modelId="{18623AF4-2B4E-4969-9FD3-2DAF260E847C}" type="presParOf" srcId="{86C7C798-52A4-4419-845B-B73EEAE6177F}" destId="{28C52386-9BC4-458C-B98E-2085C9A176EA}" srcOrd="7" destOrd="0" presId="urn:microsoft.com/office/officeart/2005/8/layout/vList2"/>
    <dgm:cxn modelId="{5B1F39D4-32FA-4981-B319-AF9F00870453}" type="presParOf" srcId="{86C7C798-52A4-4419-845B-B73EEAE6177F}" destId="{1DBEC09B-331C-4A5C-AFE0-CCE05F00DCD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18D2DA-2CE1-4BA6-A775-5D4DAB2A6A15}">
      <dsp:nvSpPr>
        <dsp:cNvPr id="0" name=""/>
        <dsp:cNvSpPr/>
      </dsp:nvSpPr>
      <dsp:spPr>
        <a:xfrm>
          <a:off x="0" y="0"/>
          <a:ext cx="8412480" cy="9572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Informational Reports: Just provide facts and figures</a:t>
          </a:r>
        </a:p>
      </dsp:txBody>
      <dsp:txXfrm>
        <a:off x="28038" y="28038"/>
        <a:ext cx="7298593" cy="901218"/>
      </dsp:txXfrm>
    </dsp:sp>
    <dsp:sp modelId="{EB240FEE-39E6-4BF8-A982-C57097E47573}">
      <dsp:nvSpPr>
        <dsp:cNvPr id="0" name=""/>
        <dsp:cNvSpPr/>
      </dsp:nvSpPr>
      <dsp:spPr>
        <a:xfrm>
          <a:off x="704545" y="1131347"/>
          <a:ext cx="8412480" cy="9572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Examples: Summary reports, Progress/Status reports, Compliance reports</a:t>
          </a:r>
        </a:p>
      </dsp:txBody>
      <dsp:txXfrm>
        <a:off x="732583" y="1159385"/>
        <a:ext cx="7029617" cy="901218"/>
      </dsp:txXfrm>
    </dsp:sp>
    <dsp:sp modelId="{05AB4B58-8BD4-4F94-B45B-0E508411DFD4}">
      <dsp:nvSpPr>
        <dsp:cNvPr id="0" name=""/>
        <dsp:cNvSpPr/>
      </dsp:nvSpPr>
      <dsp:spPr>
        <a:xfrm>
          <a:off x="1398574" y="2262695"/>
          <a:ext cx="8412480" cy="9572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Analytical Reports: Include analysis and recommendations</a:t>
          </a:r>
        </a:p>
      </dsp:txBody>
      <dsp:txXfrm>
        <a:off x="1426612" y="2290733"/>
        <a:ext cx="7040133" cy="901218"/>
      </dsp:txXfrm>
    </dsp:sp>
    <dsp:sp modelId="{B323AFFE-A031-4A96-B4AA-D53C1980D9B8}">
      <dsp:nvSpPr>
        <dsp:cNvPr id="0" name=""/>
        <dsp:cNvSpPr/>
      </dsp:nvSpPr>
      <dsp:spPr>
        <a:xfrm>
          <a:off x="2103119" y="3394043"/>
          <a:ext cx="8412480" cy="9572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Examples: Opportunity reports, Solution-based reports, Decision-based reports</a:t>
          </a:r>
        </a:p>
      </dsp:txBody>
      <dsp:txXfrm>
        <a:off x="2131157" y="3422081"/>
        <a:ext cx="7029617" cy="901218"/>
      </dsp:txXfrm>
    </dsp:sp>
    <dsp:sp modelId="{0195AF82-471E-473E-9227-F922B8F7CB09}">
      <dsp:nvSpPr>
        <dsp:cNvPr id="0" name=""/>
        <dsp:cNvSpPr/>
      </dsp:nvSpPr>
      <dsp:spPr>
        <a:xfrm>
          <a:off x="779023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30242" y="733200"/>
        <a:ext cx="342233" cy="468236"/>
      </dsp:txXfrm>
    </dsp:sp>
    <dsp:sp modelId="{D41C8A54-2B3C-4A63-8261-09B562BB4D84}">
      <dsp:nvSpPr>
        <dsp:cNvPr id="0" name=""/>
        <dsp:cNvSpPr/>
      </dsp:nvSpPr>
      <dsp:spPr>
        <a:xfrm>
          <a:off x="8494783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34787" y="1864548"/>
        <a:ext cx="342233" cy="468236"/>
      </dsp:txXfrm>
    </dsp:sp>
    <dsp:sp modelId="{ED0B8128-A5DF-4757-A620-328B9BBE06CC}">
      <dsp:nvSpPr>
        <dsp:cNvPr id="0" name=""/>
        <dsp:cNvSpPr/>
      </dsp:nvSpPr>
      <dsp:spPr>
        <a:xfrm>
          <a:off x="9188813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328817" y="2995896"/>
        <a:ext cx="342233" cy="468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448E88-6660-433B-BB7D-8E50F0E1D4DF}">
      <dsp:nvSpPr>
        <dsp:cNvPr id="0" name=""/>
        <dsp:cNvSpPr/>
      </dsp:nvSpPr>
      <dsp:spPr>
        <a:xfrm>
          <a:off x="0" y="585263"/>
          <a:ext cx="6245265" cy="8353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Informational Report Structure: Introduction, Findings, Summary</a:t>
          </a:r>
        </a:p>
      </dsp:txBody>
      <dsp:txXfrm>
        <a:off x="40780" y="626043"/>
        <a:ext cx="6163705" cy="753819"/>
      </dsp:txXfrm>
    </dsp:sp>
    <dsp:sp modelId="{23D81165-7E37-4EEF-AFA5-1B1F0906663F}">
      <dsp:nvSpPr>
        <dsp:cNvPr id="0" name=""/>
        <dsp:cNvSpPr/>
      </dsp:nvSpPr>
      <dsp:spPr>
        <a:xfrm>
          <a:off x="0" y="1481123"/>
          <a:ext cx="6245265" cy="835379"/>
        </a:xfrm>
        <a:prstGeom prst="round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Analytical Report Structure: Introduction/Problem, Findings, Analysis, Conclusion, Recommendations</a:t>
          </a:r>
        </a:p>
      </dsp:txBody>
      <dsp:txXfrm>
        <a:off x="40780" y="1521903"/>
        <a:ext cx="6163705" cy="753819"/>
      </dsp:txXfrm>
    </dsp:sp>
    <dsp:sp modelId="{BC6390EE-1340-4DB8-984C-8CE167D88C01}">
      <dsp:nvSpPr>
        <dsp:cNvPr id="0" name=""/>
        <dsp:cNvSpPr/>
      </dsp:nvSpPr>
      <dsp:spPr>
        <a:xfrm>
          <a:off x="0" y="2376983"/>
          <a:ext cx="6245265" cy="835379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 Organization styles:</a:t>
          </a:r>
        </a:p>
      </dsp:txBody>
      <dsp:txXfrm>
        <a:off x="40780" y="2417763"/>
        <a:ext cx="6163705" cy="753819"/>
      </dsp:txXfrm>
    </dsp:sp>
    <dsp:sp modelId="{65721CF6-65CD-44AA-B32A-21A497D25E10}">
      <dsp:nvSpPr>
        <dsp:cNvPr id="0" name=""/>
        <dsp:cNvSpPr/>
      </dsp:nvSpPr>
      <dsp:spPr>
        <a:xfrm>
          <a:off x="0" y="3272843"/>
          <a:ext cx="6245265" cy="835379"/>
        </a:xfrm>
        <a:prstGeom prst="round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Direct (for solicited reports)</a:t>
          </a:r>
        </a:p>
      </dsp:txBody>
      <dsp:txXfrm>
        <a:off x="40780" y="3313623"/>
        <a:ext cx="6163705" cy="753819"/>
      </dsp:txXfrm>
    </dsp:sp>
    <dsp:sp modelId="{70449AFC-CF4D-4A2A-AD59-C8B637CC1D13}">
      <dsp:nvSpPr>
        <dsp:cNvPr id="0" name=""/>
        <dsp:cNvSpPr/>
      </dsp:nvSpPr>
      <dsp:spPr>
        <a:xfrm>
          <a:off x="0" y="4168703"/>
          <a:ext cx="6245265" cy="835379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Indirect (for unsolicited and persuasive reports)</a:t>
          </a:r>
        </a:p>
      </dsp:txBody>
      <dsp:txXfrm>
        <a:off x="40780" y="4209483"/>
        <a:ext cx="6163705" cy="7538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41E66-2CDD-4B27-8518-9DEBE8B0282F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6ADBF-2425-47CC-ABA1-381F1B8731F3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76055-6EA2-4F63-8818-5154BA9F23B1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Different formats for different needs:</a:t>
          </a:r>
        </a:p>
      </dsp:txBody>
      <dsp:txXfrm>
        <a:off x="1844034" y="682"/>
        <a:ext cx="4401230" cy="1596566"/>
      </dsp:txXfrm>
    </dsp:sp>
    <dsp:sp modelId="{97E03CCF-B178-4AB1-AB48-0C75F08839AA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749C06-DF9C-4CD6-A1D8-1A9D3B9DE5C3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90EF1-CD6D-4FEC-9A45-7CBAD7D4F179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Letter and Memo formats for concise reports</a:t>
          </a:r>
        </a:p>
      </dsp:txBody>
      <dsp:txXfrm>
        <a:off x="1844034" y="1996390"/>
        <a:ext cx="4401230" cy="1596566"/>
      </dsp:txXfrm>
    </dsp:sp>
    <dsp:sp modelId="{B6B7A6C5-9851-41BE-8CCE-D7DCA1421D23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89D6F2-EAC5-4AFE-8A27-13C27F8057C5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C1043-802C-44AA-B5A5-C91A541B350A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Manuscript and Digital formats for detailed and visual presentations</a:t>
          </a:r>
        </a:p>
      </dsp:txBody>
      <dsp:txXfrm>
        <a:off x="1844034" y="3992098"/>
        <a:ext cx="4401230" cy="15965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410F1-7F8E-4450-B3AB-F279B95C5D7D}">
      <dsp:nvSpPr>
        <dsp:cNvPr id="0" name=""/>
        <dsp:cNvSpPr/>
      </dsp:nvSpPr>
      <dsp:spPr>
        <a:xfrm>
          <a:off x="1778971" y="1192510"/>
          <a:ext cx="3774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41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7480" y="1236190"/>
        <a:ext cx="20400" cy="4080"/>
      </dsp:txXfrm>
    </dsp:sp>
    <dsp:sp modelId="{2385ABE3-7D77-4108-862E-D39662C34403}">
      <dsp:nvSpPr>
        <dsp:cNvPr id="0" name=""/>
        <dsp:cNvSpPr/>
      </dsp:nvSpPr>
      <dsp:spPr>
        <a:xfrm>
          <a:off x="6777" y="706032"/>
          <a:ext cx="1773994" cy="1064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7" tIns="91245" rIns="86927" bIns="9124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Components:</a:t>
          </a:r>
        </a:p>
      </dsp:txBody>
      <dsp:txXfrm>
        <a:off x="6777" y="706032"/>
        <a:ext cx="1773994" cy="1064396"/>
      </dsp:txXfrm>
    </dsp:sp>
    <dsp:sp modelId="{CF1EC9C3-C2A3-4CFD-A8F2-6A699FFE8145}">
      <dsp:nvSpPr>
        <dsp:cNvPr id="0" name=""/>
        <dsp:cNvSpPr/>
      </dsp:nvSpPr>
      <dsp:spPr>
        <a:xfrm>
          <a:off x="3960984" y="1192510"/>
          <a:ext cx="3774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41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39493" y="1236190"/>
        <a:ext cx="20400" cy="4080"/>
      </dsp:txXfrm>
    </dsp:sp>
    <dsp:sp modelId="{A6640833-3E55-4F07-9C8E-1B5B31DA0C39}">
      <dsp:nvSpPr>
        <dsp:cNvPr id="0" name=""/>
        <dsp:cNvSpPr/>
      </dsp:nvSpPr>
      <dsp:spPr>
        <a:xfrm>
          <a:off x="2188790" y="706032"/>
          <a:ext cx="1773994" cy="1064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7" tIns="91245" rIns="86927" bIns="9124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Executive Summary: Concise overview</a:t>
          </a:r>
        </a:p>
      </dsp:txBody>
      <dsp:txXfrm>
        <a:off x="2188790" y="706032"/>
        <a:ext cx="1773994" cy="1064396"/>
      </dsp:txXfrm>
    </dsp:sp>
    <dsp:sp modelId="{D1530127-A653-429E-834D-2340A881CF61}">
      <dsp:nvSpPr>
        <dsp:cNvPr id="0" name=""/>
        <dsp:cNvSpPr/>
      </dsp:nvSpPr>
      <dsp:spPr>
        <a:xfrm>
          <a:off x="6142997" y="1192510"/>
          <a:ext cx="3774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41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21505" y="1236190"/>
        <a:ext cx="20400" cy="4080"/>
      </dsp:txXfrm>
    </dsp:sp>
    <dsp:sp modelId="{D571E7EA-3991-4F09-ABBD-59F52421DA5C}">
      <dsp:nvSpPr>
        <dsp:cNvPr id="0" name=""/>
        <dsp:cNvSpPr/>
      </dsp:nvSpPr>
      <dsp:spPr>
        <a:xfrm>
          <a:off x="4370802" y="706032"/>
          <a:ext cx="1773994" cy="1064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7" tIns="91245" rIns="86927" bIns="9124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Statement of Need: Justifies the need</a:t>
          </a:r>
        </a:p>
      </dsp:txBody>
      <dsp:txXfrm>
        <a:off x="4370802" y="706032"/>
        <a:ext cx="1773994" cy="1064396"/>
      </dsp:txXfrm>
    </dsp:sp>
    <dsp:sp modelId="{C8B0A147-01F5-4FAA-B05F-C2D09637AD75}">
      <dsp:nvSpPr>
        <dsp:cNvPr id="0" name=""/>
        <dsp:cNvSpPr/>
      </dsp:nvSpPr>
      <dsp:spPr>
        <a:xfrm>
          <a:off x="8325009" y="1192510"/>
          <a:ext cx="3774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41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03518" y="1236190"/>
        <a:ext cx="20400" cy="4080"/>
      </dsp:txXfrm>
    </dsp:sp>
    <dsp:sp modelId="{1471A194-6029-4AC4-8EC1-A120B3347F9A}">
      <dsp:nvSpPr>
        <dsp:cNvPr id="0" name=""/>
        <dsp:cNvSpPr/>
      </dsp:nvSpPr>
      <dsp:spPr>
        <a:xfrm>
          <a:off x="6552815" y="706032"/>
          <a:ext cx="1773994" cy="1064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7" tIns="91245" rIns="86927" bIns="9124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Project Description: Details the plan</a:t>
          </a:r>
        </a:p>
      </dsp:txBody>
      <dsp:txXfrm>
        <a:off x="6552815" y="706032"/>
        <a:ext cx="1773994" cy="1064396"/>
      </dsp:txXfrm>
    </dsp:sp>
    <dsp:sp modelId="{2285ACCF-A824-4768-8A6A-D47858C1A018}">
      <dsp:nvSpPr>
        <dsp:cNvPr id="0" name=""/>
        <dsp:cNvSpPr/>
      </dsp:nvSpPr>
      <dsp:spPr>
        <a:xfrm>
          <a:off x="893774" y="1768628"/>
          <a:ext cx="8728050" cy="377418"/>
        </a:xfrm>
        <a:custGeom>
          <a:avLst/>
          <a:gdLst/>
          <a:ahLst/>
          <a:cxnLst/>
          <a:rect l="0" t="0" r="0" b="0"/>
          <a:pathLst>
            <a:path>
              <a:moveTo>
                <a:pt x="8728050" y="0"/>
              </a:moveTo>
              <a:lnTo>
                <a:pt x="8728050" y="205809"/>
              </a:lnTo>
              <a:lnTo>
                <a:pt x="0" y="205809"/>
              </a:lnTo>
              <a:lnTo>
                <a:pt x="0" y="37741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39360" y="1955297"/>
        <a:ext cx="436879" cy="4080"/>
      </dsp:txXfrm>
    </dsp:sp>
    <dsp:sp modelId="{3D5F21E7-9D58-4C1E-B02A-7281F0621E47}">
      <dsp:nvSpPr>
        <dsp:cNvPr id="0" name=""/>
        <dsp:cNvSpPr/>
      </dsp:nvSpPr>
      <dsp:spPr>
        <a:xfrm>
          <a:off x="8734828" y="706032"/>
          <a:ext cx="1773994" cy="1064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7" tIns="91245" rIns="86927" bIns="9124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Budget: Provides financial plan</a:t>
          </a:r>
        </a:p>
      </dsp:txBody>
      <dsp:txXfrm>
        <a:off x="8734828" y="706032"/>
        <a:ext cx="1773994" cy="1064396"/>
      </dsp:txXfrm>
    </dsp:sp>
    <dsp:sp modelId="{235B8672-04F5-4199-99C0-FA9537AB18EE}">
      <dsp:nvSpPr>
        <dsp:cNvPr id="0" name=""/>
        <dsp:cNvSpPr/>
      </dsp:nvSpPr>
      <dsp:spPr>
        <a:xfrm>
          <a:off x="1778971" y="2664925"/>
          <a:ext cx="3774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41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7480" y="2708605"/>
        <a:ext cx="20400" cy="4080"/>
      </dsp:txXfrm>
    </dsp:sp>
    <dsp:sp modelId="{EC35E181-F6A9-419A-8550-783B99DBF434}">
      <dsp:nvSpPr>
        <dsp:cNvPr id="0" name=""/>
        <dsp:cNvSpPr/>
      </dsp:nvSpPr>
      <dsp:spPr>
        <a:xfrm>
          <a:off x="6777" y="2178447"/>
          <a:ext cx="1773994" cy="1064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7" tIns="91245" rIns="86927" bIns="9124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Strategies:</a:t>
          </a:r>
        </a:p>
      </dsp:txBody>
      <dsp:txXfrm>
        <a:off x="6777" y="2178447"/>
        <a:ext cx="1773994" cy="1064396"/>
      </dsp:txXfrm>
    </dsp:sp>
    <dsp:sp modelId="{9AF84148-C0D0-45A6-BB6F-D5BE78A2DD1F}">
      <dsp:nvSpPr>
        <dsp:cNvPr id="0" name=""/>
        <dsp:cNvSpPr/>
      </dsp:nvSpPr>
      <dsp:spPr>
        <a:xfrm>
          <a:off x="3960984" y="2664925"/>
          <a:ext cx="3774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41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39493" y="2708605"/>
        <a:ext cx="20400" cy="4080"/>
      </dsp:txXfrm>
    </dsp:sp>
    <dsp:sp modelId="{1B7FE58B-B95F-4018-A223-80D8DBB089EB}">
      <dsp:nvSpPr>
        <dsp:cNvPr id="0" name=""/>
        <dsp:cNvSpPr/>
      </dsp:nvSpPr>
      <dsp:spPr>
        <a:xfrm>
          <a:off x="2188790" y="2178447"/>
          <a:ext cx="1773994" cy="1064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7" tIns="91245" rIns="86927" bIns="9124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Clarity and Precision</a:t>
          </a:r>
        </a:p>
      </dsp:txBody>
      <dsp:txXfrm>
        <a:off x="2188790" y="2178447"/>
        <a:ext cx="1773994" cy="1064396"/>
      </dsp:txXfrm>
    </dsp:sp>
    <dsp:sp modelId="{98DA0DC0-9BB3-47ED-A292-AE2456EE427F}">
      <dsp:nvSpPr>
        <dsp:cNvPr id="0" name=""/>
        <dsp:cNvSpPr/>
      </dsp:nvSpPr>
      <dsp:spPr>
        <a:xfrm>
          <a:off x="6142997" y="2664925"/>
          <a:ext cx="3774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41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21505" y="2708605"/>
        <a:ext cx="20400" cy="4080"/>
      </dsp:txXfrm>
    </dsp:sp>
    <dsp:sp modelId="{D4A38C1B-23E4-40FA-B3C0-387746D8B408}">
      <dsp:nvSpPr>
        <dsp:cNvPr id="0" name=""/>
        <dsp:cNvSpPr/>
      </dsp:nvSpPr>
      <dsp:spPr>
        <a:xfrm>
          <a:off x="4370802" y="2178447"/>
          <a:ext cx="1773994" cy="1064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7" tIns="91245" rIns="86927" bIns="9124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Tailoring</a:t>
          </a:r>
        </a:p>
      </dsp:txBody>
      <dsp:txXfrm>
        <a:off x="4370802" y="2178447"/>
        <a:ext cx="1773994" cy="1064396"/>
      </dsp:txXfrm>
    </dsp:sp>
    <dsp:sp modelId="{368F19FF-F530-4F3E-BE12-042C66A6FFD1}">
      <dsp:nvSpPr>
        <dsp:cNvPr id="0" name=""/>
        <dsp:cNvSpPr/>
      </dsp:nvSpPr>
      <dsp:spPr>
        <a:xfrm>
          <a:off x="6552815" y="2178447"/>
          <a:ext cx="1773994" cy="1064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7" tIns="91245" rIns="86927" bIns="9124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Evidence and Justification</a:t>
          </a:r>
        </a:p>
      </dsp:txBody>
      <dsp:txXfrm>
        <a:off x="6552815" y="2178447"/>
        <a:ext cx="1773994" cy="10643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3E125-7ABB-4CA8-8ABA-06CA5E3E695A}">
      <dsp:nvSpPr>
        <dsp:cNvPr id="0" name=""/>
        <dsp:cNvSpPr/>
      </dsp:nvSpPr>
      <dsp:spPr>
        <a:xfrm>
          <a:off x="0" y="634304"/>
          <a:ext cx="6253721" cy="716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Reports and proposals are fundamental tools that underpin successful business communication. They enable:</a:t>
          </a:r>
        </a:p>
      </dsp:txBody>
      <dsp:txXfrm>
        <a:off x="34954" y="669258"/>
        <a:ext cx="6183813" cy="646132"/>
      </dsp:txXfrm>
    </dsp:sp>
    <dsp:sp modelId="{A96C6173-EE7F-45AB-8708-76DB4D1EA1ED}">
      <dsp:nvSpPr>
        <dsp:cNvPr id="0" name=""/>
        <dsp:cNvSpPr/>
      </dsp:nvSpPr>
      <dsp:spPr>
        <a:xfrm>
          <a:off x="0" y="1402185"/>
          <a:ext cx="6253721" cy="716040"/>
        </a:xfrm>
        <a:prstGeom prst="round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Strategic Decision-Making</a:t>
          </a:r>
        </a:p>
      </dsp:txBody>
      <dsp:txXfrm>
        <a:off x="34954" y="1437139"/>
        <a:ext cx="6183813" cy="646132"/>
      </dsp:txXfrm>
    </dsp:sp>
    <dsp:sp modelId="{84124D14-0956-4CBC-B355-E95208432D30}">
      <dsp:nvSpPr>
        <dsp:cNvPr id="0" name=""/>
        <dsp:cNvSpPr/>
      </dsp:nvSpPr>
      <dsp:spPr>
        <a:xfrm>
          <a:off x="0" y="2170064"/>
          <a:ext cx="6253721" cy="71604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Operational Excellence</a:t>
          </a:r>
        </a:p>
      </dsp:txBody>
      <dsp:txXfrm>
        <a:off x="34954" y="2205018"/>
        <a:ext cx="6183813" cy="646132"/>
      </dsp:txXfrm>
    </dsp:sp>
    <dsp:sp modelId="{3C036A59-A65A-486D-832B-4B61FB2AA44F}">
      <dsp:nvSpPr>
        <dsp:cNvPr id="0" name=""/>
        <dsp:cNvSpPr/>
      </dsp:nvSpPr>
      <dsp:spPr>
        <a:xfrm>
          <a:off x="0" y="2937944"/>
          <a:ext cx="6253721" cy="716040"/>
        </a:xfrm>
        <a:prstGeom prst="round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Resource Allocation</a:t>
          </a:r>
        </a:p>
      </dsp:txBody>
      <dsp:txXfrm>
        <a:off x="34954" y="2972898"/>
        <a:ext cx="6183813" cy="646132"/>
      </dsp:txXfrm>
    </dsp:sp>
    <dsp:sp modelId="{1DBEC09B-331C-4A5C-AFE0-CCE05F00DCD2}">
      <dsp:nvSpPr>
        <dsp:cNvPr id="0" name=""/>
        <dsp:cNvSpPr/>
      </dsp:nvSpPr>
      <dsp:spPr>
        <a:xfrm>
          <a:off x="0" y="3705825"/>
          <a:ext cx="6253721" cy="71604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Effective Communication</a:t>
          </a:r>
        </a:p>
      </dsp:txBody>
      <dsp:txXfrm>
        <a:off x="34954" y="3740779"/>
        <a:ext cx="6183813" cy="646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ACF62-B050-5ECA-2407-0321E2867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3A71-0DEE-FBA2-51D4-BF45185BF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EBECB-A7DA-CE7A-CEA6-8DB2552D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D38A-94C9-4852-B543-29C280894E77}" type="datetimeFigureOut">
              <a:rPr lang="en-CA" smtClean="0"/>
              <a:t>2025-08-06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226A5-315C-6BDD-B2EE-5F8AD892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6B97C-526F-AA1A-E109-A489A302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AE08-8D85-4107-9E10-0DE830A96F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634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9B94-3BF2-306B-D32F-575DEBDF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43975-259D-FDC3-2C38-ED7247E69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DFF60-7E19-A511-4F9F-2AE6445E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D38A-94C9-4852-B543-29C280894E77}" type="datetimeFigureOut">
              <a:rPr lang="en-CA" smtClean="0"/>
              <a:t>2025-08-06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BA9A7-B34C-E996-7A90-EB287F6B7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1A34F-B7CD-50C8-BD6E-A6AB6CFD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AE08-8D85-4107-9E10-0DE830A96F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947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2300C-C5E9-0ABF-C7C1-BE871F5A9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B0CA4-A363-C3A8-FD7B-E5EC47F9B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3CFA0-E6F8-933E-31F4-E76A330DC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D38A-94C9-4852-B543-29C280894E77}" type="datetimeFigureOut">
              <a:rPr lang="en-CA" smtClean="0"/>
              <a:t>2025-08-06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8908B-33FB-4034-8DE4-826FB0C4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7D177-CFD8-3DA0-D336-99B5C2FE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AE08-8D85-4107-9E10-0DE830A96F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659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AB26-F169-13AF-336C-5A4B5A76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7AEA7-A443-E705-4922-B7A0A2E7C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78965-DDA4-FD81-9163-CC3C1C04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D38A-94C9-4852-B543-29C280894E77}" type="datetimeFigureOut">
              <a:rPr lang="en-CA" smtClean="0"/>
              <a:t>2025-08-06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BAF46-0CBD-2965-E725-B7638EBA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7E590-1DEF-DA71-D8F8-61F30852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AE08-8D85-4107-9E10-0DE830A96F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683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CBF3-6AA9-A93F-4BF0-2B77D4A18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6D82E-F9BC-41E9-C688-AB189BF89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B50BC-2667-30BD-2C4A-A74EA64B8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D38A-94C9-4852-B543-29C280894E77}" type="datetimeFigureOut">
              <a:rPr lang="en-CA" smtClean="0"/>
              <a:t>2025-08-06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AF8AB-6AA5-BDD8-637D-8EBEDAB84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8AF1C-9DDE-6338-EE5D-4AC89FC6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AE08-8D85-4107-9E10-0DE830A96F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804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3834A-4304-9CDF-35FD-F48624A3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0FA00-707B-9C90-73CA-02269F2AD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7775B-76C2-2632-1CBF-0DE619DE7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37FCA-924F-4720-BFA6-D547BE59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D38A-94C9-4852-B543-29C280894E77}" type="datetimeFigureOut">
              <a:rPr lang="en-CA" smtClean="0"/>
              <a:t>2025-08-06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AFF9E-B549-0108-A034-BC7E025D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66099-62A7-FB6D-4466-1AE1C37B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AE08-8D85-4107-9E10-0DE830A96F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844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BEE81-DA49-F0BA-BD98-94D0AE3FE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19E9D-3898-743D-03FB-5E16AD9F1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8FE41-E9EE-E3ED-FB11-BE53B77B3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572C83-04D1-59EF-BCAF-53589073A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75DF5-C138-8D2E-326A-06F19A18E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936B2-3385-99F9-E1EE-27AFCEA7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D38A-94C9-4852-B543-29C280894E77}" type="datetimeFigureOut">
              <a:rPr lang="en-CA" smtClean="0"/>
              <a:t>2025-08-06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A0DB71-81B2-C2E3-B8B8-92BCA000A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0B0150-F716-256E-642D-B67F6806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AE08-8D85-4107-9E10-0DE830A96F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885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6A52-2A3C-48F1-641D-3F6FE7F1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CE1D3-7309-E9D4-7998-855CF232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D38A-94C9-4852-B543-29C280894E77}" type="datetimeFigureOut">
              <a:rPr lang="en-CA" smtClean="0"/>
              <a:t>2025-08-06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5B748-EAA8-F2F7-CA1B-27FE89DE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53AD4-D941-2994-0DC9-D9A9F335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AE08-8D85-4107-9E10-0DE830A96F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636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293960-1C9F-1EDE-635D-ABC17691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D38A-94C9-4852-B543-29C280894E77}" type="datetimeFigureOut">
              <a:rPr lang="en-CA" smtClean="0"/>
              <a:t>2025-08-06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AADA6-AC29-E192-9234-FD538F56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360B4-53EF-BF3D-5DDD-70D231EB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AE08-8D85-4107-9E10-0DE830A96F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417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B9D1-F682-510B-1227-3A8DDB8E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6302F-C791-5ED2-78D4-085AB9455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71053-38F5-4986-B492-F48790393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06421-8A4F-765A-CC9D-F6B96CE2D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D38A-94C9-4852-B543-29C280894E77}" type="datetimeFigureOut">
              <a:rPr lang="en-CA" smtClean="0"/>
              <a:t>2025-08-06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DA444-9CF0-860E-D871-E464AE5C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8FBAE-C7D1-44B2-268C-1B8C836B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AE08-8D85-4107-9E10-0DE830A96F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032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8C16-7E88-A13B-D538-D9A8E484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051B73-AEA5-96C5-9B1B-B75272BFE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CB92E-098E-FF7D-4011-42DA75980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81C72-63C7-6DC9-E722-459A4B18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D38A-94C9-4852-B543-29C280894E77}" type="datetimeFigureOut">
              <a:rPr lang="en-CA" smtClean="0"/>
              <a:t>2025-08-06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76C0E-325A-D667-45D2-C23D7A47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20284-E04C-9D40-8895-A1B71FDD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0AE08-8D85-4107-9E10-0DE830A96F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277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D597F-C09B-7986-804E-67697930F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394B5-CEC7-491F-2FDE-39CE484B9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C531E-A23E-E6E2-4866-65BBD756C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D1D38A-94C9-4852-B543-29C280894E77}" type="datetimeFigureOut">
              <a:rPr lang="en-CA" smtClean="0"/>
              <a:t>2025-08-06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74297-56F8-39A5-990C-324486016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D5CC3-6C00-54EA-5900-DD07EFB07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E0AE08-8D85-4107-9E10-0DE830A96F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497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colorful background with waves&#10;&#10;AI-generated content may be incorrect.">
            <a:extLst>
              <a:ext uri="{FF2B5EF4-FFF2-40B4-BE49-F238E27FC236}">
                <a16:creationId xmlns:a16="http://schemas.microsoft.com/office/drawing/2014/main" id="{35AA6A1B-9794-47B7-F0B8-8B416BBDBC3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17725" r="24619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BDCB5-4BBD-07EB-C171-5397E5847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CA" sz="5000">
                <a:solidFill>
                  <a:schemeClr val="bg1"/>
                </a:solidFill>
              </a:rPr>
              <a:t>Reports And Proposals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222C2-1FA7-EC8A-3A5C-7296414C2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A Comprehensive Guide to Understanding, Structuring, and Crafting Effective Documents</a:t>
            </a:r>
            <a:endParaRPr lang="en-CA" sz="200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37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64C6B-B400-3CA7-2640-630EB9B0A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latin typeface="Sitka Small" pitchFamily="2" charset="0"/>
              </a:rPr>
              <a:t>The Significance of Proposals</a:t>
            </a:r>
          </a:p>
        </p:txBody>
      </p:sp>
      <p:pic>
        <p:nvPicPr>
          <p:cNvPr id="5" name="Picture 4" descr="Hands-on top of each other">
            <a:extLst>
              <a:ext uri="{FF2B5EF4-FFF2-40B4-BE49-F238E27FC236}">
                <a16:creationId xmlns:a16="http://schemas.microsoft.com/office/drawing/2014/main" id="{9E0AE34D-4D4B-5E88-E3F6-120CAEB30F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494" r="13795" b="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20944B-46AB-AFEC-303A-B197A08D8092}"/>
              </a:ext>
            </a:extLst>
          </p:cNvPr>
          <p:cNvSpPr txBox="1"/>
          <p:nvPr/>
        </p:nvSpPr>
        <p:spPr>
          <a:xfrm>
            <a:off x="5297762" y="2706624"/>
            <a:ext cx="6251110" cy="34838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Sitka Small" pitchFamily="2" charset="0"/>
              </a:rPr>
              <a:t>Why Proposals are Essential 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Sitka Small" pitchFamily="2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Sitka Small" pitchFamily="2" charset="0"/>
              </a:rPr>
              <a:t>Proposals play a crucial role by: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Sitka Small" pitchFamily="2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Sitka Small" pitchFamily="2" charset="0"/>
              </a:rPr>
              <a:t> </a:t>
            </a:r>
            <a:r>
              <a:rPr lang="en-US" sz="2000" b="1" dirty="0">
                <a:latin typeface="Sitka Small" pitchFamily="2" charset="0"/>
              </a:rPr>
              <a:t>Initiating Action</a:t>
            </a:r>
            <a:r>
              <a:rPr lang="en-US" sz="2000" dirty="0">
                <a:latin typeface="Sitka Small" pitchFamily="2" charset="0"/>
              </a:rPr>
              <a:t>: They start new projects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Sitka Small" pitchFamily="2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Sitka Small" pitchFamily="2" charset="0"/>
              </a:rPr>
              <a:t> </a:t>
            </a:r>
            <a:r>
              <a:rPr lang="en-US" sz="2000" b="1" dirty="0">
                <a:latin typeface="Sitka Small" pitchFamily="2" charset="0"/>
              </a:rPr>
              <a:t>Securing Funding</a:t>
            </a:r>
            <a:r>
              <a:rPr lang="en-US" sz="2000" dirty="0">
                <a:latin typeface="Sitka Small" pitchFamily="2" charset="0"/>
              </a:rPr>
              <a:t>: Essential for financial support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Sitka Small" pitchFamily="2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Sitka Small" pitchFamily="2" charset="0"/>
              </a:rPr>
              <a:t> </a:t>
            </a:r>
            <a:r>
              <a:rPr lang="en-US" sz="2000" b="1" dirty="0">
                <a:latin typeface="Sitka Small" pitchFamily="2" charset="0"/>
              </a:rPr>
              <a:t>Building Relationships</a:t>
            </a:r>
            <a:r>
              <a:rPr lang="en-US" sz="2000" dirty="0">
                <a:latin typeface="Sitka Small" pitchFamily="2" charset="0"/>
              </a:rPr>
              <a:t>: Establish partnerships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Sitka Small" pitchFamily="2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Sitka Small" pitchFamily="2" charset="0"/>
              </a:rPr>
              <a:t>Influencing Decisions</a:t>
            </a:r>
            <a:r>
              <a:rPr lang="en-US" sz="2000" dirty="0">
                <a:latin typeface="Sitka Small" pitchFamily="2" charset="0"/>
              </a:rPr>
              <a:t>: Persuasive proposals can impact strategy</a:t>
            </a:r>
          </a:p>
        </p:txBody>
      </p:sp>
    </p:spTree>
    <p:extLst>
      <p:ext uri="{BB962C8B-B14F-4D97-AF65-F5344CB8AC3E}">
        <p14:creationId xmlns:p14="http://schemas.microsoft.com/office/powerpoint/2010/main" val="316473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B5195D-234E-95BF-3215-636C95849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Conclusion: The Value of Reports and Proposals</a:t>
            </a:r>
          </a:p>
        </p:txBody>
      </p:sp>
      <p:graphicFrame>
        <p:nvGraphicFramePr>
          <p:cNvPr id="30" name="TextBox 22">
            <a:extLst>
              <a:ext uri="{FF2B5EF4-FFF2-40B4-BE49-F238E27FC236}">
                <a16:creationId xmlns:a16="http://schemas.microsoft.com/office/drawing/2014/main" id="{FEC71083-D97A-67EA-316D-81F6E4D886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9181519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726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958EAF-2F64-ADC2-C59C-53E5B589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68941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CA" sz="8000">
                <a:solidFill>
                  <a:schemeClr val="bg1"/>
                </a:solidFill>
              </a:rPr>
              <a:t>Tables of Content</a:t>
            </a:r>
            <a:endParaRPr lang="en-CA" sz="80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45AA3-58BA-9EC3-F628-F3460B660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118902"/>
            <a:ext cx="6556248" cy="662022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400">
              <a:solidFill>
                <a:schemeClr val="bg1"/>
              </a:solidFill>
              <a:latin typeface="Sitka Small" pitchFamily="2" charset="0"/>
            </a:endParaRPr>
          </a:p>
          <a:p>
            <a:r>
              <a:rPr lang="en-US" sz="1400">
                <a:solidFill>
                  <a:schemeClr val="bg1"/>
                </a:solidFill>
                <a:latin typeface="Sitka Small" pitchFamily="2" charset="0"/>
              </a:rPr>
              <a:t>Introduction to Reports and Proposals        </a:t>
            </a:r>
          </a:p>
          <a:p>
            <a:pPr marL="0" indent="0">
              <a:buNone/>
            </a:pPr>
            <a:r>
              <a:rPr lang="en-US" sz="1400">
                <a:solidFill>
                  <a:schemeClr val="bg1"/>
                </a:solidFill>
                <a:latin typeface="Sitka Small" pitchFamily="2" charset="0"/>
              </a:rPr>
              <a:t>    01       </a:t>
            </a:r>
          </a:p>
          <a:p>
            <a:r>
              <a:rPr lang="en-US" sz="1400">
                <a:solidFill>
                  <a:schemeClr val="bg1"/>
                </a:solidFill>
                <a:latin typeface="Sitka Small" pitchFamily="2" charset="0"/>
              </a:rPr>
              <a:t>Types of Reports                                                                                                                                           02</a:t>
            </a:r>
          </a:p>
          <a:p>
            <a:r>
              <a:rPr lang="en-US" sz="1400">
                <a:solidFill>
                  <a:schemeClr val="bg1"/>
                </a:solidFill>
                <a:latin typeface="Sitka Small" pitchFamily="2" charset="0"/>
              </a:rPr>
              <a:t>Report Structure and Organization                                                               03</a:t>
            </a:r>
          </a:p>
          <a:p>
            <a:r>
              <a:rPr lang="en-US" sz="1400">
                <a:solidFill>
                  <a:schemeClr val="bg1"/>
                </a:solidFill>
                <a:latin typeface="Sitka Small" pitchFamily="2" charset="0"/>
              </a:rPr>
              <a:t>Report Formats                                                                                                     04</a:t>
            </a:r>
          </a:p>
          <a:p>
            <a:r>
              <a:rPr lang="en-US" sz="1400">
                <a:solidFill>
                  <a:schemeClr val="bg1"/>
                </a:solidFill>
                <a:latin typeface="Sitka Small" pitchFamily="2" charset="0"/>
              </a:rPr>
              <a:t>The Importance of Reports                                                                              05</a:t>
            </a:r>
          </a:p>
          <a:p>
            <a:r>
              <a:rPr lang="en-US" sz="1400">
                <a:solidFill>
                  <a:schemeClr val="bg1"/>
                </a:solidFill>
                <a:latin typeface="Sitka Small" pitchFamily="2" charset="0"/>
              </a:rPr>
              <a:t>Types of Proposals                                                                                              06 </a:t>
            </a:r>
          </a:p>
          <a:p>
            <a:r>
              <a:rPr lang="en-US" sz="1400">
                <a:solidFill>
                  <a:schemeClr val="bg1"/>
                </a:solidFill>
                <a:latin typeface="Sitka Small" pitchFamily="2" charset="0"/>
              </a:rPr>
              <a:t>Crafting Effective Proposals                                                                            07</a:t>
            </a:r>
          </a:p>
          <a:p>
            <a:r>
              <a:rPr lang="en-US" sz="1400">
                <a:solidFill>
                  <a:schemeClr val="bg1"/>
                </a:solidFill>
                <a:latin typeface="Sitka Small" pitchFamily="2" charset="0"/>
              </a:rPr>
              <a:t>The Significance of Proposals                                                                        08</a:t>
            </a:r>
          </a:p>
          <a:p>
            <a:r>
              <a:rPr lang="en-US" sz="1400">
                <a:solidFill>
                  <a:schemeClr val="bg1"/>
                </a:solidFill>
                <a:latin typeface="Sitka Small" pitchFamily="2" charset="0"/>
              </a:rPr>
              <a:t>Conclusion: The Value of Reports and Proposals                                 09</a:t>
            </a:r>
            <a:endParaRPr lang="en-CA" sz="1400" dirty="0">
              <a:solidFill>
                <a:schemeClr val="bg1"/>
              </a:solidFill>
              <a:latin typeface="Sitka Sma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13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3C0C-8B6C-891A-41BE-0974A17FD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5107548" cy="9756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Introduction to Reports and Proposals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198791-9898-6D39-7B97-2753AF0D8D9C}"/>
              </a:ext>
            </a:extLst>
          </p:cNvPr>
          <p:cNvSpPr txBox="1"/>
          <p:nvPr/>
        </p:nvSpPr>
        <p:spPr>
          <a:xfrm>
            <a:off x="487681" y="1788160"/>
            <a:ext cx="5868730" cy="39289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Reports are documents designed to provide information systematically.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They come in two main types: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1</a:t>
            </a:r>
            <a:r>
              <a:rPr lang="en-US" b="1" dirty="0"/>
              <a:t>. Informational Reports</a:t>
            </a:r>
            <a:r>
              <a:rPr lang="en-US" dirty="0"/>
              <a:t>: Present data without analysis, used for regular updates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2. </a:t>
            </a:r>
            <a:r>
              <a:rPr lang="en-US" b="1" dirty="0"/>
              <a:t>Analytical Reports</a:t>
            </a:r>
            <a:r>
              <a:rPr lang="en-US" dirty="0"/>
              <a:t>: Include analysis and recommendations, supporting decision-making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Proposals are formal suggestions aimed at initiating projects or </a:t>
            </a:r>
            <a:r>
              <a:rPr lang="en-US" dirty="0" err="1"/>
              <a:t>actions.They</a:t>
            </a:r>
            <a:r>
              <a:rPr lang="en-US" dirty="0"/>
              <a:t> are crucial for securing approvals and can be: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1.</a:t>
            </a:r>
            <a:r>
              <a:rPr lang="en-US" b="1" dirty="0"/>
              <a:t>Internal Proposals</a:t>
            </a:r>
            <a:r>
              <a:rPr lang="en-US" dirty="0"/>
              <a:t>: Seek decisions within an organization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2.</a:t>
            </a:r>
            <a:r>
              <a:rPr lang="en-US" b="1" dirty="0"/>
              <a:t>External Proposals</a:t>
            </a:r>
            <a:r>
              <a:rPr lang="en-US" dirty="0"/>
              <a:t>: Aim to establish partnerships or secure external funding</a:t>
            </a:r>
          </a:p>
        </p:txBody>
      </p:sp>
      <p:pic>
        <p:nvPicPr>
          <p:cNvPr id="5" name="Picture 4" descr="Different colored organizers">
            <a:extLst>
              <a:ext uri="{FF2B5EF4-FFF2-40B4-BE49-F238E27FC236}">
                <a16:creationId xmlns:a16="http://schemas.microsoft.com/office/drawing/2014/main" id="{3F3D4AEF-8420-BFDD-AD45-9865C0992F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665" r="27922" b="1"/>
          <a:stretch>
            <a:fillRect/>
          </a:stretch>
        </p:blipFill>
        <p:spPr>
          <a:xfrm>
            <a:off x="7270812" y="10"/>
            <a:ext cx="4921187" cy="685799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8CE57D37-C2D0-066B-1AE3-6F424434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24DCA44-89CF-872A-903F-96C50780E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B0CC4F5-AC85-FFFA-7EB5-33C4FCE90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138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DB21D7-FB4F-3FD6-C93F-89E1CA3B992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279" b="4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C886B-D6FB-6188-D17F-14BE72DE9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Types of Reports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7F37BEF4-BD82-14F9-2CF0-6AAAEE3656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4163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714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61263-2DA0-24D7-AD10-55E85D1E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Report Structure and Organization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extBox 2">
            <a:extLst>
              <a:ext uri="{FF2B5EF4-FFF2-40B4-BE49-F238E27FC236}">
                <a16:creationId xmlns:a16="http://schemas.microsoft.com/office/drawing/2014/main" id="{FCEACB8B-B849-BF55-8188-1EE19ACB50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9945369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172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7EAED-0A74-3418-796D-933C942A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Report Formats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extBox 2">
            <a:extLst>
              <a:ext uri="{FF2B5EF4-FFF2-40B4-BE49-F238E27FC236}">
                <a16:creationId xmlns:a16="http://schemas.microsoft.com/office/drawing/2014/main" id="{24E37CA6-3AF3-89F5-CAFE-B7936B6B52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2033577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625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5F7ABCA-A68A-47DD-B732-76FF34C6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E1663-BBA0-9232-3353-78A9781D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3505199"/>
            <a:ext cx="4809068" cy="26081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Importance of Reports</a:t>
            </a:r>
          </a:p>
        </p:txBody>
      </p:sp>
      <p:pic>
        <p:nvPicPr>
          <p:cNvPr id="18" name="Graphic 17" descr="Lock">
            <a:extLst>
              <a:ext uri="{FF2B5EF4-FFF2-40B4-BE49-F238E27FC236}">
                <a16:creationId xmlns:a16="http://schemas.microsoft.com/office/drawing/2014/main" id="{D38B8599-7C41-DE93-1DFB-2F2BEBCEA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0799" y="2519363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2EBF2B-D5C4-78FF-3E23-A14539547B2D}"/>
              </a:ext>
            </a:extLst>
          </p:cNvPr>
          <p:cNvSpPr txBox="1"/>
          <p:nvPr/>
        </p:nvSpPr>
        <p:spPr>
          <a:xfrm>
            <a:off x="6007100" y="643467"/>
            <a:ext cx="5668433" cy="5401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Why We Need Reports 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Reports are indispensable in professional environments for several key reasons: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Decision Making</a:t>
            </a:r>
            <a:r>
              <a:rPr lang="en-US"/>
              <a:t>: They provide the critical data and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 insights necessary for making informed decisions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Record Keeping</a:t>
            </a:r>
            <a:r>
              <a:rPr lang="en-US"/>
              <a:t>: Serve as a formal record of events,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 findings, and actions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Performance Analysis</a:t>
            </a:r>
            <a:r>
              <a:rPr lang="en-US"/>
              <a:t>: Help in evaluating the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 performance of projects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Communication</a:t>
            </a:r>
            <a:r>
              <a:rPr lang="en-US"/>
              <a:t>: Facilitate consistent and clear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69143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1AB9C-DDB5-6567-3A88-A6AAB4D1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Proposals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76A995-9D18-1D24-C95A-E7C949302256}"/>
              </a:ext>
            </a:extLst>
          </p:cNvPr>
          <p:cNvSpPr txBox="1"/>
          <p:nvPr/>
        </p:nvSpPr>
        <p:spPr>
          <a:xfrm>
            <a:off x="6096000" y="820880"/>
            <a:ext cx="5257799" cy="5899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latin typeface="Sitka Small" pitchFamily="2" charset="0"/>
              </a:rPr>
              <a:t>Internal Proposals</a:t>
            </a:r>
            <a:r>
              <a:rPr lang="en-US" dirty="0">
                <a:latin typeface="Sitka Small" pitchFamily="2" charset="0"/>
              </a:rPr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Sitka Small" pitchFamily="2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itka Small" pitchFamily="2" charset="0"/>
              </a:rPr>
              <a:t> Purpose: Used to make requests within an organization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Sitka Small" pitchFamily="2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Sitka Small" pitchFamily="2" charset="0"/>
              </a:rPr>
              <a:t>~ Examples: Budget proposals, project proposals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Sitka Small" pitchFamily="2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Sitka Small" pitchFamily="2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Sitka Small" pitchFamily="2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latin typeface="Sitka Small" pitchFamily="2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AutoNum type="arabicPeriod" startAt="2"/>
            </a:pPr>
            <a:r>
              <a:rPr lang="en-US" b="1" dirty="0">
                <a:latin typeface="Sitka Small" pitchFamily="2" charset="0"/>
              </a:rPr>
              <a:t>External Proposals</a:t>
            </a:r>
            <a:r>
              <a:rPr lang="en-US" dirty="0">
                <a:latin typeface="Sitka Small" pitchFamily="2" charset="0"/>
              </a:rPr>
              <a:t>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AutoNum type="arabicPeriod" startAt="2"/>
            </a:pPr>
            <a:endParaRPr lang="en-US" dirty="0">
              <a:latin typeface="Sitka Small" pitchFamily="2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itka Small" pitchFamily="2" charset="0"/>
              </a:rPr>
              <a:t>   Purpose: Aimed at external stakeholders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Sitka Small" pitchFamily="2" charset="0"/>
              </a:rPr>
              <a:t>     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Sitka Small" pitchFamily="2" charset="0"/>
              </a:rPr>
              <a:t>~ Examples: Sales proposals, grant proposals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20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7C9B9-9833-B619-CB00-A294D961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Crafting Effective Proposals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D1ECF479-131A-DF7C-981D-B80944540B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1418940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7646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507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Sitka Small</vt:lpstr>
      <vt:lpstr>Office Theme</vt:lpstr>
      <vt:lpstr>Reports And Proposals</vt:lpstr>
      <vt:lpstr>Tables of Content</vt:lpstr>
      <vt:lpstr>Introduction to Reports and Proposals</vt:lpstr>
      <vt:lpstr>Types of Reports</vt:lpstr>
      <vt:lpstr>Report Structure and Organization</vt:lpstr>
      <vt:lpstr>Report Formats</vt:lpstr>
      <vt:lpstr>The Importance of Reports</vt:lpstr>
      <vt:lpstr>Types of Proposals</vt:lpstr>
      <vt:lpstr>Crafting Effective Proposals</vt:lpstr>
      <vt:lpstr>The Significance of Proposals</vt:lpstr>
      <vt:lpstr>Conclusion: The Value of Reports and Proposals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Asif Karim</dc:creator>
  <cp:lastModifiedBy>Md Asif Karim</cp:lastModifiedBy>
  <cp:revision>4</cp:revision>
  <dcterms:created xsi:type="dcterms:W3CDTF">2025-03-25T01:45:04Z</dcterms:created>
  <dcterms:modified xsi:type="dcterms:W3CDTF">2025-08-06T05:29:07Z</dcterms:modified>
</cp:coreProperties>
</file>