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73" r:id="rId2"/>
    <p:sldId id="285" r:id="rId3"/>
    <p:sldId id="298" r:id="rId4"/>
    <p:sldId id="256" r:id="rId5"/>
    <p:sldId id="266" r:id="rId6"/>
    <p:sldId id="267" r:id="rId7"/>
    <p:sldId id="269" r:id="rId8"/>
    <p:sldId id="268" r:id="rId9"/>
    <p:sldId id="270" r:id="rId10"/>
    <p:sldId id="271" r:id="rId11"/>
    <p:sldId id="27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47B"/>
    <a:srgbClr val="93BAE4"/>
    <a:srgbClr val="A5A5A5"/>
    <a:srgbClr val="9DCA88"/>
    <a:srgbClr val="FFFFFF"/>
    <a:srgbClr val="F8A581"/>
    <a:srgbClr val="E9E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CC7E40-4EB1-45DB-B243-3DB966C2374B}" type="datetimeFigureOut">
              <a:rPr lang="en-IN" smtClean="0"/>
              <a:t>16-05-2023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2C6471-D9A1-4298-B803-F0B90D9F8306}" type="slidenum">
              <a:rPr lang="en-IN" smtClean="0"/>
              <a:t>‹#›</a:t>
            </a:fld>
            <a:endParaRPr lang="en-IN"/>
          </a:p>
        </p:txBody>
      </p:sp>
    </p:spTree>
    <p:extLst>
      <p:ext uri="{BB962C8B-B14F-4D97-AF65-F5344CB8AC3E}">
        <p14:creationId xmlns:p14="http://schemas.microsoft.com/office/powerpoint/2010/main" val="3115156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fe17150e2_0_6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8fe17150e2_0_6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0"/>
        <p:cNvGrpSpPr/>
        <p:nvPr/>
      </p:nvGrpSpPr>
      <p:grpSpPr>
        <a:xfrm>
          <a:off x="0" y="0"/>
          <a:ext cx="0" cy="0"/>
          <a:chOff x="0" y="0"/>
          <a:chExt cx="0" cy="0"/>
        </a:xfrm>
      </p:grpSpPr>
      <p:sp>
        <p:nvSpPr>
          <p:cNvPr id="2321" name="Google Shape;2321;g86d422f93d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2" name="Google Shape;2322;g86d422f93d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r>
              <a:rPr lang="en-US" b="0" i="0" dirty="0">
                <a:solidFill>
                  <a:srgbClr val="D1D5DB"/>
                </a:solidFill>
                <a:effectLst/>
                <a:latin typeface="Söhne"/>
              </a:rPr>
              <a:t>// To develop an AI-powered platform for converting news articles into videos: One objective of your project could be to develop a platform that uses AI technology to automatically convert news articles into videos. This could involve developing algorithms for scraping content, authenticating news sources, generating voiceovers, and creating video content.</a:t>
            </a:r>
          </a:p>
          <a:p>
            <a:pPr algn="l">
              <a:buFont typeface="+mj-lt"/>
              <a:buAutoNum type="arabicPeriod"/>
            </a:pPr>
            <a:r>
              <a:rPr lang="en-US" b="0" i="0" dirty="0">
                <a:solidFill>
                  <a:srgbClr val="D1D5DB"/>
                </a:solidFill>
                <a:effectLst/>
                <a:latin typeface="Söhne"/>
              </a:rPr>
              <a:t>To optimize video production processes and increase efficiency: Another objective could be to optimize video production processes by using AI to automate repetitive tasks and increase efficiency. This could involve developing algorithms for image searching, video editing, and thumbnail creation, among other tasks.</a:t>
            </a:r>
          </a:p>
          <a:p>
            <a:pPr algn="l">
              <a:buFont typeface="+mj-lt"/>
              <a:buAutoNum type="arabicPeriod"/>
            </a:pPr>
            <a:r>
              <a:rPr lang="en-US" b="0" i="0" dirty="0">
                <a:solidFill>
                  <a:srgbClr val="D1D5DB"/>
                </a:solidFill>
                <a:effectLst/>
                <a:latin typeface="Söhne"/>
              </a:rPr>
              <a:t>To provide a user-friendly interface for viewers and publishers: Your project could aim to provide a user-friendly interface for viewers and publishers to access and upload content. This could involve developing an intuitive dashboard that allows publishers to upload articles and customize video content, as well as a user-friendly website or app for viewers to access videos.</a:t>
            </a:r>
          </a:p>
          <a:p>
            <a:pPr algn="l">
              <a:buFont typeface="+mj-lt"/>
              <a:buAutoNum type="arabicPeriod"/>
            </a:pPr>
            <a:r>
              <a:rPr lang="en-US" b="0" i="0" dirty="0">
                <a:solidFill>
                  <a:srgbClr val="D1D5DB"/>
                </a:solidFill>
                <a:effectLst/>
                <a:latin typeface="Söhne"/>
              </a:rPr>
              <a:t>To establish partnerships with news publishers and advertisers: Finally, an objective of your project could be to establish partnerships with news publishers and advertisers to monetize content and generate revenue. This could involve developing partnerships with publishers to license their content, as well as developing ad placement strategies and subscription models to generate revenue.</a:t>
            </a:r>
          </a:p>
          <a:p>
            <a:pPr algn="l">
              <a:buFont typeface="+mj-lt"/>
              <a:buAutoNum type="arabicPeriod"/>
            </a:pPr>
            <a:r>
              <a:rPr lang="en-US" b="0" i="0" dirty="0">
                <a:solidFill>
                  <a:srgbClr val="D1D5DB"/>
                </a:solidFill>
                <a:effectLst/>
                <a:latin typeface="Söhne"/>
              </a:rPr>
              <a:t>To provide a platform for unbiased news reporting and support for independent journalists: One objective of your project could be to address the issue of biased news reporting and support independent journalists who struggle to fund serious journalism. By using AI-generated videos to create unbiased news content, you can provide a space for independent journalists to report on news that advances society without fear of financial repercussions. This can help to foster a more diverse range of voices and opinions in the news industry, ultimately leading to more inclusive and representative news reporting.</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4"/>
        <p:cNvGrpSpPr/>
        <p:nvPr/>
      </p:nvGrpSpPr>
      <p:grpSpPr>
        <a:xfrm>
          <a:off x="0" y="0"/>
          <a:ext cx="0" cy="0"/>
          <a:chOff x="0" y="0"/>
          <a:chExt cx="0" cy="0"/>
        </a:xfrm>
      </p:grpSpPr>
      <p:sp>
        <p:nvSpPr>
          <p:cNvPr id="1775" name="Google Shape;1775;g8fe17150e2_0_60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6" name="Google Shape;1776;g8fe17150e2_0_6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b="0" i="0" dirty="0">
                <a:solidFill>
                  <a:srgbClr val="D1D5DB"/>
                </a:solidFill>
                <a:effectLst/>
                <a:latin typeface="Söhne"/>
              </a:rPr>
              <a:t>Technical: Optimize video production workflows through automation and AI: Technical goal of our project is to optimize video production workflows by using automation and AI to streamline repetitive tasks and increase efficiency. This involves developing algorithms for image searching, video editing, and thumbnail creation, among other tasks, to reduce the time and resources required for video production.</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b="0" i="0" dirty="0">
                <a:solidFill>
                  <a:srgbClr val="D1D5DB"/>
                </a:solidFill>
                <a:effectLst/>
                <a:latin typeface="Söhne"/>
              </a:rPr>
              <a:t>Technical: Develop state-of-the-art natural language processing algorithms for voiceover creation: One technical goal of your project could be to develop cutting-edge natural language processing algorithms that can accurately and efficiently convert text into voiceover content. This could involve using machine learning techniques to improve voice recognition, intonation, and speech patterns, among other factors.</a:t>
            </a:r>
          </a:p>
          <a:p>
            <a:pPr algn="l">
              <a:buFont typeface="+mj-lt"/>
              <a:buAutoNum type="arabicPeriod"/>
            </a:pPr>
            <a:r>
              <a:rPr lang="en-US" b="0" i="0" dirty="0">
                <a:solidFill>
                  <a:srgbClr val="D1D5DB"/>
                </a:solidFill>
                <a:effectLst/>
                <a:latin typeface="Söhne"/>
              </a:rPr>
              <a:t>Non-Technical: Build public trust in news reporting by providing transparent and unbiased news content: One non-technical goal of your project could be to rebuild public trust in the news industry by providing transparent and unbiased news content that is not influenced by political or financial interests. By using AI to create news videos that are based on factual reporting and authentic sources, you can help to combat the spread of fake news and disinformation.</a:t>
            </a:r>
          </a:p>
          <a:p>
            <a:pPr algn="l">
              <a:buFont typeface="+mj-lt"/>
              <a:buAutoNum type="arabicPeriod"/>
            </a:pPr>
            <a:r>
              <a:rPr lang="en-US" b="0" i="0" dirty="0">
                <a:solidFill>
                  <a:srgbClr val="D1D5DB"/>
                </a:solidFill>
                <a:effectLst/>
                <a:latin typeface="Söhne"/>
              </a:rPr>
              <a:t>Business: Establish partnerships with news publishers and advertisers to generate revenue: A business-related goal of your project could be to establish partnerships with news publishers and advertisers to monetize content and generate revenue. This could involve developing partnerships with publishers to license their content, as well as developing ad placement strategies and subscription models to generate revenue. By creating a sustainable business model for your project, you can ensure its long-term success and impact.</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86d422f93d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86d422f93d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r>
              <a:rPr lang="en-US" b="0" i="0">
                <a:solidFill>
                  <a:srgbClr val="D1D5DB"/>
                </a:solidFill>
                <a:effectLst/>
                <a:latin typeface="Söhne"/>
              </a:rPr>
              <a:t>Disruptive Innovation in News Media Industry: Your project has the potential to disrupt the traditional news media industry by providing a new, innovative way to consume news content through AI-generated news videos.</a:t>
            </a:r>
          </a:p>
          <a:p>
            <a:pPr algn="l">
              <a:buFont typeface="+mj-lt"/>
              <a:buAutoNum type="arabicPeriod"/>
            </a:pPr>
            <a:r>
              <a:rPr lang="en-US" b="0" i="0">
                <a:solidFill>
                  <a:srgbClr val="D1D5DB"/>
                </a:solidFill>
                <a:effectLst/>
                <a:latin typeface="Söhne"/>
              </a:rPr>
              <a:t>Monetization through Advertising: As your project grows and gains a larger audience, there is an opportunity to monetize the content through advertising partnerships with brands and advertisers.</a:t>
            </a:r>
          </a:p>
          <a:p>
            <a:pPr algn="l">
              <a:buFont typeface="+mj-lt"/>
              <a:buAutoNum type="arabicPeriod"/>
            </a:pPr>
            <a:r>
              <a:rPr lang="en-US" b="0" i="0">
                <a:solidFill>
                  <a:srgbClr val="D1D5DB"/>
                </a:solidFill>
                <a:effectLst/>
                <a:latin typeface="Söhne"/>
              </a:rPr>
              <a:t>Education and Entertainment: Your project can have applications in the education and entertainment domains by creating educational videos and engaging, informative videos that are based on real-world events and news.</a:t>
            </a:r>
          </a:p>
          <a:p>
            <a:pPr algn="l">
              <a:buFont typeface="+mj-lt"/>
              <a:buAutoNum type="arabicPeriod"/>
            </a:pPr>
            <a:r>
              <a:rPr lang="en-US" b="0" i="0">
                <a:solidFill>
                  <a:srgbClr val="D1D5DB"/>
                </a:solidFill>
                <a:effectLst/>
                <a:latin typeface="Söhne"/>
              </a:rPr>
              <a:t>Social Media Amplification: Your project can leverage social media platforms to promote and distribute the news videos, reaching a large, engaged audience and building a loyal following.</a:t>
            </a:r>
          </a:p>
          <a:p>
            <a:pPr algn="l">
              <a:buFont typeface="+mj-lt"/>
              <a:buAutoNum type="arabicPeriod"/>
            </a:pPr>
            <a:r>
              <a:rPr lang="en-US" b="0" i="0">
                <a:solidFill>
                  <a:srgbClr val="D1D5DB"/>
                </a:solidFill>
                <a:effectLst/>
                <a:latin typeface="Söhne"/>
              </a:rPr>
              <a:t>Personalization through AI: With the use of AI and machine learning algorithms, your project has the potential to personalize news content to individual users based on their interests and preferences.</a:t>
            </a:r>
          </a:p>
          <a:p>
            <a:pPr algn="l">
              <a:buFont typeface="+mj-lt"/>
              <a:buAutoNum type="arabicPeriod"/>
            </a:pPr>
            <a:r>
              <a:rPr lang="en-US" b="0" i="0">
                <a:solidFill>
                  <a:srgbClr val="D1D5DB"/>
                </a:solidFill>
                <a:effectLst/>
                <a:latin typeface="Söhne"/>
              </a:rPr>
              <a:t>Future Innovations: By exploring future innovations such as multilingual support, augmented reality, and social impact, your project can continue to adapt and evolve to meet the changing needs of the news industry and its audience.</a:t>
            </a:r>
          </a:p>
          <a:p>
            <a:pPr algn="l"/>
            <a:r>
              <a:rPr lang="en-US" b="0" i="0">
                <a:solidFill>
                  <a:srgbClr val="D1D5DB"/>
                </a:solidFill>
                <a:effectLst/>
                <a:latin typeface="Söhne"/>
              </a:rPr>
              <a:t>Overall, the scope of your project is vast and has the potential to impact several different domains. By leveraging AI technology to create high-quality news videos, your project can provide a valuable service to a wide range of audiences and stakeholders while also disrupting the traditional news media industry.</a:t>
            </a:r>
          </a:p>
        </p:txBody>
      </p:sp>
    </p:spTree>
    <p:extLst>
      <p:ext uri="{BB962C8B-B14F-4D97-AF65-F5344CB8AC3E}">
        <p14:creationId xmlns:p14="http://schemas.microsoft.com/office/powerpoint/2010/main" val="3242920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ABC0D-B69A-1708-2FB6-6E468941AA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C240779-DE00-6F69-58C7-E07E5644F6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19AC31B-D857-94D2-3CCA-AE15927877FC}"/>
              </a:ext>
            </a:extLst>
          </p:cNvPr>
          <p:cNvSpPr>
            <a:spLocks noGrp="1"/>
          </p:cNvSpPr>
          <p:nvPr>
            <p:ph type="dt" sz="half" idx="10"/>
          </p:nvPr>
        </p:nvSpPr>
        <p:spPr/>
        <p:txBody>
          <a:bodyPr/>
          <a:lstStyle/>
          <a:p>
            <a:fld id="{07E7C813-C498-42B5-B0BB-FA8B20BEEC08}" type="datetimeFigureOut">
              <a:rPr lang="en-IN" smtClean="0"/>
              <a:t>16-05-2023</a:t>
            </a:fld>
            <a:endParaRPr lang="en-IN"/>
          </a:p>
        </p:txBody>
      </p:sp>
      <p:sp>
        <p:nvSpPr>
          <p:cNvPr id="5" name="Footer Placeholder 4">
            <a:extLst>
              <a:ext uri="{FF2B5EF4-FFF2-40B4-BE49-F238E27FC236}">
                <a16:creationId xmlns:a16="http://schemas.microsoft.com/office/drawing/2014/main" id="{E80DC6BB-51C8-FB2C-B08B-B47B549FB6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787AB9-D3AC-D6A6-BAD7-6C922B20B35C}"/>
              </a:ext>
            </a:extLst>
          </p:cNvPr>
          <p:cNvSpPr>
            <a:spLocks noGrp="1"/>
          </p:cNvSpPr>
          <p:nvPr>
            <p:ph type="sldNum" sz="quarter" idx="12"/>
          </p:nvPr>
        </p:nvSpPr>
        <p:spPr/>
        <p:txBody>
          <a:bodyPr/>
          <a:lstStyle/>
          <a:p>
            <a:fld id="{F382FDFB-CD4E-4ABB-B2CD-93FEE04FD6CF}" type="slidenum">
              <a:rPr lang="en-IN" smtClean="0"/>
              <a:t>‹#›</a:t>
            </a:fld>
            <a:endParaRPr lang="en-IN"/>
          </a:p>
        </p:txBody>
      </p:sp>
    </p:spTree>
    <p:extLst>
      <p:ext uri="{BB962C8B-B14F-4D97-AF65-F5344CB8AC3E}">
        <p14:creationId xmlns:p14="http://schemas.microsoft.com/office/powerpoint/2010/main" val="946829102"/>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62F28-11C4-4BD8-9AB3-6671DA03D1A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F7D635-37E1-47F0-9792-010822EAC9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7644D7-BF4F-BD34-C2F1-D0DD4576BF80}"/>
              </a:ext>
            </a:extLst>
          </p:cNvPr>
          <p:cNvSpPr>
            <a:spLocks noGrp="1"/>
          </p:cNvSpPr>
          <p:nvPr>
            <p:ph type="dt" sz="half" idx="10"/>
          </p:nvPr>
        </p:nvSpPr>
        <p:spPr/>
        <p:txBody>
          <a:bodyPr/>
          <a:lstStyle/>
          <a:p>
            <a:fld id="{07E7C813-C498-42B5-B0BB-FA8B20BEEC08}" type="datetimeFigureOut">
              <a:rPr lang="en-IN" smtClean="0"/>
              <a:t>16-05-2023</a:t>
            </a:fld>
            <a:endParaRPr lang="en-IN"/>
          </a:p>
        </p:txBody>
      </p:sp>
      <p:sp>
        <p:nvSpPr>
          <p:cNvPr id="5" name="Footer Placeholder 4">
            <a:extLst>
              <a:ext uri="{FF2B5EF4-FFF2-40B4-BE49-F238E27FC236}">
                <a16:creationId xmlns:a16="http://schemas.microsoft.com/office/drawing/2014/main" id="{6D11E152-E6C3-7016-3538-AB81ABAFA0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8F7978-764B-2259-0AB4-781CD6E246A5}"/>
              </a:ext>
            </a:extLst>
          </p:cNvPr>
          <p:cNvSpPr>
            <a:spLocks noGrp="1"/>
          </p:cNvSpPr>
          <p:nvPr>
            <p:ph type="sldNum" sz="quarter" idx="12"/>
          </p:nvPr>
        </p:nvSpPr>
        <p:spPr/>
        <p:txBody>
          <a:bodyPr/>
          <a:lstStyle/>
          <a:p>
            <a:fld id="{F382FDFB-CD4E-4ABB-B2CD-93FEE04FD6CF}" type="slidenum">
              <a:rPr lang="en-IN" smtClean="0"/>
              <a:t>‹#›</a:t>
            </a:fld>
            <a:endParaRPr lang="en-IN"/>
          </a:p>
        </p:txBody>
      </p:sp>
    </p:spTree>
    <p:extLst>
      <p:ext uri="{BB962C8B-B14F-4D97-AF65-F5344CB8AC3E}">
        <p14:creationId xmlns:p14="http://schemas.microsoft.com/office/powerpoint/2010/main" val="4131622717"/>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8F4D2-64C9-EF72-45C6-22E4044279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292BF3-260C-7CF9-D515-51AE0E6F0D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752FB2-E160-736A-A9FB-58ED50D32C88}"/>
              </a:ext>
            </a:extLst>
          </p:cNvPr>
          <p:cNvSpPr>
            <a:spLocks noGrp="1"/>
          </p:cNvSpPr>
          <p:nvPr>
            <p:ph type="dt" sz="half" idx="10"/>
          </p:nvPr>
        </p:nvSpPr>
        <p:spPr/>
        <p:txBody>
          <a:bodyPr/>
          <a:lstStyle/>
          <a:p>
            <a:fld id="{07E7C813-C498-42B5-B0BB-FA8B20BEEC08}" type="datetimeFigureOut">
              <a:rPr lang="en-IN" smtClean="0"/>
              <a:t>16-05-2023</a:t>
            </a:fld>
            <a:endParaRPr lang="en-IN"/>
          </a:p>
        </p:txBody>
      </p:sp>
      <p:sp>
        <p:nvSpPr>
          <p:cNvPr id="5" name="Footer Placeholder 4">
            <a:extLst>
              <a:ext uri="{FF2B5EF4-FFF2-40B4-BE49-F238E27FC236}">
                <a16:creationId xmlns:a16="http://schemas.microsoft.com/office/drawing/2014/main" id="{79569677-A251-43C8-2D5F-44FA392007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CC0CA2-C3FC-CDB1-3938-23491448662A}"/>
              </a:ext>
            </a:extLst>
          </p:cNvPr>
          <p:cNvSpPr>
            <a:spLocks noGrp="1"/>
          </p:cNvSpPr>
          <p:nvPr>
            <p:ph type="sldNum" sz="quarter" idx="12"/>
          </p:nvPr>
        </p:nvSpPr>
        <p:spPr/>
        <p:txBody>
          <a:bodyPr/>
          <a:lstStyle/>
          <a:p>
            <a:fld id="{F382FDFB-CD4E-4ABB-B2CD-93FEE04FD6CF}" type="slidenum">
              <a:rPr lang="en-IN" smtClean="0"/>
              <a:t>‹#›</a:t>
            </a:fld>
            <a:endParaRPr lang="en-IN"/>
          </a:p>
        </p:txBody>
      </p:sp>
    </p:spTree>
    <p:extLst>
      <p:ext uri="{BB962C8B-B14F-4D97-AF65-F5344CB8AC3E}">
        <p14:creationId xmlns:p14="http://schemas.microsoft.com/office/powerpoint/2010/main" val="4076809686"/>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2B5B2-FD94-5BF3-86F7-E13015F02D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2845B5-0F5E-02A8-942A-0C0D955E13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9F1077-C0B1-9830-A22C-112E1F7AA576}"/>
              </a:ext>
            </a:extLst>
          </p:cNvPr>
          <p:cNvSpPr>
            <a:spLocks noGrp="1"/>
          </p:cNvSpPr>
          <p:nvPr>
            <p:ph type="dt" sz="half" idx="10"/>
          </p:nvPr>
        </p:nvSpPr>
        <p:spPr/>
        <p:txBody>
          <a:bodyPr/>
          <a:lstStyle/>
          <a:p>
            <a:fld id="{07E7C813-C498-42B5-B0BB-FA8B20BEEC08}" type="datetimeFigureOut">
              <a:rPr lang="en-IN" smtClean="0"/>
              <a:t>16-05-2023</a:t>
            </a:fld>
            <a:endParaRPr lang="en-IN"/>
          </a:p>
        </p:txBody>
      </p:sp>
      <p:sp>
        <p:nvSpPr>
          <p:cNvPr id="5" name="Footer Placeholder 4">
            <a:extLst>
              <a:ext uri="{FF2B5EF4-FFF2-40B4-BE49-F238E27FC236}">
                <a16:creationId xmlns:a16="http://schemas.microsoft.com/office/drawing/2014/main" id="{CE2A151F-7486-4025-E270-395F65FD29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76D131-22C5-3566-82C8-A816C9A02D6B}"/>
              </a:ext>
            </a:extLst>
          </p:cNvPr>
          <p:cNvSpPr>
            <a:spLocks noGrp="1"/>
          </p:cNvSpPr>
          <p:nvPr>
            <p:ph type="sldNum" sz="quarter" idx="12"/>
          </p:nvPr>
        </p:nvSpPr>
        <p:spPr/>
        <p:txBody>
          <a:bodyPr/>
          <a:lstStyle/>
          <a:p>
            <a:fld id="{F382FDFB-CD4E-4ABB-B2CD-93FEE04FD6CF}" type="slidenum">
              <a:rPr lang="en-IN" smtClean="0"/>
              <a:t>‹#›</a:t>
            </a:fld>
            <a:endParaRPr lang="en-IN"/>
          </a:p>
        </p:txBody>
      </p:sp>
    </p:spTree>
    <p:extLst>
      <p:ext uri="{BB962C8B-B14F-4D97-AF65-F5344CB8AC3E}">
        <p14:creationId xmlns:p14="http://schemas.microsoft.com/office/powerpoint/2010/main" val="1124867033"/>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3BBD7-00EA-22C2-7148-CEF9C9A9CE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C829233-A346-02F5-D4AE-DFF1277BFC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E2CB5C-3FC2-D24D-B874-270A6B9A957F}"/>
              </a:ext>
            </a:extLst>
          </p:cNvPr>
          <p:cNvSpPr>
            <a:spLocks noGrp="1"/>
          </p:cNvSpPr>
          <p:nvPr>
            <p:ph type="dt" sz="half" idx="10"/>
          </p:nvPr>
        </p:nvSpPr>
        <p:spPr/>
        <p:txBody>
          <a:bodyPr/>
          <a:lstStyle/>
          <a:p>
            <a:fld id="{07E7C813-C498-42B5-B0BB-FA8B20BEEC08}" type="datetimeFigureOut">
              <a:rPr lang="en-IN" smtClean="0"/>
              <a:t>16-05-2023</a:t>
            </a:fld>
            <a:endParaRPr lang="en-IN"/>
          </a:p>
        </p:txBody>
      </p:sp>
      <p:sp>
        <p:nvSpPr>
          <p:cNvPr id="5" name="Footer Placeholder 4">
            <a:extLst>
              <a:ext uri="{FF2B5EF4-FFF2-40B4-BE49-F238E27FC236}">
                <a16:creationId xmlns:a16="http://schemas.microsoft.com/office/drawing/2014/main" id="{1C8DF996-6360-909D-973D-4923F8A7B9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41C773-2BC4-2681-D4C3-B6DF21A536D5}"/>
              </a:ext>
            </a:extLst>
          </p:cNvPr>
          <p:cNvSpPr>
            <a:spLocks noGrp="1"/>
          </p:cNvSpPr>
          <p:nvPr>
            <p:ph type="sldNum" sz="quarter" idx="12"/>
          </p:nvPr>
        </p:nvSpPr>
        <p:spPr/>
        <p:txBody>
          <a:bodyPr/>
          <a:lstStyle/>
          <a:p>
            <a:fld id="{F382FDFB-CD4E-4ABB-B2CD-93FEE04FD6CF}" type="slidenum">
              <a:rPr lang="en-IN" smtClean="0"/>
              <a:t>‹#›</a:t>
            </a:fld>
            <a:endParaRPr lang="en-IN"/>
          </a:p>
        </p:txBody>
      </p:sp>
    </p:spTree>
    <p:extLst>
      <p:ext uri="{BB962C8B-B14F-4D97-AF65-F5344CB8AC3E}">
        <p14:creationId xmlns:p14="http://schemas.microsoft.com/office/powerpoint/2010/main" val="865269949"/>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D89CB-43A1-F454-9E54-AD1105C624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4416378-7762-0D93-E04F-3251CAA135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21F919D-B388-25B5-DAFB-707DD3E5B6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CEE05C6-32D1-724C-CE92-7A41BB7470F6}"/>
              </a:ext>
            </a:extLst>
          </p:cNvPr>
          <p:cNvSpPr>
            <a:spLocks noGrp="1"/>
          </p:cNvSpPr>
          <p:nvPr>
            <p:ph type="dt" sz="half" idx="10"/>
          </p:nvPr>
        </p:nvSpPr>
        <p:spPr/>
        <p:txBody>
          <a:bodyPr/>
          <a:lstStyle/>
          <a:p>
            <a:fld id="{07E7C813-C498-42B5-B0BB-FA8B20BEEC08}" type="datetimeFigureOut">
              <a:rPr lang="en-IN" smtClean="0"/>
              <a:t>16-05-2023</a:t>
            </a:fld>
            <a:endParaRPr lang="en-IN"/>
          </a:p>
        </p:txBody>
      </p:sp>
      <p:sp>
        <p:nvSpPr>
          <p:cNvPr id="6" name="Footer Placeholder 5">
            <a:extLst>
              <a:ext uri="{FF2B5EF4-FFF2-40B4-BE49-F238E27FC236}">
                <a16:creationId xmlns:a16="http://schemas.microsoft.com/office/drawing/2014/main" id="{F6E06082-7CEE-AA99-59D8-BD2402195E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0F455C-285A-246A-A115-423CFE871BFE}"/>
              </a:ext>
            </a:extLst>
          </p:cNvPr>
          <p:cNvSpPr>
            <a:spLocks noGrp="1"/>
          </p:cNvSpPr>
          <p:nvPr>
            <p:ph type="sldNum" sz="quarter" idx="12"/>
          </p:nvPr>
        </p:nvSpPr>
        <p:spPr/>
        <p:txBody>
          <a:bodyPr/>
          <a:lstStyle/>
          <a:p>
            <a:fld id="{F382FDFB-CD4E-4ABB-B2CD-93FEE04FD6CF}" type="slidenum">
              <a:rPr lang="en-IN" smtClean="0"/>
              <a:t>‹#›</a:t>
            </a:fld>
            <a:endParaRPr lang="en-IN"/>
          </a:p>
        </p:txBody>
      </p:sp>
    </p:spTree>
    <p:extLst>
      <p:ext uri="{BB962C8B-B14F-4D97-AF65-F5344CB8AC3E}">
        <p14:creationId xmlns:p14="http://schemas.microsoft.com/office/powerpoint/2010/main" val="2727035906"/>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526DB-8ADC-DC2B-F522-CCDEC2F1A0F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E65274-18A9-377A-6555-1D53632140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1CF0E6-AF74-E662-4DE2-3FB35AA660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AB9669-F099-3F79-86DF-BDD640AACD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7DEA95-0D89-CE17-C6BE-02C59DB76B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0D28010-1B03-5993-4BF1-2D61C1980B86}"/>
              </a:ext>
            </a:extLst>
          </p:cNvPr>
          <p:cNvSpPr>
            <a:spLocks noGrp="1"/>
          </p:cNvSpPr>
          <p:nvPr>
            <p:ph type="dt" sz="half" idx="10"/>
          </p:nvPr>
        </p:nvSpPr>
        <p:spPr/>
        <p:txBody>
          <a:bodyPr/>
          <a:lstStyle/>
          <a:p>
            <a:fld id="{07E7C813-C498-42B5-B0BB-FA8B20BEEC08}" type="datetimeFigureOut">
              <a:rPr lang="en-IN" smtClean="0"/>
              <a:t>16-05-2023</a:t>
            </a:fld>
            <a:endParaRPr lang="en-IN"/>
          </a:p>
        </p:txBody>
      </p:sp>
      <p:sp>
        <p:nvSpPr>
          <p:cNvPr id="8" name="Footer Placeholder 7">
            <a:extLst>
              <a:ext uri="{FF2B5EF4-FFF2-40B4-BE49-F238E27FC236}">
                <a16:creationId xmlns:a16="http://schemas.microsoft.com/office/drawing/2014/main" id="{225CFA89-C863-2F9F-D6AD-7AF1EF6B8FE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7BADEE4-8F7A-5BDE-BE24-F7785A29C5BC}"/>
              </a:ext>
            </a:extLst>
          </p:cNvPr>
          <p:cNvSpPr>
            <a:spLocks noGrp="1"/>
          </p:cNvSpPr>
          <p:nvPr>
            <p:ph type="sldNum" sz="quarter" idx="12"/>
          </p:nvPr>
        </p:nvSpPr>
        <p:spPr/>
        <p:txBody>
          <a:bodyPr/>
          <a:lstStyle/>
          <a:p>
            <a:fld id="{F382FDFB-CD4E-4ABB-B2CD-93FEE04FD6CF}" type="slidenum">
              <a:rPr lang="en-IN" smtClean="0"/>
              <a:t>‹#›</a:t>
            </a:fld>
            <a:endParaRPr lang="en-IN"/>
          </a:p>
        </p:txBody>
      </p:sp>
    </p:spTree>
    <p:extLst>
      <p:ext uri="{BB962C8B-B14F-4D97-AF65-F5344CB8AC3E}">
        <p14:creationId xmlns:p14="http://schemas.microsoft.com/office/powerpoint/2010/main" val="2850111710"/>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48494-C31C-12A8-8716-0DEFD25BE1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FEB5825-CB98-4F6F-F873-D0F3A81BB6C2}"/>
              </a:ext>
            </a:extLst>
          </p:cNvPr>
          <p:cNvSpPr>
            <a:spLocks noGrp="1"/>
          </p:cNvSpPr>
          <p:nvPr>
            <p:ph type="dt" sz="half" idx="10"/>
          </p:nvPr>
        </p:nvSpPr>
        <p:spPr/>
        <p:txBody>
          <a:bodyPr/>
          <a:lstStyle/>
          <a:p>
            <a:fld id="{07E7C813-C498-42B5-B0BB-FA8B20BEEC08}" type="datetimeFigureOut">
              <a:rPr lang="en-IN" smtClean="0"/>
              <a:t>16-05-2023</a:t>
            </a:fld>
            <a:endParaRPr lang="en-IN"/>
          </a:p>
        </p:txBody>
      </p:sp>
      <p:sp>
        <p:nvSpPr>
          <p:cNvPr id="4" name="Footer Placeholder 3">
            <a:extLst>
              <a:ext uri="{FF2B5EF4-FFF2-40B4-BE49-F238E27FC236}">
                <a16:creationId xmlns:a16="http://schemas.microsoft.com/office/drawing/2014/main" id="{8B0A9B68-6E69-9420-71F4-2781076AE83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08D9816-CF2C-B189-E762-77965214B927}"/>
              </a:ext>
            </a:extLst>
          </p:cNvPr>
          <p:cNvSpPr>
            <a:spLocks noGrp="1"/>
          </p:cNvSpPr>
          <p:nvPr>
            <p:ph type="sldNum" sz="quarter" idx="12"/>
          </p:nvPr>
        </p:nvSpPr>
        <p:spPr/>
        <p:txBody>
          <a:bodyPr/>
          <a:lstStyle/>
          <a:p>
            <a:fld id="{F382FDFB-CD4E-4ABB-B2CD-93FEE04FD6CF}" type="slidenum">
              <a:rPr lang="en-IN" smtClean="0"/>
              <a:t>‹#›</a:t>
            </a:fld>
            <a:endParaRPr lang="en-IN"/>
          </a:p>
        </p:txBody>
      </p:sp>
    </p:spTree>
    <p:extLst>
      <p:ext uri="{BB962C8B-B14F-4D97-AF65-F5344CB8AC3E}">
        <p14:creationId xmlns:p14="http://schemas.microsoft.com/office/powerpoint/2010/main" val="584121320"/>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ED7725-4D5B-6FC9-C6CC-83C09B5F8A82}"/>
              </a:ext>
            </a:extLst>
          </p:cNvPr>
          <p:cNvSpPr>
            <a:spLocks noGrp="1"/>
          </p:cNvSpPr>
          <p:nvPr>
            <p:ph type="dt" sz="half" idx="10"/>
          </p:nvPr>
        </p:nvSpPr>
        <p:spPr/>
        <p:txBody>
          <a:bodyPr/>
          <a:lstStyle/>
          <a:p>
            <a:fld id="{07E7C813-C498-42B5-B0BB-FA8B20BEEC08}" type="datetimeFigureOut">
              <a:rPr lang="en-IN" smtClean="0"/>
              <a:t>16-05-2023</a:t>
            </a:fld>
            <a:endParaRPr lang="en-IN"/>
          </a:p>
        </p:txBody>
      </p:sp>
      <p:sp>
        <p:nvSpPr>
          <p:cNvPr id="3" name="Footer Placeholder 2">
            <a:extLst>
              <a:ext uri="{FF2B5EF4-FFF2-40B4-BE49-F238E27FC236}">
                <a16:creationId xmlns:a16="http://schemas.microsoft.com/office/drawing/2014/main" id="{54DA5472-ADDC-5C41-6DFA-DAD7B81623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439EA61-82FA-92E1-4539-22B4C5196D72}"/>
              </a:ext>
            </a:extLst>
          </p:cNvPr>
          <p:cNvSpPr>
            <a:spLocks noGrp="1"/>
          </p:cNvSpPr>
          <p:nvPr>
            <p:ph type="sldNum" sz="quarter" idx="12"/>
          </p:nvPr>
        </p:nvSpPr>
        <p:spPr/>
        <p:txBody>
          <a:bodyPr/>
          <a:lstStyle/>
          <a:p>
            <a:fld id="{F382FDFB-CD4E-4ABB-B2CD-93FEE04FD6CF}" type="slidenum">
              <a:rPr lang="en-IN" smtClean="0"/>
              <a:t>‹#›</a:t>
            </a:fld>
            <a:endParaRPr lang="en-IN"/>
          </a:p>
        </p:txBody>
      </p:sp>
    </p:spTree>
    <p:extLst>
      <p:ext uri="{BB962C8B-B14F-4D97-AF65-F5344CB8AC3E}">
        <p14:creationId xmlns:p14="http://schemas.microsoft.com/office/powerpoint/2010/main" val="4091695614"/>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67B0C-8830-83B7-A634-DA6D9EB058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181411E-C56F-DD14-F441-724651A194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023C2EF-A26F-DDA0-F415-2D1DC38155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5398B3-BBD8-6B79-8D3B-07B4E8BB0106}"/>
              </a:ext>
            </a:extLst>
          </p:cNvPr>
          <p:cNvSpPr>
            <a:spLocks noGrp="1"/>
          </p:cNvSpPr>
          <p:nvPr>
            <p:ph type="dt" sz="half" idx="10"/>
          </p:nvPr>
        </p:nvSpPr>
        <p:spPr/>
        <p:txBody>
          <a:bodyPr/>
          <a:lstStyle/>
          <a:p>
            <a:fld id="{07E7C813-C498-42B5-B0BB-FA8B20BEEC08}" type="datetimeFigureOut">
              <a:rPr lang="en-IN" smtClean="0"/>
              <a:t>16-05-2023</a:t>
            </a:fld>
            <a:endParaRPr lang="en-IN"/>
          </a:p>
        </p:txBody>
      </p:sp>
      <p:sp>
        <p:nvSpPr>
          <p:cNvPr id="6" name="Footer Placeholder 5">
            <a:extLst>
              <a:ext uri="{FF2B5EF4-FFF2-40B4-BE49-F238E27FC236}">
                <a16:creationId xmlns:a16="http://schemas.microsoft.com/office/drawing/2014/main" id="{C339F5B9-9CD0-D1C6-A070-0C8E08695C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CB5AEE-73FE-2838-F5BC-7A189297BEF4}"/>
              </a:ext>
            </a:extLst>
          </p:cNvPr>
          <p:cNvSpPr>
            <a:spLocks noGrp="1"/>
          </p:cNvSpPr>
          <p:nvPr>
            <p:ph type="sldNum" sz="quarter" idx="12"/>
          </p:nvPr>
        </p:nvSpPr>
        <p:spPr/>
        <p:txBody>
          <a:bodyPr/>
          <a:lstStyle/>
          <a:p>
            <a:fld id="{F382FDFB-CD4E-4ABB-B2CD-93FEE04FD6CF}" type="slidenum">
              <a:rPr lang="en-IN" smtClean="0"/>
              <a:t>‹#›</a:t>
            </a:fld>
            <a:endParaRPr lang="en-IN"/>
          </a:p>
        </p:txBody>
      </p:sp>
    </p:spTree>
    <p:extLst>
      <p:ext uri="{BB962C8B-B14F-4D97-AF65-F5344CB8AC3E}">
        <p14:creationId xmlns:p14="http://schemas.microsoft.com/office/powerpoint/2010/main" val="285414111"/>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87A09-3C41-F447-821B-0488479D17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0AE1453-E6DD-C9DB-BBE5-6F3E00431F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77D95E2-6F90-E482-45A9-312659ACAF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853EBA-CA7F-1918-ED24-B2F9007ED1C1}"/>
              </a:ext>
            </a:extLst>
          </p:cNvPr>
          <p:cNvSpPr>
            <a:spLocks noGrp="1"/>
          </p:cNvSpPr>
          <p:nvPr>
            <p:ph type="dt" sz="half" idx="10"/>
          </p:nvPr>
        </p:nvSpPr>
        <p:spPr/>
        <p:txBody>
          <a:bodyPr/>
          <a:lstStyle/>
          <a:p>
            <a:fld id="{07E7C813-C498-42B5-B0BB-FA8B20BEEC08}" type="datetimeFigureOut">
              <a:rPr lang="en-IN" smtClean="0"/>
              <a:t>16-05-2023</a:t>
            </a:fld>
            <a:endParaRPr lang="en-IN"/>
          </a:p>
        </p:txBody>
      </p:sp>
      <p:sp>
        <p:nvSpPr>
          <p:cNvPr id="6" name="Footer Placeholder 5">
            <a:extLst>
              <a:ext uri="{FF2B5EF4-FFF2-40B4-BE49-F238E27FC236}">
                <a16:creationId xmlns:a16="http://schemas.microsoft.com/office/drawing/2014/main" id="{A188FC49-27D9-EBAE-9C45-BFDC33AF7C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AB8BE0-6EEE-D661-1AD7-9DF49F37A7FB}"/>
              </a:ext>
            </a:extLst>
          </p:cNvPr>
          <p:cNvSpPr>
            <a:spLocks noGrp="1"/>
          </p:cNvSpPr>
          <p:nvPr>
            <p:ph type="sldNum" sz="quarter" idx="12"/>
          </p:nvPr>
        </p:nvSpPr>
        <p:spPr/>
        <p:txBody>
          <a:bodyPr/>
          <a:lstStyle/>
          <a:p>
            <a:fld id="{F382FDFB-CD4E-4ABB-B2CD-93FEE04FD6CF}" type="slidenum">
              <a:rPr lang="en-IN" smtClean="0"/>
              <a:t>‹#›</a:t>
            </a:fld>
            <a:endParaRPr lang="en-IN"/>
          </a:p>
        </p:txBody>
      </p:sp>
    </p:spTree>
    <p:extLst>
      <p:ext uri="{BB962C8B-B14F-4D97-AF65-F5344CB8AC3E}">
        <p14:creationId xmlns:p14="http://schemas.microsoft.com/office/powerpoint/2010/main" val="1590633802"/>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9B6CE-13BF-F697-3F8C-A3D4C35E53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D76FB2-323A-1C04-3B4A-BE31FFE2A2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4B39AA-9BC7-200D-E018-FD890C02FE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E7C813-C498-42B5-B0BB-FA8B20BEEC08}" type="datetimeFigureOut">
              <a:rPr lang="en-IN" smtClean="0"/>
              <a:t>16-05-2023</a:t>
            </a:fld>
            <a:endParaRPr lang="en-IN"/>
          </a:p>
        </p:txBody>
      </p:sp>
      <p:sp>
        <p:nvSpPr>
          <p:cNvPr id="5" name="Footer Placeholder 4">
            <a:extLst>
              <a:ext uri="{FF2B5EF4-FFF2-40B4-BE49-F238E27FC236}">
                <a16:creationId xmlns:a16="http://schemas.microsoft.com/office/drawing/2014/main" id="{0B2CF295-113C-7133-32F2-4327D8AEAA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F150718-96A8-8105-E81A-12705B7F48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82FDFB-CD4E-4ABB-B2CD-93FEE04FD6CF}" type="slidenum">
              <a:rPr lang="en-IN" smtClean="0"/>
              <a:t>‹#›</a:t>
            </a:fld>
            <a:endParaRPr lang="en-IN"/>
          </a:p>
        </p:txBody>
      </p:sp>
    </p:spTree>
    <p:extLst>
      <p:ext uri="{BB962C8B-B14F-4D97-AF65-F5344CB8AC3E}">
        <p14:creationId xmlns:p14="http://schemas.microsoft.com/office/powerpoint/2010/main" val="1237062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1"/>
          <p:cNvSpPr txBox="1">
            <a:spLocks noGrp="1"/>
          </p:cNvSpPr>
          <p:nvPr>
            <p:ph type="ctrTitle"/>
          </p:nvPr>
        </p:nvSpPr>
        <p:spPr>
          <a:xfrm>
            <a:off x="6912400" y="1964951"/>
            <a:ext cx="4401200" cy="2047600"/>
          </a:xfrm>
          <a:prstGeom prst="rect">
            <a:avLst/>
          </a:prstGeom>
        </p:spPr>
        <p:txBody>
          <a:bodyPr spcFirstLastPara="1" vert="horz" wrap="square" lIns="121900" tIns="121900" rIns="121900" bIns="121900" rtlCol="0" anchor="b" anchorCtr="0">
            <a:noAutofit/>
          </a:bodyPr>
          <a:lstStyle/>
          <a:p>
            <a:pPr>
              <a:spcBef>
                <a:spcPts val="0"/>
              </a:spcBef>
            </a:pPr>
            <a:r>
              <a:rPr lang="en"/>
              <a:t>Edict</a:t>
            </a:r>
            <a:br>
              <a:rPr lang="en"/>
            </a:br>
            <a:r>
              <a:rPr lang="en"/>
              <a:t>AI</a:t>
            </a:r>
            <a:endParaRPr dirty="0"/>
          </a:p>
        </p:txBody>
      </p:sp>
      <p:sp>
        <p:nvSpPr>
          <p:cNvPr id="108" name="Google Shape;108;p31"/>
          <p:cNvSpPr txBox="1">
            <a:spLocks noGrp="1"/>
          </p:cNvSpPr>
          <p:nvPr>
            <p:ph type="subTitle" idx="1"/>
          </p:nvPr>
        </p:nvSpPr>
        <p:spPr>
          <a:xfrm>
            <a:off x="7297013" y="3966652"/>
            <a:ext cx="3631600" cy="926400"/>
          </a:xfrm>
          <a:prstGeom prst="rect">
            <a:avLst/>
          </a:prstGeom>
        </p:spPr>
        <p:txBody>
          <a:bodyPr spcFirstLastPara="1" vert="horz" wrap="square" lIns="121900" tIns="121900" rIns="121900" bIns="121900" rtlCol="0" anchor="t" anchorCtr="0">
            <a:noAutofit/>
          </a:bodyPr>
          <a:lstStyle/>
          <a:p>
            <a:pPr>
              <a:spcBef>
                <a:spcPts val="0"/>
              </a:spcBef>
              <a:buClr>
                <a:schemeClr val="dk1"/>
              </a:buClr>
              <a:buSzPts val="1100"/>
            </a:pPr>
            <a:r>
              <a:rPr lang="en-IN" dirty="0"/>
              <a:t>Automated </a:t>
            </a:r>
          </a:p>
          <a:p>
            <a:pPr>
              <a:spcBef>
                <a:spcPts val="0"/>
              </a:spcBef>
              <a:buClr>
                <a:schemeClr val="dk1"/>
              </a:buClr>
              <a:buSzPts val="1100"/>
            </a:pPr>
            <a:r>
              <a:rPr lang="en-IN" dirty="0"/>
              <a:t>News - Video Creator</a:t>
            </a:r>
            <a:endParaRPr dirty="0"/>
          </a:p>
        </p:txBody>
      </p:sp>
      <p:grpSp>
        <p:nvGrpSpPr>
          <p:cNvPr id="109" name="Google Shape;109;p31"/>
          <p:cNvGrpSpPr/>
          <p:nvPr/>
        </p:nvGrpSpPr>
        <p:grpSpPr>
          <a:xfrm>
            <a:off x="-779185" y="-1241676"/>
            <a:ext cx="7271597" cy="9341339"/>
            <a:chOff x="5231699" y="433332"/>
            <a:chExt cx="3364403" cy="4322026"/>
          </a:xfrm>
        </p:grpSpPr>
        <p:sp>
          <p:nvSpPr>
            <p:cNvPr id="110" name="Google Shape;110;p31"/>
            <p:cNvSpPr/>
            <p:nvPr/>
          </p:nvSpPr>
          <p:spPr>
            <a:xfrm rot="-1799831" flipH="1">
              <a:off x="6345535" y="2998392"/>
              <a:ext cx="5308" cy="26"/>
            </a:xfrm>
            <a:custGeom>
              <a:avLst/>
              <a:gdLst/>
              <a:ahLst/>
              <a:cxnLst/>
              <a:rect l="l" t="t" r="r" b="b"/>
              <a:pathLst>
                <a:path w="201" h="1" fill="none" extrusionOk="0">
                  <a:moveTo>
                    <a:pt x="0" y="0"/>
                  </a:moveTo>
                  <a:lnTo>
                    <a:pt x="201" y="0"/>
                  </a:lnTo>
                </a:path>
              </a:pathLst>
            </a:custGeom>
            <a:noFill/>
            <a:ln w="10000" cap="rnd" cmpd="sng">
              <a:solidFill>
                <a:srgbClr val="383325"/>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11" name="Google Shape;111;p31"/>
            <p:cNvSpPr/>
            <p:nvPr/>
          </p:nvSpPr>
          <p:spPr>
            <a:xfrm rot="-1799831" flipH="1">
              <a:off x="7413977" y="3119006"/>
              <a:ext cx="5308" cy="26"/>
            </a:xfrm>
            <a:custGeom>
              <a:avLst/>
              <a:gdLst/>
              <a:ahLst/>
              <a:cxnLst/>
              <a:rect l="l" t="t" r="r" b="b"/>
              <a:pathLst>
                <a:path w="201" h="1" fill="none" extrusionOk="0">
                  <a:moveTo>
                    <a:pt x="201" y="0"/>
                  </a:moveTo>
                  <a:lnTo>
                    <a:pt x="1" y="0"/>
                  </a:lnTo>
                </a:path>
              </a:pathLst>
            </a:custGeom>
            <a:noFill/>
            <a:ln w="10000" cap="rnd" cmpd="sng">
              <a:solidFill>
                <a:srgbClr val="383325"/>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12" name="Google Shape;112;p31"/>
            <p:cNvSpPr/>
            <p:nvPr/>
          </p:nvSpPr>
          <p:spPr>
            <a:xfrm rot="-1799831" flipH="1">
              <a:off x="7404343" y="1530741"/>
              <a:ext cx="5308" cy="26"/>
            </a:xfrm>
            <a:custGeom>
              <a:avLst/>
              <a:gdLst/>
              <a:ahLst/>
              <a:cxnLst/>
              <a:rect l="l" t="t" r="r" b="b"/>
              <a:pathLst>
                <a:path w="201" h="1" fill="none" extrusionOk="0">
                  <a:moveTo>
                    <a:pt x="200" y="1"/>
                  </a:moveTo>
                  <a:lnTo>
                    <a:pt x="0" y="1"/>
                  </a:lnTo>
                </a:path>
              </a:pathLst>
            </a:custGeom>
            <a:noFill/>
            <a:ln w="10000" cap="rnd" cmpd="sng">
              <a:solidFill>
                <a:srgbClr val="383325"/>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13" name="Google Shape;113;p31"/>
            <p:cNvSpPr/>
            <p:nvPr/>
          </p:nvSpPr>
          <p:spPr>
            <a:xfrm rot="-1799831" flipH="1">
              <a:off x="6631565" y="1976853"/>
              <a:ext cx="5308" cy="26"/>
            </a:xfrm>
            <a:custGeom>
              <a:avLst/>
              <a:gdLst/>
              <a:ahLst/>
              <a:cxnLst/>
              <a:rect l="l" t="t" r="r" b="b"/>
              <a:pathLst>
                <a:path w="201" h="1" fill="none" extrusionOk="0">
                  <a:moveTo>
                    <a:pt x="201" y="1"/>
                  </a:moveTo>
                  <a:lnTo>
                    <a:pt x="1" y="1"/>
                  </a:lnTo>
                </a:path>
              </a:pathLst>
            </a:custGeom>
            <a:noFill/>
            <a:ln w="10000" cap="rnd" cmpd="sng">
              <a:solidFill>
                <a:srgbClr val="383325"/>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14" name="Google Shape;114;p31"/>
            <p:cNvSpPr/>
            <p:nvPr/>
          </p:nvSpPr>
          <p:spPr>
            <a:xfrm rot="-1799831" flipH="1">
              <a:off x="7395363" y="3921816"/>
              <a:ext cx="6206" cy="26"/>
            </a:xfrm>
            <a:custGeom>
              <a:avLst/>
              <a:gdLst/>
              <a:ahLst/>
              <a:cxnLst/>
              <a:rect l="l" t="t" r="r" b="b"/>
              <a:pathLst>
                <a:path w="235" h="1" fill="none" extrusionOk="0">
                  <a:moveTo>
                    <a:pt x="1" y="1"/>
                  </a:moveTo>
                  <a:lnTo>
                    <a:pt x="234" y="1"/>
                  </a:lnTo>
                </a:path>
              </a:pathLst>
            </a:custGeom>
            <a:noFill/>
            <a:ln w="10000" cap="rnd" cmpd="sng">
              <a:solidFill>
                <a:srgbClr val="383325"/>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15" name="Google Shape;115;p31"/>
            <p:cNvSpPr/>
            <p:nvPr/>
          </p:nvSpPr>
          <p:spPr>
            <a:xfrm rot="-1799831" flipH="1">
              <a:off x="7551557" y="3889792"/>
              <a:ext cx="877381" cy="544412"/>
            </a:xfrm>
            <a:custGeom>
              <a:avLst/>
              <a:gdLst/>
              <a:ahLst/>
              <a:cxnLst/>
              <a:rect l="l" t="t" r="r" b="b"/>
              <a:pathLst>
                <a:path w="33225" h="20616" extrusionOk="0">
                  <a:moveTo>
                    <a:pt x="33225" y="0"/>
                  </a:moveTo>
                  <a:cubicBezTo>
                    <a:pt x="33158" y="34"/>
                    <a:pt x="33091" y="67"/>
                    <a:pt x="32991" y="134"/>
                  </a:cubicBezTo>
                  <a:cubicBezTo>
                    <a:pt x="31757" y="868"/>
                    <a:pt x="29655" y="1468"/>
                    <a:pt x="26687" y="1969"/>
                  </a:cubicBezTo>
                  <a:cubicBezTo>
                    <a:pt x="23524" y="2449"/>
                    <a:pt x="20110" y="2689"/>
                    <a:pt x="16450" y="2689"/>
                  </a:cubicBezTo>
                  <a:cubicBezTo>
                    <a:pt x="14011" y="2689"/>
                    <a:pt x="11462" y="2582"/>
                    <a:pt x="8807" y="2369"/>
                  </a:cubicBezTo>
                  <a:cubicBezTo>
                    <a:pt x="4804" y="2035"/>
                    <a:pt x="2036" y="1568"/>
                    <a:pt x="435" y="968"/>
                  </a:cubicBezTo>
                  <a:cubicBezTo>
                    <a:pt x="268" y="901"/>
                    <a:pt x="134" y="834"/>
                    <a:pt x="1" y="734"/>
                  </a:cubicBezTo>
                  <a:lnTo>
                    <a:pt x="1" y="6672"/>
                  </a:lnTo>
                  <a:cubicBezTo>
                    <a:pt x="4571" y="6505"/>
                    <a:pt x="9141" y="6238"/>
                    <a:pt x="13711" y="5871"/>
                  </a:cubicBezTo>
                  <a:cubicBezTo>
                    <a:pt x="14878" y="5771"/>
                    <a:pt x="16046" y="5671"/>
                    <a:pt x="17213" y="5538"/>
                  </a:cubicBezTo>
                  <a:cubicBezTo>
                    <a:pt x="17547" y="5338"/>
                    <a:pt x="18080" y="5137"/>
                    <a:pt x="18814" y="4904"/>
                  </a:cubicBezTo>
                  <a:cubicBezTo>
                    <a:pt x="19582" y="4704"/>
                    <a:pt x="20582" y="4437"/>
                    <a:pt x="21850" y="4103"/>
                  </a:cubicBezTo>
                  <a:cubicBezTo>
                    <a:pt x="23151" y="3803"/>
                    <a:pt x="24485" y="3470"/>
                    <a:pt x="25919" y="3169"/>
                  </a:cubicBezTo>
                  <a:cubicBezTo>
                    <a:pt x="27354" y="2836"/>
                    <a:pt x="28488" y="2602"/>
                    <a:pt x="29322" y="2369"/>
                  </a:cubicBezTo>
                  <a:cubicBezTo>
                    <a:pt x="30156" y="2169"/>
                    <a:pt x="31457" y="1768"/>
                    <a:pt x="33225" y="1201"/>
                  </a:cubicBezTo>
                  <a:lnTo>
                    <a:pt x="33225" y="0"/>
                  </a:lnTo>
                  <a:close/>
                  <a:moveTo>
                    <a:pt x="15379" y="7673"/>
                  </a:moveTo>
                  <a:lnTo>
                    <a:pt x="15379" y="7673"/>
                  </a:lnTo>
                  <a:cubicBezTo>
                    <a:pt x="14778" y="7739"/>
                    <a:pt x="14144" y="7773"/>
                    <a:pt x="13511" y="7806"/>
                  </a:cubicBezTo>
                  <a:cubicBezTo>
                    <a:pt x="9007" y="8173"/>
                    <a:pt x="4504" y="8440"/>
                    <a:pt x="1" y="8540"/>
                  </a:cubicBezTo>
                  <a:lnTo>
                    <a:pt x="1" y="10908"/>
                  </a:lnTo>
                  <a:cubicBezTo>
                    <a:pt x="4471" y="10741"/>
                    <a:pt x="8907" y="10475"/>
                    <a:pt x="13310" y="10108"/>
                  </a:cubicBezTo>
                  <a:cubicBezTo>
                    <a:pt x="13677" y="10074"/>
                    <a:pt x="14044" y="10074"/>
                    <a:pt x="14378" y="10008"/>
                  </a:cubicBezTo>
                  <a:cubicBezTo>
                    <a:pt x="14645" y="9140"/>
                    <a:pt x="14978" y="8373"/>
                    <a:pt x="15379" y="7673"/>
                  </a:cubicBezTo>
                  <a:close/>
                  <a:moveTo>
                    <a:pt x="13911" y="12009"/>
                  </a:moveTo>
                  <a:cubicBezTo>
                    <a:pt x="13677" y="12042"/>
                    <a:pt x="13410" y="12076"/>
                    <a:pt x="13177" y="12076"/>
                  </a:cubicBezTo>
                  <a:cubicBezTo>
                    <a:pt x="8774" y="12409"/>
                    <a:pt x="4404" y="12643"/>
                    <a:pt x="1" y="12776"/>
                  </a:cubicBezTo>
                  <a:lnTo>
                    <a:pt x="1" y="14878"/>
                  </a:lnTo>
                  <a:cubicBezTo>
                    <a:pt x="4371" y="14711"/>
                    <a:pt x="8707" y="14477"/>
                    <a:pt x="13010" y="14111"/>
                  </a:cubicBezTo>
                  <a:cubicBezTo>
                    <a:pt x="13244" y="14111"/>
                    <a:pt x="13477" y="14077"/>
                    <a:pt x="13677" y="14077"/>
                  </a:cubicBezTo>
                  <a:cubicBezTo>
                    <a:pt x="13744" y="13343"/>
                    <a:pt x="13811" y="12676"/>
                    <a:pt x="13911" y="12009"/>
                  </a:cubicBezTo>
                  <a:close/>
                  <a:moveTo>
                    <a:pt x="13611" y="16012"/>
                  </a:moveTo>
                  <a:cubicBezTo>
                    <a:pt x="13410" y="16045"/>
                    <a:pt x="13210" y="16045"/>
                    <a:pt x="13010" y="16079"/>
                  </a:cubicBezTo>
                  <a:cubicBezTo>
                    <a:pt x="8674" y="16412"/>
                    <a:pt x="4337" y="16646"/>
                    <a:pt x="1" y="16746"/>
                  </a:cubicBezTo>
                  <a:lnTo>
                    <a:pt x="1" y="17346"/>
                  </a:lnTo>
                  <a:cubicBezTo>
                    <a:pt x="1" y="18414"/>
                    <a:pt x="668" y="19081"/>
                    <a:pt x="2002" y="19381"/>
                  </a:cubicBezTo>
                  <a:cubicBezTo>
                    <a:pt x="2102" y="19414"/>
                    <a:pt x="2202" y="19448"/>
                    <a:pt x="2336" y="19481"/>
                  </a:cubicBezTo>
                  <a:cubicBezTo>
                    <a:pt x="3970" y="19815"/>
                    <a:pt x="6105" y="20115"/>
                    <a:pt x="8807" y="20315"/>
                  </a:cubicBezTo>
                  <a:cubicBezTo>
                    <a:pt x="10575" y="20482"/>
                    <a:pt x="12276" y="20549"/>
                    <a:pt x="13944" y="20615"/>
                  </a:cubicBezTo>
                  <a:cubicBezTo>
                    <a:pt x="13744" y="19314"/>
                    <a:pt x="13611" y="17813"/>
                    <a:pt x="13611" y="16112"/>
                  </a:cubicBezTo>
                  <a:lnTo>
                    <a:pt x="13611" y="16012"/>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16" name="Google Shape;116;p31"/>
            <p:cNvSpPr/>
            <p:nvPr/>
          </p:nvSpPr>
          <p:spPr>
            <a:xfrm rot="-1799831" flipH="1">
              <a:off x="8044904" y="3909112"/>
              <a:ext cx="375273" cy="288077"/>
            </a:xfrm>
            <a:custGeom>
              <a:avLst/>
              <a:gdLst/>
              <a:ahLst/>
              <a:cxnLst/>
              <a:rect l="l" t="t" r="r" b="b"/>
              <a:pathLst>
                <a:path w="14211" h="10909" extrusionOk="0">
                  <a:moveTo>
                    <a:pt x="14211" y="0"/>
                  </a:moveTo>
                  <a:cubicBezTo>
                    <a:pt x="9641" y="367"/>
                    <a:pt x="5071" y="634"/>
                    <a:pt x="501" y="801"/>
                  </a:cubicBezTo>
                  <a:cubicBezTo>
                    <a:pt x="34" y="1435"/>
                    <a:pt x="34" y="2068"/>
                    <a:pt x="501" y="2669"/>
                  </a:cubicBezTo>
                  <a:cubicBezTo>
                    <a:pt x="5004" y="2569"/>
                    <a:pt x="9507" y="2302"/>
                    <a:pt x="14011" y="1935"/>
                  </a:cubicBezTo>
                  <a:cubicBezTo>
                    <a:pt x="13610" y="1068"/>
                    <a:pt x="13677" y="434"/>
                    <a:pt x="14211" y="0"/>
                  </a:cubicBezTo>
                  <a:close/>
                  <a:moveTo>
                    <a:pt x="13810" y="4237"/>
                  </a:moveTo>
                  <a:lnTo>
                    <a:pt x="13810" y="4237"/>
                  </a:lnTo>
                  <a:cubicBezTo>
                    <a:pt x="9407" y="4604"/>
                    <a:pt x="4971" y="4870"/>
                    <a:pt x="501" y="5004"/>
                  </a:cubicBezTo>
                  <a:cubicBezTo>
                    <a:pt x="1" y="5704"/>
                    <a:pt x="1" y="6338"/>
                    <a:pt x="501" y="6905"/>
                  </a:cubicBezTo>
                  <a:cubicBezTo>
                    <a:pt x="4904" y="6772"/>
                    <a:pt x="9274" y="6538"/>
                    <a:pt x="13677" y="6205"/>
                  </a:cubicBezTo>
                  <a:cubicBezTo>
                    <a:pt x="13143" y="5638"/>
                    <a:pt x="13210" y="4971"/>
                    <a:pt x="13810" y="4237"/>
                  </a:cubicBezTo>
                  <a:close/>
                  <a:moveTo>
                    <a:pt x="13510" y="8240"/>
                  </a:moveTo>
                  <a:lnTo>
                    <a:pt x="13510" y="8240"/>
                  </a:lnTo>
                  <a:cubicBezTo>
                    <a:pt x="9207" y="8573"/>
                    <a:pt x="4871" y="8840"/>
                    <a:pt x="501" y="9007"/>
                  </a:cubicBezTo>
                  <a:cubicBezTo>
                    <a:pt x="67" y="9574"/>
                    <a:pt x="67" y="10208"/>
                    <a:pt x="501" y="10908"/>
                  </a:cubicBezTo>
                  <a:cubicBezTo>
                    <a:pt x="4837" y="10775"/>
                    <a:pt x="9174" y="10541"/>
                    <a:pt x="13510" y="10208"/>
                  </a:cubicBezTo>
                  <a:cubicBezTo>
                    <a:pt x="13277" y="9841"/>
                    <a:pt x="13177" y="9540"/>
                    <a:pt x="13177" y="9307"/>
                  </a:cubicBezTo>
                  <a:cubicBezTo>
                    <a:pt x="13143" y="9073"/>
                    <a:pt x="13277" y="8740"/>
                    <a:pt x="13510" y="8240"/>
                  </a:cubicBezTo>
                  <a:close/>
                </a:path>
              </a:pathLst>
            </a:custGeom>
            <a:solidFill>
              <a:srgbClr val="B4B4B4"/>
            </a:solidFill>
            <a:ln>
              <a:noFill/>
            </a:ln>
          </p:spPr>
          <p:txBody>
            <a:bodyPr spcFirstLastPara="1" wrap="square" lIns="121900" tIns="121900" rIns="121900" bIns="121900" anchor="ctr" anchorCtr="0">
              <a:noAutofit/>
            </a:bodyPr>
            <a:lstStyle/>
            <a:p>
              <a:endParaRPr sz="2400" dirty="0"/>
            </a:p>
          </p:txBody>
        </p:sp>
        <p:sp>
          <p:nvSpPr>
            <p:cNvPr id="117" name="Google Shape;117;p31"/>
            <p:cNvSpPr/>
            <p:nvPr/>
          </p:nvSpPr>
          <p:spPr>
            <a:xfrm rot="-1799831" flipH="1">
              <a:off x="7551954" y="4071805"/>
              <a:ext cx="562897" cy="332995"/>
            </a:xfrm>
            <a:custGeom>
              <a:avLst/>
              <a:gdLst/>
              <a:ahLst/>
              <a:cxnLst/>
              <a:rect l="l" t="t" r="r" b="b"/>
              <a:pathLst>
                <a:path w="21316" h="12610" extrusionOk="0">
                  <a:moveTo>
                    <a:pt x="20682" y="0"/>
                  </a:moveTo>
                  <a:cubicBezTo>
                    <a:pt x="15411" y="801"/>
                    <a:pt x="10041" y="1435"/>
                    <a:pt x="4670" y="1935"/>
                  </a:cubicBezTo>
                  <a:cubicBezTo>
                    <a:pt x="3503" y="2035"/>
                    <a:pt x="2302" y="2169"/>
                    <a:pt x="1168" y="2235"/>
                  </a:cubicBezTo>
                  <a:lnTo>
                    <a:pt x="1134" y="2235"/>
                  </a:lnTo>
                  <a:lnTo>
                    <a:pt x="1101" y="2269"/>
                  </a:lnTo>
                  <a:cubicBezTo>
                    <a:pt x="567" y="2736"/>
                    <a:pt x="501" y="3403"/>
                    <a:pt x="901" y="4303"/>
                  </a:cubicBezTo>
                  <a:lnTo>
                    <a:pt x="934" y="4370"/>
                  </a:lnTo>
                  <a:lnTo>
                    <a:pt x="1001" y="4370"/>
                  </a:lnTo>
                  <a:cubicBezTo>
                    <a:pt x="1601" y="4303"/>
                    <a:pt x="2235" y="4270"/>
                    <a:pt x="2869" y="4203"/>
                  </a:cubicBezTo>
                  <a:cubicBezTo>
                    <a:pt x="8773" y="3703"/>
                    <a:pt x="14811" y="2969"/>
                    <a:pt x="20715" y="2035"/>
                  </a:cubicBezTo>
                  <a:lnTo>
                    <a:pt x="20782" y="2035"/>
                  </a:lnTo>
                  <a:cubicBezTo>
                    <a:pt x="21315" y="1435"/>
                    <a:pt x="21315" y="768"/>
                    <a:pt x="20782" y="34"/>
                  </a:cubicBezTo>
                  <a:lnTo>
                    <a:pt x="20748" y="0"/>
                  </a:lnTo>
                  <a:close/>
                  <a:moveTo>
                    <a:pt x="20748" y="4203"/>
                  </a:moveTo>
                  <a:lnTo>
                    <a:pt x="20682" y="4237"/>
                  </a:lnTo>
                  <a:cubicBezTo>
                    <a:pt x="14477" y="5137"/>
                    <a:pt x="8139" y="5871"/>
                    <a:pt x="1835" y="6405"/>
                  </a:cubicBezTo>
                  <a:cubicBezTo>
                    <a:pt x="1501" y="6438"/>
                    <a:pt x="1134" y="6472"/>
                    <a:pt x="767" y="6505"/>
                  </a:cubicBezTo>
                  <a:lnTo>
                    <a:pt x="734" y="6505"/>
                  </a:lnTo>
                  <a:lnTo>
                    <a:pt x="734" y="6538"/>
                  </a:lnTo>
                  <a:cubicBezTo>
                    <a:pt x="67" y="7306"/>
                    <a:pt x="0" y="7973"/>
                    <a:pt x="567" y="8606"/>
                  </a:cubicBezTo>
                  <a:lnTo>
                    <a:pt x="601" y="8606"/>
                  </a:lnTo>
                  <a:cubicBezTo>
                    <a:pt x="601" y="8606"/>
                    <a:pt x="1134" y="8573"/>
                    <a:pt x="1368" y="8573"/>
                  </a:cubicBezTo>
                  <a:cubicBezTo>
                    <a:pt x="7806" y="8039"/>
                    <a:pt x="14310" y="7272"/>
                    <a:pt x="20715" y="6271"/>
                  </a:cubicBezTo>
                  <a:lnTo>
                    <a:pt x="20748" y="6238"/>
                  </a:lnTo>
                  <a:cubicBezTo>
                    <a:pt x="21282" y="5571"/>
                    <a:pt x="21282" y="4904"/>
                    <a:pt x="20748" y="4237"/>
                  </a:cubicBezTo>
                  <a:lnTo>
                    <a:pt x="20748" y="4203"/>
                  </a:lnTo>
                  <a:close/>
                  <a:moveTo>
                    <a:pt x="20715" y="8206"/>
                  </a:moveTo>
                  <a:cubicBezTo>
                    <a:pt x="14244" y="9174"/>
                    <a:pt x="7672" y="9941"/>
                    <a:pt x="1134" y="10441"/>
                  </a:cubicBezTo>
                  <a:cubicBezTo>
                    <a:pt x="901" y="10474"/>
                    <a:pt x="701" y="10474"/>
                    <a:pt x="467" y="10508"/>
                  </a:cubicBezTo>
                  <a:lnTo>
                    <a:pt x="400" y="10508"/>
                  </a:lnTo>
                  <a:lnTo>
                    <a:pt x="400" y="10541"/>
                  </a:lnTo>
                  <a:cubicBezTo>
                    <a:pt x="134" y="11042"/>
                    <a:pt x="34" y="11408"/>
                    <a:pt x="34" y="11642"/>
                  </a:cubicBezTo>
                  <a:cubicBezTo>
                    <a:pt x="67" y="11875"/>
                    <a:pt x="167" y="12176"/>
                    <a:pt x="400" y="12576"/>
                  </a:cubicBezTo>
                  <a:lnTo>
                    <a:pt x="434" y="12609"/>
                  </a:lnTo>
                  <a:lnTo>
                    <a:pt x="467" y="12609"/>
                  </a:lnTo>
                  <a:cubicBezTo>
                    <a:pt x="667" y="12609"/>
                    <a:pt x="901" y="12609"/>
                    <a:pt x="1101" y="12576"/>
                  </a:cubicBezTo>
                  <a:cubicBezTo>
                    <a:pt x="7606" y="12042"/>
                    <a:pt x="14210" y="11275"/>
                    <a:pt x="20715" y="10274"/>
                  </a:cubicBezTo>
                  <a:lnTo>
                    <a:pt x="20748" y="10241"/>
                  </a:lnTo>
                  <a:lnTo>
                    <a:pt x="20782" y="10241"/>
                  </a:lnTo>
                  <a:cubicBezTo>
                    <a:pt x="21315" y="9440"/>
                    <a:pt x="21315" y="8773"/>
                    <a:pt x="20748" y="8240"/>
                  </a:cubicBezTo>
                  <a:lnTo>
                    <a:pt x="20748" y="8206"/>
                  </a:lnTo>
                  <a:close/>
                </a:path>
              </a:pathLst>
            </a:custGeom>
            <a:solidFill>
              <a:srgbClr val="D7D7D7"/>
            </a:solidFill>
            <a:ln>
              <a:noFill/>
            </a:ln>
          </p:spPr>
          <p:txBody>
            <a:bodyPr spcFirstLastPara="1" wrap="square" lIns="121900" tIns="121900" rIns="121900" bIns="121900" anchor="ctr" anchorCtr="0">
              <a:noAutofit/>
            </a:bodyPr>
            <a:lstStyle/>
            <a:p>
              <a:endParaRPr sz="2400" dirty="0"/>
            </a:p>
          </p:txBody>
        </p:sp>
        <p:sp>
          <p:nvSpPr>
            <p:cNvPr id="118" name="Google Shape;118;p31"/>
            <p:cNvSpPr/>
            <p:nvPr/>
          </p:nvSpPr>
          <p:spPr>
            <a:xfrm rot="-1799831" flipH="1">
              <a:off x="7580973" y="4006803"/>
              <a:ext cx="522388" cy="517978"/>
            </a:xfrm>
            <a:custGeom>
              <a:avLst/>
              <a:gdLst/>
              <a:ahLst/>
              <a:cxnLst/>
              <a:rect l="l" t="t" r="r" b="b"/>
              <a:pathLst>
                <a:path w="19782" h="19615" extrusionOk="0">
                  <a:moveTo>
                    <a:pt x="19782" y="0"/>
                  </a:moveTo>
                  <a:lnTo>
                    <a:pt x="19682" y="34"/>
                  </a:lnTo>
                  <a:cubicBezTo>
                    <a:pt x="17914" y="601"/>
                    <a:pt x="16579" y="1001"/>
                    <a:pt x="15745" y="1201"/>
                  </a:cubicBezTo>
                  <a:cubicBezTo>
                    <a:pt x="14945" y="1401"/>
                    <a:pt x="13811" y="1668"/>
                    <a:pt x="12376" y="1968"/>
                  </a:cubicBezTo>
                  <a:cubicBezTo>
                    <a:pt x="10942" y="2302"/>
                    <a:pt x="9574" y="2635"/>
                    <a:pt x="8307" y="2936"/>
                  </a:cubicBezTo>
                  <a:cubicBezTo>
                    <a:pt x="7039" y="3236"/>
                    <a:pt x="6005" y="3503"/>
                    <a:pt x="5271" y="3736"/>
                  </a:cubicBezTo>
                  <a:cubicBezTo>
                    <a:pt x="4504" y="3970"/>
                    <a:pt x="3970" y="4170"/>
                    <a:pt x="3637" y="4370"/>
                  </a:cubicBezTo>
                  <a:lnTo>
                    <a:pt x="3704" y="4537"/>
                  </a:lnTo>
                  <a:cubicBezTo>
                    <a:pt x="9041" y="4036"/>
                    <a:pt x="14445" y="3369"/>
                    <a:pt x="19715" y="2602"/>
                  </a:cubicBezTo>
                  <a:lnTo>
                    <a:pt x="19782" y="2602"/>
                  </a:lnTo>
                  <a:lnTo>
                    <a:pt x="19782" y="0"/>
                  </a:lnTo>
                  <a:close/>
                  <a:moveTo>
                    <a:pt x="19682" y="4303"/>
                  </a:moveTo>
                  <a:cubicBezTo>
                    <a:pt x="13777" y="5237"/>
                    <a:pt x="7773" y="5971"/>
                    <a:pt x="1836" y="6472"/>
                  </a:cubicBezTo>
                  <a:lnTo>
                    <a:pt x="1802" y="6472"/>
                  </a:lnTo>
                  <a:lnTo>
                    <a:pt x="1769" y="6505"/>
                  </a:lnTo>
                  <a:cubicBezTo>
                    <a:pt x="1369" y="7239"/>
                    <a:pt x="1035" y="8039"/>
                    <a:pt x="768" y="8907"/>
                  </a:cubicBezTo>
                  <a:lnTo>
                    <a:pt x="735" y="9007"/>
                  </a:lnTo>
                  <a:lnTo>
                    <a:pt x="835" y="9007"/>
                  </a:lnTo>
                  <a:cubicBezTo>
                    <a:pt x="7139" y="8473"/>
                    <a:pt x="13477" y="7739"/>
                    <a:pt x="19715" y="6805"/>
                  </a:cubicBezTo>
                  <a:lnTo>
                    <a:pt x="19782" y="6805"/>
                  </a:lnTo>
                  <a:lnTo>
                    <a:pt x="19782" y="4303"/>
                  </a:lnTo>
                  <a:close/>
                  <a:moveTo>
                    <a:pt x="19682" y="8540"/>
                  </a:moveTo>
                  <a:cubicBezTo>
                    <a:pt x="13277" y="9540"/>
                    <a:pt x="6772" y="10308"/>
                    <a:pt x="368" y="10841"/>
                  </a:cubicBezTo>
                  <a:lnTo>
                    <a:pt x="301" y="10841"/>
                  </a:lnTo>
                  <a:lnTo>
                    <a:pt x="301" y="10908"/>
                  </a:lnTo>
                  <a:cubicBezTo>
                    <a:pt x="201" y="11542"/>
                    <a:pt x="101" y="12242"/>
                    <a:pt x="68" y="12943"/>
                  </a:cubicBezTo>
                  <a:lnTo>
                    <a:pt x="34" y="13043"/>
                  </a:lnTo>
                  <a:lnTo>
                    <a:pt x="134" y="13043"/>
                  </a:lnTo>
                  <a:cubicBezTo>
                    <a:pt x="6672" y="12509"/>
                    <a:pt x="13244" y="11742"/>
                    <a:pt x="19715" y="10808"/>
                  </a:cubicBezTo>
                  <a:lnTo>
                    <a:pt x="19782" y="10808"/>
                  </a:lnTo>
                  <a:lnTo>
                    <a:pt x="19782" y="8540"/>
                  </a:lnTo>
                  <a:close/>
                  <a:moveTo>
                    <a:pt x="19782" y="12509"/>
                  </a:moveTo>
                  <a:lnTo>
                    <a:pt x="19682" y="12543"/>
                  </a:lnTo>
                  <a:cubicBezTo>
                    <a:pt x="13177" y="13543"/>
                    <a:pt x="6572" y="14310"/>
                    <a:pt x="68" y="14844"/>
                  </a:cubicBezTo>
                  <a:lnTo>
                    <a:pt x="1" y="14844"/>
                  </a:lnTo>
                  <a:lnTo>
                    <a:pt x="1" y="15011"/>
                  </a:lnTo>
                  <a:cubicBezTo>
                    <a:pt x="1" y="16712"/>
                    <a:pt x="101" y="18213"/>
                    <a:pt x="334" y="19514"/>
                  </a:cubicBezTo>
                  <a:lnTo>
                    <a:pt x="334" y="19581"/>
                  </a:lnTo>
                  <a:lnTo>
                    <a:pt x="401" y="19581"/>
                  </a:lnTo>
                  <a:cubicBezTo>
                    <a:pt x="1268" y="19614"/>
                    <a:pt x="2169" y="19614"/>
                    <a:pt x="3003" y="19614"/>
                  </a:cubicBezTo>
                  <a:cubicBezTo>
                    <a:pt x="6139" y="19614"/>
                    <a:pt x="9141" y="19448"/>
                    <a:pt x="11909" y="19081"/>
                  </a:cubicBezTo>
                  <a:cubicBezTo>
                    <a:pt x="12343" y="19014"/>
                    <a:pt x="12743" y="18947"/>
                    <a:pt x="13177" y="18880"/>
                  </a:cubicBezTo>
                  <a:cubicBezTo>
                    <a:pt x="14445" y="18680"/>
                    <a:pt x="15545" y="18480"/>
                    <a:pt x="16413" y="18247"/>
                  </a:cubicBezTo>
                  <a:cubicBezTo>
                    <a:pt x="16646" y="18180"/>
                    <a:pt x="16880" y="18113"/>
                    <a:pt x="17080" y="18047"/>
                  </a:cubicBezTo>
                  <a:cubicBezTo>
                    <a:pt x="18781" y="17613"/>
                    <a:pt x="19682" y="16712"/>
                    <a:pt x="19782" y="15411"/>
                  </a:cubicBezTo>
                  <a:lnTo>
                    <a:pt x="19782" y="12509"/>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19" name="Google Shape;119;p31"/>
            <p:cNvSpPr/>
            <p:nvPr/>
          </p:nvSpPr>
          <p:spPr>
            <a:xfrm rot="-1799831" flipH="1">
              <a:off x="7784952" y="4352679"/>
              <a:ext cx="729395" cy="118067"/>
            </a:xfrm>
            <a:custGeom>
              <a:avLst/>
              <a:gdLst/>
              <a:ahLst/>
              <a:cxnLst/>
              <a:rect l="l" t="t" r="r" b="b"/>
              <a:pathLst>
                <a:path w="27621" h="4471" extrusionOk="0">
                  <a:moveTo>
                    <a:pt x="27620" y="1"/>
                  </a:moveTo>
                  <a:lnTo>
                    <a:pt x="27620" y="1"/>
                  </a:lnTo>
                  <a:cubicBezTo>
                    <a:pt x="26753" y="201"/>
                    <a:pt x="25686" y="435"/>
                    <a:pt x="24385" y="635"/>
                  </a:cubicBezTo>
                  <a:cubicBezTo>
                    <a:pt x="23984" y="701"/>
                    <a:pt x="23551" y="768"/>
                    <a:pt x="23117" y="802"/>
                  </a:cubicBezTo>
                  <a:cubicBezTo>
                    <a:pt x="20383" y="1192"/>
                    <a:pt x="17447" y="1379"/>
                    <a:pt x="14323" y="1379"/>
                  </a:cubicBezTo>
                  <a:cubicBezTo>
                    <a:pt x="13444" y="1379"/>
                    <a:pt x="12550" y="1365"/>
                    <a:pt x="11642" y="1335"/>
                  </a:cubicBezTo>
                  <a:cubicBezTo>
                    <a:pt x="9974" y="1302"/>
                    <a:pt x="8273" y="1202"/>
                    <a:pt x="6505" y="1068"/>
                  </a:cubicBezTo>
                  <a:cubicBezTo>
                    <a:pt x="3803" y="835"/>
                    <a:pt x="1668" y="535"/>
                    <a:pt x="1" y="201"/>
                  </a:cubicBezTo>
                  <a:lnTo>
                    <a:pt x="1" y="201"/>
                  </a:lnTo>
                  <a:lnTo>
                    <a:pt x="5104" y="3904"/>
                  </a:lnTo>
                  <a:cubicBezTo>
                    <a:pt x="6238" y="4071"/>
                    <a:pt x="7406" y="4204"/>
                    <a:pt x="8573" y="4271"/>
                  </a:cubicBezTo>
                  <a:cubicBezTo>
                    <a:pt x="8773" y="4304"/>
                    <a:pt x="8940" y="4304"/>
                    <a:pt x="9140" y="4337"/>
                  </a:cubicBezTo>
                  <a:cubicBezTo>
                    <a:pt x="10275" y="4404"/>
                    <a:pt x="11409" y="4437"/>
                    <a:pt x="12576" y="4471"/>
                  </a:cubicBezTo>
                  <a:cubicBezTo>
                    <a:pt x="12409" y="4137"/>
                    <a:pt x="12276" y="3770"/>
                    <a:pt x="12143" y="3403"/>
                  </a:cubicBezTo>
                  <a:cubicBezTo>
                    <a:pt x="12176" y="2836"/>
                    <a:pt x="12343" y="2503"/>
                    <a:pt x="12610" y="2403"/>
                  </a:cubicBezTo>
                  <a:cubicBezTo>
                    <a:pt x="12910" y="2336"/>
                    <a:pt x="13477" y="2269"/>
                    <a:pt x="14377" y="2269"/>
                  </a:cubicBezTo>
                  <a:lnTo>
                    <a:pt x="16145" y="2269"/>
                  </a:lnTo>
                  <a:cubicBezTo>
                    <a:pt x="16879" y="2269"/>
                    <a:pt x="17913" y="2303"/>
                    <a:pt x="19214" y="2336"/>
                  </a:cubicBezTo>
                  <a:cubicBezTo>
                    <a:pt x="20549" y="2336"/>
                    <a:pt x="22717" y="2069"/>
                    <a:pt x="25719" y="1435"/>
                  </a:cubicBezTo>
                  <a:lnTo>
                    <a:pt x="27620" y="1"/>
                  </a:ln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20" name="Google Shape;120;p31"/>
            <p:cNvSpPr/>
            <p:nvPr/>
          </p:nvSpPr>
          <p:spPr>
            <a:xfrm rot="-1799831" flipH="1">
              <a:off x="7860993" y="4452991"/>
              <a:ext cx="362070" cy="85454"/>
            </a:xfrm>
            <a:custGeom>
              <a:avLst/>
              <a:gdLst/>
              <a:ahLst/>
              <a:cxnLst/>
              <a:rect l="l" t="t" r="r" b="b"/>
              <a:pathLst>
                <a:path w="13711" h="3236" extrusionOk="0">
                  <a:moveTo>
                    <a:pt x="13644" y="0"/>
                  </a:moveTo>
                  <a:cubicBezTo>
                    <a:pt x="10775" y="601"/>
                    <a:pt x="8674" y="901"/>
                    <a:pt x="7339" y="901"/>
                  </a:cubicBezTo>
                  <a:lnTo>
                    <a:pt x="7173" y="901"/>
                  </a:lnTo>
                  <a:cubicBezTo>
                    <a:pt x="5905" y="868"/>
                    <a:pt x="4971" y="868"/>
                    <a:pt x="4237" y="868"/>
                  </a:cubicBezTo>
                  <a:lnTo>
                    <a:pt x="2302" y="868"/>
                  </a:lnTo>
                  <a:cubicBezTo>
                    <a:pt x="1402" y="868"/>
                    <a:pt x="801" y="901"/>
                    <a:pt x="501" y="1001"/>
                  </a:cubicBezTo>
                  <a:cubicBezTo>
                    <a:pt x="201" y="1101"/>
                    <a:pt x="34" y="1435"/>
                    <a:pt x="1" y="2102"/>
                  </a:cubicBezTo>
                  <a:cubicBezTo>
                    <a:pt x="134" y="2469"/>
                    <a:pt x="268" y="2836"/>
                    <a:pt x="434" y="3169"/>
                  </a:cubicBezTo>
                  <a:lnTo>
                    <a:pt x="434" y="3203"/>
                  </a:lnTo>
                  <a:lnTo>
                    <a:pt x="501" y="3203"/>
                  </a:lnTo>
                  <a:cubicBezTo>
                    <a:pt x="901" y="3203"/>
                    <a:pt x="1302" y="3236"/>
                    <a:pt x="1735" y="3236"/>
                  </a:cubicBezTo>
                  <a:lnTo>
                    <a:pt x="2036" y="3236"/>
                  </a:lnTo>
                  <a:cubicBezTo>
                    <a:pt x="3570" y="3203"/>
                    <a:pt x="5138" y="3136"/>
                    <a:pt x="6706" y="3036"/>
                  </a:cubicBezTo>
                  <a:cubicBezTo>
                    <a:pt x="6906" y="3036"/>
                    <a:pt x="7073" y="3002"/>
                    <a:pt x="7273" y="3002"/>
                  </a:cubicBezTo>
                  <a:cubicBezTo>
                    <a:pt x="8307" y="2902"/>
                    <a:pt x="9341" y="2769"/>
                    <a:pt x="10342" y="2635"/>
                  </a:cubicBezTo>
                  <a:lnTo>
                    <a:pt x="10375" y="2635"/>
                  </a:lnTo>
                  <a:lnTo>
                    <a:pt x="13711" y="167"/>
                  </a:lnTo>
                  <a:lnTo>
                    <a:pt x="13644" y="0"/>
                  </a:lnTo>
                  <a:close/>
                </a:path>
              </a:pathLst>
            </a:custGeom>
            <a:solidFill>
              <a:srgbClr val="6D6D6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21" name="Google Shape;121;p31"/>
            <p:cNvSpPr/>
            <p:nvPr/>
          </p:nvSpPr>
          <p:spPr>
            <a:xfrm rot="-1799831" flipH="1">
              <a:off x="8061138" y="4452096"/>
              <a:ext cx="269565" cy="65437"/>
            </a:xfrm>
            <a:custGeom>
              <a:avLst/>
              <a:gdLst/>
              <a:ahLst/>
              <a:cxnLst/>
              <a:rect l="l" t="t" r="r" b="b"/>
              <a:pathLst>
                <a:path w="10208" h="2478" extrusionOk="0">
                  <a:moveTo>
                    <a:pt x="0" y="1"/>
                  </a:moveTo>
                  <a:lnTo>
                    <a:pt x="0" y="1"/>
                  </a:lnTo>
                  <a:cubicBezTo>
                    <a:pt x="200" y="1202"/>
                    <a:pt x="934" y="1969"/>
                    <a:pt x="2169" y="2236"/>
                  </a:cubicBezTo>
                  <a:cubicBezTo>
                    <a:pt x="2727" y="2403"/>
                    <a:pt x="3474" y="2477"/>
                    <a:pt x="4387" y="2477"/>
                  </a:cubicBezTo>
                  <a:cubicBezTo>
                    <a:pt x="4564" y="2477"/>
                    <a:pt x="4748" y="2475"/>
                    <a:pt x="4937" y="2469"/>
                  </a:cubicBezTo>
                  <a:lnTo>
                    <a:pt x="5404" y="2469"/>
                  </a:lnTo>
                  <a:cubicBezTo>
                    <a:pt x="5551" y="2473"/>
                    <a:pt x="5693" y="2475"/>
                    <a:pt x="5830" y="2475"/>
                  </a:cubicBezTo>
                  <a:cubicBezTo>
                    <a:pt x="6758" y="2475"/>
                    <a:pt x="7487" y="2381"/>
                    <a:pt x="8039" y="2236"/>
                  </a:cubicBezTo>
                  <a:cubicBezTo>
                    <a:pt x="9240" y="1969"/>
                    <a:pt x="9941" y="1302"/>
                    <a:pt x="10174" y="201"/>
                  </a:cubicBezTo>
                  <a:cubicBezTo>
                    <a:pt x="10174" y="167"/>
                    <a:pt x="10174" y="101"/>
                    <a:pt x="10208" y="34"/>
                  </a:cubicBezTo>
                  <a:lnTo>
                    <a:pt x="10208" y="34"/>
                  </a:lnTo>
                  <a:cubicBezTo>
                    <a:pt x="8640" y="134"/>
                    <a:pt x="7105" y="201"/>
                    <a:pt x="5538" y="201"/>
                  </a:cubicBezTo>
                  <a:lnTo>
                    <a:pt x="4003" y="201"/>
                  </a:lnTo>
                  <a:cubicBezTo>
                    <a:pt x="2869" y="167"/>
                    <a:pt x="1702" y="134"/>
                    <a:pt x="601" y="67"/>
                  </a:cubicBezTo>
                  <a:cubicBezTo>
                    <a:pt x="367" y="34"/>
                    <a:pt x="200" y="34"/>
                    <a:pt x="0" y="1"/>
                  </a:cubicBezTo>
                  <a:close/>
                </a:path>
              </a:pathLst>
            </a:custGeom>
            <a:solidFill>
              <a:srgbClr val="48484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22" name="Google Shape;122;p31"/>
            <p:cNvSpPr/>
            <p:nvPr/>
          </p:nvSpPr>
          <p:spPr>
            <a:xfrm rot="-1799831" flipH="1">
              <a:off x="7248871" y="3345215"/>
              <a:ext cx="1069388" cy="653263"/>
            </a:xfrm>
            <a:custGeom>
              <a:avLst/>
              <a:gdLst/>
              <a:ahLst/>
              <a:cxnLst/>
              <a:rect l="l" t="t" r="r" b="b"/>
              <a:pathLst>
                <a:path w="40496" h="24738" extrusionOk="0">
                  <a:moveTo>
                    <a:pt x="0" y="0"/>
                  </a:moveTo>
                  <a:lnTo>
                    <a:pt x="0" y="0"/>
                  </a:lnTo>
                  <a:cubicBezTo>
                    <a:pt x="2735" y="4470"/>
                    <a:pt x="4270" y="7939"/>
                    <a:pt x="4637" y="10441"/>
                  </a:cubicBezTo>
                  <a:cubicBezTo>
                    <a:pt x="4837" y="11775"/>
                    <a:pt x="4970" y="13710"/>
                    <a:pt x="5037" y="16212"/>
                  </a:cubicBezTo>
                  <a:cubicBezTo>
                    <a:pt x="5037" y="16912"/>
                    <a:pt x="5037" y="17713"/>
                    <a:pt x="5037" y="18680"/>
                  </a:cubicBezTo>
                  <a:cubicBezTo>
                    <a:pt x="5037" y="18981"/>
                    <a:pt x="5004" y="19348"/>
                    <a:pt x="5004" y="19781"/>
                  </a:cubicBezTo>
                  <a:cubicBezTo>
                    <a:pt x="4904" y="21249"/>
                    <a:pt x="5304" y="22283"/>
                    <a:pt x="6138" y="22783"/>
                  </a:cubicBezTo>
                  <a:cubicBezTo>
                    <a:pt x="6271" y="22883"/>
                    <a:pt x="6405" y="22950"/>
                    <a:pt x="6572" y="23017"/>
                  </a:cubicBezTo>
                  <a:cubicBezTo>
                    <a:pt x="8173" y="23617"/>
                    <a:pt x="10941" y="24084"/>
                    <a:pt x="14944" y="24418"/>
                  </a:cubicBezTo>
                  <a:cubicBezTo>
                    <a:pt x="17613" y="24631"/>
                    <a:pt x="20164" y="24738"/>
                    <a:pt x="22602" y="24738"/>
                  </a:cubicBezTo>
                  <a:cubicBezTo>
                    <a:pt x="26259" y="24738"/>
                    <a:pt x="29661" y="24498"/>
                    <a:pt x="32824" y="24018"/>
                  </a:cubicBezTo>
                  <a:cubicBezTo>
                    <a:pt x="35792" y="23517"/>
                    <a:pt x="37894" y="22917"/>
                    <a:pt x="39128" y="22183"/>
                  </a:cubicBezTo>
                  <a:cubicBezTo>
                    <a:pt x="39228" y="22116"/>
                    <a:pt x="39295" y="22083"/>
                    <a:pt x="39395" y="22049"/>
                  </a:cubicBezTo>
                  <a:cubicBezTo>
                    <a:pt x="40029" y="21582"/>
                    <a:pt x="40429" y="20915"/>
                    <a:pt x="40496" y="20015"/>
                  </a:cubicBezTo>
                  <a:lnTo>
                    <a:pt x="40496" y="18714"/>
                  </a:lnTo>
                  <a:cubicBezTo>
                    <a:pt x="40496" y="18080"/>
                    <a:pt x="40496" y="17413"/>
                    <a:pt x="40496" y="16746"/>
                  </a:cubicBezTo>
                  <a:cubicBezTo>
                    <a:pt x="39855" y="16778"/>
                    <a:pt x="39201" y="16795"/>
                    <a:pt x="38534" y="16795"/>
                  </a:cubicBezTo>
                  <a:cubicBezTo>
                    <a:pt x="34412" y="16795"/>
                    <a:pt x="29795" y="16170"/>
                    <a:pt x="24684" y="14878"/>
                  </a:cubicBezTo>
                  <a:cubicBezTo>
                    <a:pt x="17246" y="13043"/>
                    <a:pt x="11642" y="8940"/>
                    <a:pt x="7872" y="2535"/>
                  </a:cubicBezTo>
                  <a:cubicBezTo>
                    <a:pt x="7405" y="2469"/>
                    <a:pt x="6938" y="2369"/>
                    <a:pt x="6505" y="2302"/>
                  </a:cubicBezTo>
                  <a:cubicBezTo>
                    <a:pt x="2902" y="1635"/>
                    <a:pt x="734" y="868"/>
                    <a:pt x="0" y="0"/>
                  </a:cubicBezTo>
                  <a:close/>
                </a:path>
              </a:pathLst>
            </a:custGeom>
            <a:solidFill>
              <a:srgbClr val="9053A9"/>
            </a:solidFill>
            <a:ln>
              <a:noFill/>
            </a:ln>
          </p:spPr>
          <p:txBody>
            <a:bodyPr spcFirstLastPara="1" wrap="square" lIns="121900" tIns="121900" rIns="121900" bIns="121900" anchor="ctr" anchorCtr="0">
              <a:noAutofit/>
            </a:bodyPr>
            <a:lstStyle/>
            <a:p>
              <a:endParaRPr sz="2400" dirty="0"/>
            </a:p>
          </p:txBody>
        </p:sp>
        <p:sp>
          <p:nvSpPr>
            <p:cNvPr id="123" name="Google Shape;123;p31"/>
            <p:cNvSpPr/>
            <p:nvPr/>
          </p:nvSpPr>
          <p:spPr>
            <a:xfrm rot="-1799831" flipH="1">
              <a:off x="7082388" y="3441035"/>
              <a:ext cx="1001574" cy="449267"/>
            </a:xfrm>
            <a:custGeom>
              <a:avLst/>
              <a:gdLst/>
              <a:ahLst/>
              <a:cxnLst/>
              <a:rect l="l" t="t" r="r" b="b"/>
              <a:pathLst>
                <a:path w="37928" h="17013" extrusionOk="0">
                  <a:moveTo>
                    <a:pt x="37827" y="1"/>
                  </a:moveTo>
                  <a:cubicBezTo>
                    <a:pt x="37026" y="868"/>
                    <a:pt x="34892" y="1635"/>
                    <a:pt x="31389" y="2303"/>
                  </a:cubicBezTo>
                  <a:cubicBezTo>
                    <a:pt x="26819" y="3170"/>
                    <a:pt x="21349" y="3604"/>
                    <a:pt x="15077" y="3604"/>
                  </a:cubicBezTo>
                  <a:cubicBezTo>
                    <a:pt x="9473" y="3604"/>
                    <a:pt x="4437" y="3270"/>
                    <a:pt x="167" y="2603"/>
                  </a:cubicBezTo>
                  <a:lnTo>
                    <a:pt x="0" y="2569"/>
                  </a:lnTo>
                  <a:lnTo>
                    <a:pt x="0" y="2569"/>
                  </a:lnTo>
                  <a:lnTo>
                    <a:pt x="67" y="2703"/>
                  </a:lnTo>
                  <a:cubicBezTo>
                    <a:pt x="3836" y="9107"/>
                    <a:pt x="9507" y="13277"/>
                    <a:pt x="16912" y="15112"/>
                  </a:cubicBezTo>
                  <a:cubicBezTo>
                    <a:pt x="22049" y="16379"/>
                    <a:pt x="26719" y="17013"/>
                    <a:pt x="30789" y="17013"/>
                  </a:cubicBezTo>
                  <a:cubicBezTo>
                    <a:pt x="31456" y="17013"/>
                    <a:pt x="32123" y="16980"/>
                    <a:pt x="32757" y="16946"/>
                  </a:cubicBezTo>
                  <a:lnTo>
                    <a:pt x="32823" y="16946"/>
                  </a:lnTo>
                  <a:lnTo>
                    <a:pt x="32823" y="16880"/>
                  </a:lnTo>
                  <a:cubicBezTo>
                    <a:pt x="32857" y="16713"/>
                    <a:pt x="32857" y="16513"/>
                    <a:pt x="32857" y="16346"/>
                  </a:cubicBezTo>
                  <a:cubicBezTo>
                    <a:pt x="32890" y="13844"/>
                    <a:pt x="33024" y="11909"/>
                    <a:pt x="33224" y="10575"/>
                  </a:cubicBezTo>
                  <a:cubicBezTo>
                    <a:pt x="33357" y="9808"/>
                    <a:pt x="33591" y="8941"/>
                    <a:pt x="33924" y="7973"/>
                  </a:cubicBezTo>
                  <a:cubicBezTo>
                    <a:pt x="34325" y="6906"/>
                    <a:pt x="34858" y="5672"/>
                    <a:pt x="35525" y="4337"/>
                  </a:cubicBezTo>
                  <a:cubicBezTo>
                    <a:pt x="36193" y="3036"/>
                    <a:pt x="36993" y="1602"/>
                    <a:pt x="37927" y="101"/>
                  </a:cubicBezTo>
                  <a:lnTo>
                    <a:pt x="37827" y="1"/>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124" name="Google Shape;124;p31"/>
            <p:cNvSpPr/>
            <p:nvPr/>
          </p:nvSpPr>
          <p:spPr>
            <a:xfrm rot="-1799831" flipH="1">
              <a:off x="6940072" y="3288396"/>
              <a:ext cx="1220913" cy="230826"/>
            </a:xfrm>
            <a:custGeom>
              <a:avLst/>
              <a:gdLst/>
              <a:ahLst/>
              <a:cxnLst/>
              <a:rect l="l" t="t" r="r" b="b"/>
              <a:pathLst>
                <a:path w="46234" h="8741" extrusionOk="0">
                  <a:moveTo>
                    <a:pt x="23117" y="1"/>
                  </a:moveTo>
                  <a:cubicBezTo>
                    <a:pt x="16880" y="1"/>
                    <a:pt x="11476" y="401"/>
                    <a:pt x="6939" y="1268"/>
                  </a:cubicBezTo>
                  <a:cubicBezTo>
                    <a:pt x="6406" y="1368"/>
                    <a:pt x="5872" y="1502"/>
                    <a:pt x="5371" y="1602"/>
                  </a:cubicBezTo>
                  <a:cubicBezTo>
                    <a:pt x="1902" y="2402"/>
                    <a:pt x="101" y="3336"/>
                    <a:pt x="1" y="4404"/>
                  </a:cubicBezTo>
                  <a:cubicBezTo>
                    <a:pt x="1" y="4537"/>
                    <a:pt x="34" y="4704"/>
                    <a:pt x="101" y="4871"/>
                  </a:cubicBezTo>
                  <a:cubicBezTo>
                    <a:pt x="168" y="4971"/>
                    <a:pt x="234" y="5071"/>
                    <a:pt x="301" y="5204"/>
                  </a:cubicBezTo>
                  <a:cubicBezTo>
                    <a:pt x="1035" y="6072"/>
                    <a:pt x="3203" y="6839"/>
                    <a:pt x="6806" y="7506"/>
                  </a:cubicBezTo>
                  <a:cubicBezTo>
                    <a:pt x="7239" y="7573"/>
                    <a:pt x="7706" y="7673"/>
                    <a:pt x="8173" y="7739"/>
                  </a:cubicBezTo>
                  <a:cubicBezTo>
                    <a:pt x="12510" y="8407"/>
                    <a:pt x="17480" y="8740"/>
                    <a:pt x="23117" y="8740"/>
                  </a:cubicBezTo>
                  <a:cubicBezTo>
                    <a:pt x="29422" y="8740"/>
                    <a:pt x="34859" y="8307"/>
                    <a:pt x="39462" y="7439"/>
                  </a:cubicBezTo>
                  <a:cubicBezTo>
                    <a:pt x="42965" y="6772"/>
                    <a:pt x="45100" y="6005"/>
                    <a:pt x="45900" y="5104"/>
                  </a:cubicBezTo>
                  <a:cubicBezTo>
                    <a:pt x="46000" y="4971"/>
                    <a:pt x="46067" y="4837"/>
                    <a:pt x="46201" y="4671"/>
                  </a:cubicBezTo>
                  <a:cubicBezTo>
                    <a:pt x="46201" y="4537"/>
                    <a:pt x="46234" y="4437"/>
                    <a:pt x="46234" y="4304"/>
                  </a:cubicBezTo>
                  <a:cubicBezTo>
                    <a:pt x="46167" y="3103"/>
                    <a:pt x="43866" y="2102"/>
                    <a:pt x="39362" y="1268"/>
                  </a:cubicBezTo>
                  <a:cubicBezTo>
                    <a:pt x="34826" y="401"/>
                    <a:pt x="29422" y="1"/>
                    <a:pt x="23117" y="1"/>
                  </a:cubicBez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125" name="Google Shape;125;p31"/>
            <p:cNvSpPr/>
            <p:nvPr/>
          </p:nvSpPr>
          <p:spPr>
            <a:xfrm rot="-1799831" flipH="1">
              <a:off x="7241054" y="3340459"/>
              <a:ext cx="1084150" cy="663429"/>
            </a:xfrm>
            <a:custGeom>
              <a:avLst/>
              <a:gdLst/>
              <a:ahLst/>
              <a:cxnLst/>
              <a:rect l="l" t="t" r="r" b="b"/>
              <a:pathLst>
                <a:path w="41055" h="25123" extrusionOk="0">
                  <a:moveTo>
                    <a:pt x="222" y="1"/>
                  </a:moveTo>
                  <a:cubicBezTo>
                    <a:pt x="98" y="1"/>
                    <a:pt x="1" y="130"/>
                    <a:pt x="92" y="290"/>
                  </a:cubicBezTo>
                  <a:cubicBezTo>
                    <a:pt x="1327" y="2292"/>
                    <a:pt x="2461" y="4327"/>
                    <a:pt x="3395" y="6462"/>
                  </a:cubicBezTo>
                  <a:cubicBezTo>
                    <a:pt x="4062" y="7929"/>
                    <a:pt x="4562" y="9464"/>
                    <a:pt x="4762" y="11065"/>
                  </a:cubicBezTo>
                  <a:cubicBezTo>
                    <a:pt x="5029" y="13166"/>
                    <a:pt x="5096" y="15335"/>
                    <a:pt x="5096" y="17503"/>
                  </a:cubicBezTo>
                  <a:cubicBezTo>
                    <a:pt x="5096" y="18070"/>
                    <a:pt x="5096" y="18670"/>
                    <a:pt x="5096" y="19271"/>
                  </a:cubicBezTo>
                  <a:cubicBezTo>
                    <a:pt x="5096" y="19804"/>
                    <a:pt x="5029" y="20371"/>
                    <a:pt x="5096" y="20905"/>
                  </a:cubicBezTo>
                  <a:cubicBezTo>
                    <a:pt x="5163" y="21739"/>
                    <a:pt x="5496" y="22573"/>
                    <a:pt x="6197" y="23040"/>
                  </a:cubicBezTo>
                  <a:cubicBezTo>
                    <a:pt x="6764" y="23474"/>
                    <a:pt x="7531" y="23640"/>
                    <a:pt x="8232" y="23807"/>
                  </a:cubicBezTo>
                  <a:cubicBezTo>
                    <a:pt x="9099" y="24041"/>
                    <a:pt x="9966" y="24174"/>
                    <a:pt x="10833" y="24308"/>
                  </a:cubicBezTo>
                  <a:cubicBezTo>
                    <a:pt x="13268" y="24675"/>
                    <a:pt x="15737" y="24875"/>
                    <a:pt x="18172" y="25008"/>
                  </a:cubicBezTo>
                  <a:cubicBezTo>
                    <a:pt x="19676" y="25082"/>
                    <a:pt x="21183" y="25122"/>
                    <a:pt x="22690" y="25122"/>
                  </a:cubicBezTo>
                  <a:cubicBezTo>
                    <a:pt x="25964" y="25122"/>
                    <a:pt x="29239" y="24931"/>
                    <a:pt x="32482" y="24474"/>
                  </a:cubicBezTo>
                  <a:cubicBezTo>
                    <a:pt x="34550" y="24174"/>
                    <a:pt x="36685" y="23807"/>
                    <a:pt x="38620" y="22973"/>
                  </a:cubicBezTo>
                  <a:cubicBezTo>
                    <a:pt x="39387" y="22673"/>
                    <a:pt x="40154" y="22273"/>
                    <a:pt x="40588" y="21539"/>
                  </a:cubicBezTo>
                  <a:cubicBezTo>
                    <a:pt x="41055" y="20738"/>
                    <a:pt x="40988" y="19838"/>
                    <a:pt x="40988" y="18937"/>
                  </a:cubicBezTo>
                  <a:cubicBezTo>
                    <a:pt x="40988" y="18303"/>
                    <a:pt x="40955" y="17636"/>
                    <a:pt x="40955" y="17002"/>
                  </a:cubicBezTo>
                  <a:cubicBezTo>
                    <a:pt x="40955" y="16860"/>
                    <a:pt x="40819" y="16755"/>
                    <a:pt x="40712" y="16755"/>
                  </a:cubicBezTo>
                  <a:cubicBezTo>
                    <a:pt x="40644" y="16755"/>
                    <a:pt x="40588" y="16798"/>
                    <a:pt x="40588" y="16902"/>
                  </a:cubicBezTo>
                  <a:cubicBezTo>
                    <a:pt x="40588" y="17569"/>
                    <a:pt x="40588" y="18203"/>
                    <a:pt x="40588" y="18870"/>
                  </a:cubicBezTo>
                  <a:cubicBezTo>
                    <a:pt x="40588" y="19304"/>
                    <a:pt x="40621" y="19738"/>
                    <a:pt x="40588" y="20138"/>
                  </a:cubicBezTo>
                  <a:cubicBezTo>
                    <a:pt x="40555" y="20605"/>
                    <a:pt x="40388" y="21072"/>
                    <a:pt x="40154" y="21439"/>
                  </a:cubicBezTo>
                  <a:cubicBezTo>
                    <a:pt x="39887" y="21839"/>
                    <a:pt x="39521" y="22073"/>
                    <a:pt x="39120" y="22306"/>
                  </a:cubicBezTo>
                  <a:cubicBezTo>
                    <a:pt x="38386" y="22706"/>
                    <a:pt x="37619" y="22973"/>
                    <a:pt x="36852" y="23173"/>
                  </a:cubicBezTo>
                  <a:cubicBezTo>
                    <a:pt x="35785" y="23507"/>
                    <a:pt x="34717" y="23707"/>
                    <a:pt x="33616" y="23907"/>
                  </a:cubicBezTo>
                  <a:cubicBezTo>
                    <a:pt x="30152" y="24514"/>
                    <a:pt x="26612" y="24738"/>
                    <a:pt x="23081" y="24738"/>
                  </a:cubicBezTo>
                  <a:cubicBezTo>
                    <a:pt x="21954" y="24738"/>
                    <a:pt x="20828" y="24715"/>
                    <a:pt x="19706" y="24675"/>
                  </a:cubicBezTo>
                  <a:cubicBezTo>
                    <a:pt x="17171" y="24608"/>
                    <a:pt x="14636" y="24408"/>
                    <a:pt x="12134" y="24107"/>
                  </a:cubicBezTo>
                  <a:cubicBezTo>
                    <a:pt x="10466" y="23907"/>
                    <a:pt x="8765" y="23674"/>
                    <a:pt x="7164" y="23140"/>
                  </a:cubicBezTo>
                  <a:cubicBezTo>
                    <a:pt x="6364" y="22873"/>
                    <a:pt x="5796" y="22373"/>
                    <a:pt x="5563" y="21506"/>
                  </a:cubicBezTo>
                  <a:cubicBezTo>
                    <a:pt x="5463" y="21039"/>
                    <a:pt x="5430" y="20505"/>
                    <a:pt x="5463" y="20005"/>
                  </a:cubicBezTo>
                  <a:cubicBezTo>
                    <a:pt x="5496" y="19437"/>
                    <a:pt x="5496" y="18837"/>
                    <a:pt x="5496" y="18270"/>
                  </a:cubicBezTo>
                  <a:cubicBezTo>
                    <a:pt x="5496" y="16102"/>
                    <a:pt x="5463" y="13934"/>
                    <a:pt x="5263" y="11799"/>
                  </a:cubicBezTo>
                  <a:cubicBezTo>
                    <a:pt x="5163" y="11031"/>
                    <a:pt x="5096" y="10298"/>
                    <a:pt x="4896" y="9597"/>
                  </a:cubicBezTo>
                  <a:cubicBezTo>
                    <a:pt x="4729" y="8830"/>
                    <a:pt x="4462" y="8096"/>
                    <a:pt x="4195" y="7362"/>
                  </a:cubicBezTo>
                  <a:cubicBezTo>
                    <a:pt x="3428" y="5394"/>
                    <a:pt x="2427" y="3493"/>
                    <a:pt x="1360" y="1691"/>
                  </a:cubicBezTo>
                  <a:cubicBezTo>
                    <a:pt x="1226" y="1454"/>
                    <a:pt x="1086" y="1216"/>
                    <a:pt x="942" y="978"/>
                  </a:cubicBezTo>
                  <a:lnTo>
                    <a:pt x="942" y="978"/>
                  </a:lnTo>
                  <a:cubicBezTo>
                    <a:pt x="1509" y="1313"/>
                    <a:pt x="2162" y="1532"/>
                    <a:pt x="2761" y="1725"/>
                  </a:cubicBezTo>
                  <a:cubicBezTo>
                    <a:pt x="4496" y="2292"/>
                    <a:pt x="6330" y="2592"/>
                    <a:pt x="8131" y="2892"/>
                  </a:cubicBezTo>
                  <a:cubicBezTo>
                    <a:pt x="8152" y="2897"/>
                    <a:pt x="8171" y="2900"/>
                    <a:pt x="8188" y="2900"/>
                  </a:cubicBezTo>
                  <a:cubicBezTo>
                    <a:pt x="8397" y="2900"/>
                    <a:pt x="8380" y="2556"/>
                    <a:pt x="8165" y="2525"/>
                  </a:cubicBezTo>
                  <a:cubicBezTo>
                    <a:pt x="6430" y="2258"/>
                    <a:pt x="4662" y="1958"/>
                    <a:pt x="2994" y="1425"/>
                  </a:cubicBezTo>
                  <a:cubicBezTo>
                    <a:pt x="2427" y="1258"/>
                    <a:pt x="1860" y="1058"/>
                    <a:pt x="1360" y="791"/>
                  </a:cubicBezTo>
                  <a:cubicBezTo>
                    <a:pt x="993" y="591"/>
                    <a:pt x="659" y="390"/>
                    <a:pt x="393" y="90"/>
                  </a:cubicBezTo>
                  <a:lnTo>
                    <a:pt x="393" y="90"/>
                  </a:lnTo>
                  <a:cubicBezTo>
                    <a:pt x="393" y="90"/>
                    <a:pt x="393" y="90"/>
                    <a:pt x="393" y="90"/>
                  </a:cubicBezTo>
                  <a:cubicBezTo>
                    <a:pt x="340" y="28"/>
                    <a:pt x="278" y="1"/>
                    <a:pt x="22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26" name="Google Shape;126;p31"/>
            <p:cNvSpPr/>
            <p:nvPr/>
          </p:nvSpPr>
          <p:spPr>
            <a:xfrm rot="-1799831" flipH="1">
              <a:off x="6915652" y="3287481"/>
              <a:ext cx="1252628" cy="241811"/>
            </a:xfrm>
            <a:custGeom>
              <a:avLst/>
              <a:gdLst/>
              <a:ahLst/>
              <a:cxnLst/>
              <a:rect l="l" t="t" r="r" b="b"/>
              <a:pathLst>
                <a:path w="47435" h="9157" extrusionOk="0">
                  <a:moveTo>
                    <a:pt x="22856" y="1"/>
                  </a:moveTo>
                  <a:cubicBezTo>
                    <a:pt x="20519" y="1"/>
                    <a:pt x="18182" y="68"/>
                    <a:pt x="15845" y="221"/>
                  </a:cubicBezTo>
                  <a:cubicBezTo>
                    <a:pt x="12843" y="421"/>
                    <a:pt x="9807" y="754"/>
                    <a:pt x="6872" y="1355"/>
                  </a:cubicBezTo>
                  <a:cubicBezTo>
                    <a:pt x="5304" y="1655"/>
                    <a:pt x="3770" y="1989"/>
                    <a:pt x="2302" y="2589"/>
                  </a:cubicBezTo>
                  <a:cubicBezTo>
                    <a:pt x="1535" y="2889"/>
                    <a:pt x="601" y="3323"/>
                    <a:pt x="201" y="4090"/>
                  </a:cubicBezTo>
                  <a:cubicBezTo>
                    <a:pt x="134" y="4223"/>
                    <a:pt x="67" y="4357"/>
                    <a:pt x="67" y="4490"/>
                  </a:cubicBezTo>
                  <a:cubicBezTo>
                    <a:pt x="0" y="4857"/>
                    <a:pt x="167" y="5157"/>
                    <a:pt x="334" y="5458"/>
                  </a:cubicBezTo>
                  <a:cubicBezTo>
                    <a:pt x="388" y="5539"/>
                    <a:pt x="481" y="5576"/>
                    <a:pt x="563" y="5576"/>
                  </a:cubicBezTo>
                  <a:cubicBezTo>
                    <a:pt x="683" y="5576"/>
                    <a:pt x="780" y="5496"/>
                    <a:pt x="701" y="5358"/>
                  </a:cubicBezTo>
                  <a:cubicBezTo>
                    <a:pt x="534" y="5091"/>
                    <a:pt x="367" y="4824"/>
                    <a:pt x="467" y="4490"/>
                  </a:cubicBezTo>
                  <a:cubicBezTo>
                    <a:pt x="501" y="4357"/>
                    <a:pt x="568" y="4223"/>
                    <a:pt x="668" y="4123"/>
                  </a:cubicBezTo>
                  <a:cubicBezTo>
                    <a:pt x="901" y="3790"/>
                    <a:pt x="1235" y="3590"/>
                    <a:pt x="1568" y="3390"/>
                  </a:cubicBezTo>
                  <a:cubicBezTo>
                    <a:pt x="2702" y="2722"/>
                    <a:pt x="4037" y="2389"/>
                    <a:pt x="5304" y="2089"/>
                  </a:cubicBezTo>
                  <a:cubicBezTo>
                    <a:pt x="8206" y="1388"/>
                    <a:pt x="11175" y="988"/>
                    <a:pt x="14144" y="754"/>
                  </a:cubicBezTo>
                  <a:cubicBezTo>
                    <a:pt x="17075" y="491"/>
                    <a:pt x="20032" y="381"/>
                    <a:pt x="22992" y="381"/>
                  </a:cubicBezTo>
                  <a:cubicBezTo>
                    <a:pt x="23400" y="381"/>
                    <a:pt x="23809" y="383"/>
                    <a:pt x="24218" y="387"/>
                  </a:cubicBezTo>
                  <a:cubicBezTo>
                    <a:pt x="27520" y="387"/>
                    <a:pt x="30822" y="521"/>
                    <a:pt x="34091" y="854"/>
                  </a:cubicBezTo>
                  <a:cubicBezTo>
                    <a:pt x="36960" y="1155"/>
                    <a:pt x="39896" y="1555"/>
                    <a:pt x="42664" y="2322"/>
                  </a:cubicBezTo>
                  <a:cubicBezTo>
                    <a:pt x="43598" y="2589"/>
                    <a:pt x="47434" y="3623"/>
                    <a:pt x="45933" y="5258"/>
                  </a:cubicBezTo>
                  <a:cubicBezTo>
                    <a:pt x="45666" y="5524"/>
                    <a:pt x="45333" y="5725"/>
                    <a:pt x="44999" y="5891"/>
                  </a:cubicBezTo>
                  <a:cubicBezTo>
                    <a:pt x="44566" y="6125"/>
                    <a:pt x="44065" y="6292"/>
                    <a:pt x="43565" y="6458"/>
                  </a:cubicBezTo>
                  <a:cubicBezTo>
                    <a:pt x="42164" y="6925"/>
                    <a:pt x="40730" y="7259"/>
                    <a:pt x="39262" y="7526"/>
                  </a:cubicBezTo>
                  <a:cubicBezTo>
                    <a:pt x="36326" y="8060"/>
                    <a:pt x="33391" y="8360"/>
                    <a:pt x="30422" y="8560"/>
                  </a:cubicBezTo>
                  <a:cubicBezTo>
                    <a:pt x="28003" y="8699"/>
                    <a:pt x="25601" y="8758"/>
                    <a:pt x="23192" y="8758"/>
                  </a:cubicBezTo>
                  <a:cubicBezTo>
                    <a:pt x="22146" y="8758"/>
                    <a:pt x="21098" y="8747"/>
                    <a:pt x="20048" y="8727"/>
                  </a:cubicBezTo>
                  <a:cubicBezTo>
                    <a:pt x="16879" y="8627"/>
                    <a:pt x="13677" y="8426"/>
                    <a:pt x="10508" y="8026"/>
                  </a:cubicBezTo>
                  <a:cubicBezTo>
                    <a:pt x="9807" y="7959"/>
                    <a:pt x="9140" y="7859"/>
                    <a:pt x="8440" y="7759"/>
                  </a:cubicBezTo>
                  <a:cubicBezTo>
                    <a:pt x="8428" y="7758"/>
                    <a:pt x="8417" y="7757"/>
                    <a:pt x="8407" y="7757"/>
                  </a:cubicBezTo>
                  <a:cubicBezTo>
                    <a:pt x="8173" y="7757"/>
                    <a:pt x="8183" y="8094"/>
                    <a:pt x="8406" y="8126"/>
                  </a:cubicBezTo>
                  <a:cubicBezTo>
                    <a:pt x="11542" y="8627"/>
                    <a:pt x="14678" y="8894"/>
                    <a:pt x="17847" y="9027"/>
                  </a:cubicBezTo>
                  <a:cubicBezTo>
                    <a:pt x="19731" y="9115"/>
                    <a:pt x="21624" y="9157"/>
                    <a:pt x="23517" y="9157"/>
                  </a:cubicBezTo>
                  <a:cubicBezTo>
                    <a:pt x="25210" y="9157"/>
                    <a:pt x="26902" y="9123"/>
                    <a:pt x="28588" y="9060"/>
                  </a:cubicBezTo>
                  <a:cubicBezTo>
                    <a:pt x="31756" y="8927"/>
                    <a:pt x="34892" y="8627"/>
                    <a:pt x="37994" y="8160"/>
                  </a:cubicBezTo>
                  <a:cubicBezTo>
                    <a:pt x="39529" y="7893"/>
                    <a:pt x="41063" y="7626"/>
                    <a:pt x="42564" y="7192"/>
                  </a:cubicBezTo>
                  <a:cubicBezTo>
                    <a:pt x="43632" y="6925"/>
                    <a:pt x="44732" y="6592"/>
                    <a:pt x="45666" y="5991"/>
                  </a:cubicBezTo>
                  <a:cubicBezTo>
                    <a:pt x="46067" y="5725"/>
                    <a:pt x="46367" y="5424"/>
                    <a:pt x="46567" y="5024"/>
                  </a:cubicBezTo>
                  <a:cubicBezTo>
                    <a:pt x="46734" y="4690"/>
                    <a:pt x="46634" y="4257"/>
                    <a:pt x="46467" y="3957"/>
                  </a:cubicBezTo>
                  <a:cubicBezTo>
                    <a:pt x="46067" y="3289"/>
                    <a:pt x="45266" y="2889"/>
                    <a:pt x="44599" y="2622"/>
                  </a:cubicBezTo>
                  <a:cubicBezTo>
                    <a:pt x="43331" y="2089"/>
                    <a:pt x="41997" y="1755"/>
                    <a:pt x="40663" y="1488"/>
                  </a:cubicBezTo>
                  <a:cubicBezTo>
                    <a:pt x="39195" y="1188"/>
                    <a:pt x="37694" y="954"/>
                    <a:pt x="36226" y="754"/>
                  </a:cubicBezTo>
                  <a:cubicBezTo>
                    <a:pt x="33024" y="321"/>
                    <a:pt x="29788" y="121"/>
                    <a:pt x="26553" y="54"/>
                  </a:cubicBezTo>
                  <a:cubicBezTo>
                    <a:pt x="25321" y="19"/>
                    <a:pt x="24089" y="1"/>
                    <a:pt x="2285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27" name="Google Shape;127;p31"/>
            <p:cNvSpPr/>
            <p:nvPr/>
          </p:nvSpPr>
          <p:spPr>
            <a:xfrm rot="-1799831" flipH="1">
              <a:off x="7134421" y="3653286"/>
              <a:ext cx="147168" cy="455182"/>
            </a:xfrm>
            <a:custGeom>
              <a:avLst/>
              <a:gdLst/>
              <a:ahLst/>
              <a:cxnLst/>
              <a:rect l="l" t="t" r="r" b="b"/>
              <a:pathLst>
                <a:path w="5573" h="17237" extrusionOk="0">
                  <a:moveTo>
                    <a:pt x="5259" y="1"/>
                  </a:moveTo>
                  <a:cubicBezTo>
                    <a:pt x="5213" y="1"/>
                    <a:pt x="5170" y="18"/>
                    <a:pt x="5138" y="58"/>
                  </a:cubicBezTo>
                  <a:cubicBezTo>
                    <a:pt x="3837" y="2226"/>
                    <a:pt x="2569" y="4461"/>
                    <a:pt x="1602" y="6763"/>
                  </a:cubicBezTo>
                  <a:cubicBezTo>
                    <a:pt x="1135" y="7863"/>
                    <a:pt x="734" y="8964"/>
                    <a:pt x="501" y="10098"/>
                  </a:cubicBezTo>
                  <a:cubicBezTo>
                    <a:pt x="301" y="10999"/>
                    <a:pt x="234" y="11933"/>
                    <a:pt x="167" y="12867"/>
                  </a:cubicBezTo>
                  <a:cubicBezTo>
                    <a:pt x="67" y="14235"/>
                    <a:pt x="34" y="15636"/>
                    <a:pt x="1" y="17003"/>
                  </a:cubicBezTo>
                  <a:cubicBezTo>
                    <a:pt x="1" y="17144"/>
                    <a:pt x="146" y="17236"/>
                    <a:pt x="262" y="17236"/>
                  </a:cubicBezTo>
                  <a:cubicBezTo>
                    <a:pt x="338" y="17236"/>
                    <a:pt x="401" y="17196"/>
                    <a:pt x="401" y="17103"/>
                  </a:cubicBezTo>
                  <a:cubicBezTo>
                    <a:pt x="434" y="14969"/>
                    <a:pt x="468" y="12834"/>
                    <a:pt x="801" y="10766"/>
                  </a:cubicBezTo>
                  <a:cubicBezTo>
                    <a:pt x="968" y="9598"/>
                    <a:pt x="1368" y="8464"/>
                    <a:pt x="1802" y="7363"/>
                  </a:cubicBezTo>
                  <a:cubicBezTo>
                    <a:pt x="2269" y="6229"/>
                    <a:pt x="2769" y="5162"/>
                    <a:pt x="3336" y="4094"/>
                  </a:cubicBezTo>
                  <a:cubicBezTo>
                    <a:pt x="4003" y="2793"/>
                    <a:pt x="4737" y="1559"/>
                    <a:pt x="5471" y="325"/>
                  </a:cubicBezTo>
                  <a:cubicBezTo>
                    <a:pt x="5573" y="172"/>
                    <a:pt x="5404" y="1"/>
                    <a:pt x="525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28" name="Google Shape;128;p31"/>
            <p:cNvSpPr/>
            <p:nvPr/>
          </p:nvSpPr>
          <p:spPr>
            <a:xfrm rot="-1799831" flipH="1">
              <a:off x="7476260" y="4024650"/>
              <a:ext cx="435799" cy="156859"/>
            </a:xfrm>
            <a:custGeom>
              <a:avLst/>
              <a:gdLst/>
              <a:ahLst/>
              <a:cxnLst/>
              <a:rect l="l" t="t" r="r" b="b"/>
              <a:pathLst>
                <a:path w="16503" h="5940" extrusionOk="0">
                  <a:moveTo>
                    <a:pt x="16241" y="1"/>
                  </a:moveTo>
                  <a:cubicBezTo>
                    <a:pt x="16165" y="1"/>
                    <a:pt x="16102" y="41"/>
                    <a:pt x="16102" y="134"/>
                  </a:cubicBezTo>
                  <a:lnTo>
                    <a:pt x="16102" y="3660"/>
                  </a:lnTo>
                  <a:lnTo>
                    <a:pt x="16102" y="3660"/>
                  </a:lnTo>
                  <a:cubicBezTo>
                    <a:pt x="12020" y="4251"/>
                    <a:pt x="7907" y="4776"/>
                    <a:pt x="3793" y="5204"/>
                  </a:cubicBezTo>
                  <a:cubicBezTo>
                    <a:pt x="2626" y="5337"/>
                    <a:pt x="1425" y="5438"/>
                    <a:pt x="257" y="5571"/>
                  </a:cubicBezTo>
                  <a:cubicBezTo>
                    <a:pt x="1" y="5571"/>
                    <a:pt x="83" y="5940"/>
                    <a:pt x="297" y="5940"/>
                  </a:cubicBezTo>
                  <a:cubicBezTo>
                    <a:pt x="305" y="5940"/>
                    <a:pt x="315" y="5939"/>
                    <a:pt x="324" y="5938"/>
                  </a:cubicBezTo>
                  <a:cubicBezTo>
                    <a:pt x="4494" y="5538"/>
                    <a:pt x="8663" y="5071"/>
                    <a:pt x="12799" y="4504"/>
                  </a:cubicBezTo>
                  <a:cubicBezTo>
                    <a:pt x="13967" y="4337"/>
                    <a:pt x="15134" y="4170"/>
                    <a:pt x="16335" y="4003"/>
                  </a:cubicBezTo>
                  <a:cubicBezTo>
                    <a:pt x="16402" y="4003"/>
                    <a:pt x="16502" y="3936"/>
                    <a:pt x="16502" y="3870"/>
                  </a:cubicBezTo>
                  <a:lnTo>
                    <a:pt x="16502" y="234"/>
                  </a:lnTo>
                  <a:cubicBezTo>
                    <a:pt x="16502" y="93"/>
                    <a:pt x="16357" y="1"/>
                    <a:pt x="162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29" name="Google Shape;129;p31"/>
            <p:cNvSpPr/>
            <p:nvPr/>
          </p:nvSpPr>
          <p:spPr>
            <a:xfrm rot="-1799831" flipH="1">
              <a:off x="7572077" y="3893994"/>
              <a:ext cx="915936" cy="677795"/>
            </a:xfrm>
            <a:custGeom>
              <a:avLst/>
              <a:gdLst/>
              <a:ahLst/>
              <a:cxnLst/>
              <a:rect l="l" t="t" r="r" b="b"/>
              <a:pathLst>
                <a:path w="34685" h="25667" extrusionOk="0">
                  <a:moveTo>
                    <a:pt x="34084" y="7186"/>
                  </a:moveTo>
                  <a:cubicBezTo>
                    <a:pt x="34089" y="7191"/>
                    <a:pt x="34093" y="7196"/>
                    <a:pt x="34096" y="7202"/>
                  </a:cubicBezTo>
                  <a:lnTo>
                    <a:pt x="34096" y="7202"/>
                  </a:lnTo>
                  <a:cubicBezTo>
                    <a:pt x="34092" y="7197"/>
                    <a:pt x="34088" y="7191"/>
                    <a:pt x="34084" y="7186"/>
                  </a:cubicBezTo>
                  <a:close/>
                  <a:moveTo>
                    <a:pt x="629" y="1"/>
                  </a:moveTo>
                  <a:cubicBezTo>
                    <a:pt x="555" y="1"/>
                    <a:pt x="494" y="44"/>
                    <a:pt x="494" y="148"/>
                  </a:cubicBezTo>
                  <a:lnTo>
                    <a:pt x="494" y="5919"/>
                  </a:lnTo>
                  <a:cubicBezTo>
                    <a:pt x="494" y="5952"/>
                    <a:pt x="494" y="6019"/>
                    <a:pt x="494" y="6052"/>
                  </a:cubicBezTo>
                  <a:cubicBezTo>
                    <a:pt x="460" y="6152"/>
                    <a:pt x="327" y="6319"/>
                    <a:pt x="260" y="6452"/>
                  </a:cubicBezTo>
                  <a:cubicBezTo>
                    <a:pt x="35" y="7000"/>
                    <a:pt x="183" y="7548"/>
                    <a:pt x="494" y="8036"/>
                  </a:cubicBezTo>
                  <a:lnTo>
                    <a:pt x="494" y="8036"/>
                  </a:lnTo>
                  <a:lnTo>
                    <a:pt x="494" y="9855"/>
                  </a:lnTo>
                  <a:cubicBezTo>
                    <a:pt x="494" y="9955"/>
                    <a:pt x="527" y="10088"/>
                    <a:pt x="494" y="10222"/>
                  </a:cubicBezTo>
                  <a:cubicBezTo>
                    <a:pt x="460" y="10355"/>
                    <a:pt x="327" y="10489"/>
                    <a:pt x="260" y="10655"/>
                  </a:cubicBezTo>
                  <a:cubicBezTo>
                    <a:pt x="1" y="11207"/>
                    <a:pt x="120" y="11821"/>
                    <a:pt x="494" y="12283"/>
                  </a:cubicBezTo>
                  <a:lnTo>
                    <a:pt x="494" y="12283"/>
                  </a:lnTo>
                  <a:lnTo>
                    <a:pt x="494" y="13891"/>
                  </a:lnTo>
                  <a:cubicBezTo>
                    <a:pt x="494" y="13991"/>
                    <a:pt x="527" y="14125"/>
                    <a:pt x="494" y="14225"/>
                  </a:cubicBezTo>
                  <a:cubicBezTo>
                    <a:pt x="460" y="14325"/>
                    <a:pt x="327" y="14492"/>
                    <a:pt x="260" y="14625"/>
                  </a:cubicBezTo>
                  <a:cubicBezTo>
                    <a:pt x="36" y="15171"/>
                    <a:pt x="212" y="15747"/>
                    <a:pt x="493" y="16236"/>
                  </a:cubicBezTo>
                  <a:lnTo>
                    <a:pt x="493" y="16236"/>
                  </a:lnTo>
                  <a:cubicBezTo>
                    <a:pt x="490" y="16644"/>
                    <a:pt x="468" y="17050"/>
                    <a:pt x="594" y="17427"/>
                  </a:cubicBezTo>
                  <a:cubicBezTo>
                    <a:pt x="761" y="17961"/>
                    <a:pt x="1161" y="18394"/>
                    <a:pt x="1628" y="18661"/>
                  </a:cubicBezTo>
                  <a:cubicBezTo>
                    <a:pt x="1928" y="18795"/>
                    <a:pt x="2228" y="18928"/>
                    <a:pt x="2562" y="18995"/>
                  </a:cubicBezTo>
                  <a:cubicBezTo>
                    <a:pt x="2662" y="19028"/>
                    <a:pt x="2762" y="19062"/>
                    <a:pt x="2829" y="19062"/>
                  </a:cubicBezTo>
                  <a:cubicBezTo>
                    <a:pt x="2851" y="19062"/>
                    <a:pt x="2903" y="19076"/>
                    <a:pt x="2915" y="19076"/>
                  </a:cubicBezTo>
                  <a:cubicBezTo>
                    <a:pt x="2921" y="19076"/>
                    <a:pt x="2918" y="19073"/>
                    <a:pt x="2895" y="19062"/>
                  </a:cubicBezTo>
                  <a:cubicBezTo>
                    <a:pt x="2929" y="19062"/>
                    <a:pt x="2929" y="19095"/>
                    <a:pt x="2929" y="19095"/>
                  </a:cubicBezTo>
                  <a:cubicBezTo>
                    <a:pt x="3129" y="19195"/>
                    <a:pt x="3296" y="19362"/>
                    <a:pt x="3496" y="19495"/>
                  </a:cubicBezTo>
                  <a:cubicBezTo>
                    <a:pt x="4864" y="20496"/>
                    <a:pt x="6265" y="21530"/>
                    <a:pt x="7666" y="22531"/>
                  </a:cubicBezTo>
                  <a:cubicBezTo>
                    <a:pt x="7732" y="22597"/>
                    <a:pt x="7832" y="22664"/>
                    <a:pt x="7932" y="22731"/>
                  </a:cubicBezTo>
                  <a:cubicBezTo>
                    <a:pt x="8032" y="22831"/>
                    <a:pt x="8166" y="22831"/>
                    <a:pt x="8333" y="22864"/>
                  </a:cubicBezTo>
                  <a:cubicBezTo>
                    <a:pt x="9368" y="22990"/>
                    <a:pt x="10373" y="23086"/>
                    <a:pt x="11405" y="23180"/>
                  </a:cubicBezTo>
                  <a:lnTo>
                    <a:pt x="11405" y="23180"/>
                  </a:lnTo>
                  <a:cubicBezTo>
                    <a:pt x="11562" y="23875"/>
                    <a:pt x="11922" y="24503"/>
                    <a:pt x="12536" y="24932"/>
                  </a:cubicBezTo>
                  <a:cubicBezTo>
                    <a:pt x="13203" y="25399"/>
                    <a:pt x="14037" y="25533"/>
                    <a:pt x="14837" y="25600"/>
                  </a:cubicBezTo>
                  <a:cubicBezTo>
                    <a:pt x="15371" y="25666"/>
                    <a:pt x="15905" y="25666"/>
                    <a:pt x="16438" y="25666"/>
                  </a:cubicBezTo>
                  <a:cubicBezTo>
                    <a:pt x="16705" y="25650"/>
                    <a:pt x="16981" y="25650"/>
                    <a:pt x="17256" y="25650"/>
                  </a:cubicBezTo>
                  <a:cubicBezTo>
                    <a:pt x="17531" y="25650"/>
                    <a:pt x="17806" y="25650"/>
                    <a:pt x="18073" y="25633"/>
                  </a:cubicBezTo>
                  <a:cubicBezTo>
                    <a:pt x="18907" y="25600"/>
                    <a:pt x="19808" y="25499"/>
                    <a:pt x="20575" y="25099"/>
                  </a:cubicBezTo>
                  <a:cubicBezTo>
                    <a:pt x="21338" y="24686"/>
                    <a:pt x="21768" y="23999"/>
                    <a:pt x="21951" y="23184"/>
                  </a:cubicBezTo>
                  <a:lnTo>
                    <a:pt x="21951" y="23184"/>
                  </a:lnTo>
                  <a:cubicBezTo>
                    <a:pt x="22571" y="23122"/>
                    <a:pt x="23191" y="23060"/>
                    <a:pt x="23810" y="22998"/>
                  </a:cubicBezTo>
                  <a:cubicBezTo>
                    <a:pt x="24144" y="22964"/>
                    <a:pt x="24478" y="22931"/>
                    <a:pt x="24844" y="22898"/>
                  </a:cubicBezTo>
                  <a:cubicBezTo>
                    <a:pt x="25045" y="22864"/>
                    <a:pt x="25345" y="22898"/>
                    <a:pt x="25545" y="22798"/>
                  </a:cubicBezTo>
                  <a:cubicBezTo>
                    <a:pt x="25645" y="22731"/>
                    <a:pt x="25745" y="22631"/>
                    <a:pt x="25845" y="22564"/>
                  </a:cubicBezTo>
                  <a:cubicBezTo>
                    <a:pt x="26045" y="22397"/>
                    <a:pt x="26245" y="22230"/>
                    <a:pt x="26479" y="22097"/>
                  </a:cubicBezTo>
                  <a:cubicBezTo>
                    <a:pt x="27280" y="21497"/>
                    <a:pt x="28047" y="20896"/>
                    <a:pt x="28847" y="20296"/>
                  </a:cubicBezTo>
                  <a:lnTo>
                    <a:pt x="30115" y="19362"/>
                  </a:lnTo>
                  <a:cubicBezTo>
                    <a:pt x="30282" y="19228"/>
                    <a:pt x="30482" y="19062"/>
                    <a:pt x="30682" y="18928"/>
                  </a:cubicBezTo>
                  <a:cubicBezTo>
                    <a:pt x="30782" y="18861"/>
                    <a:pt x="30849" y="18861"/>
                    <a:pt x="30982" y="18828"/>
                  </a:cubicBezTo>
                  <a:cubicBezTo>
                    <a:pt x="31249" y="18728"/>
                    <a:pt x="31549" y="18661"/>
                    <a:pt x="31816" y="18561"/>
                  </a:cubicBezTo>
                  <a:cubicBezTo>
                    <a:pt x="32617" y="18294"/>
                    <a:pt x="33384" y="17827"/>
                    <a:pt x="33818" y="17060"/>
                  </a:cubicBezTo>
                  <a:cubicBezTo>
                    <a:pt x="34084" y="16560"/>
                    <a:pt x="34118" y="16059"/>
                    <a:pt x="34118" y="15526"/>
                  </a:cubicBezTo>
                  <a:lnTo>
                    <a:pt x="34118" y="13457"/>
                  </a:lnTo>
                  <a:cubicBezTo>
                    <a:pt x="34118" y="13391"/>
                    <a:pt x="34118" y="13291"/>
                    <a:pt x="34118" y="13224"/>
                  </a:cubicBezTo>
                  <a:cubicBezTo>
                    <a:pt x="34151" y="13157"/>
                    <a:pt x="34184" y="13124"/>
                    <a:pt x="34218" y="13057"/>
                  </a:cubicBezTo>
                  <a:cubicBezTo>
                    <a:pt x="34318" y="12924"/>
                    <a:pt x="34385" y="12790"/>
                    <a:pt x="34418" y="12657"/>
                  </a:cubicBezTo>
                  <a:cubicBezTo>
                    <a:pt x="34607" y="12154"/>
                    <a:pt x="34499" y="11651"/>
                    <a:pt x="34151" y="11232"/>
                  </a:cubicBezTo>
                  <a:lnTo>
                    <a:pt x="34151" y="11232"/>
                  </a:lnTo>
                  <a:lnTo>
                    <a:pt x="34151" y="9588"/>
                  </a:lnTo>
                  <a:cubicBezTo>
                    <a:pt x="34151" y="9488"/>
                    <a:pt x="34118" y="9355"/>
                    <a:pt x="34151" y="9254"/>
                  </a:cubicBezTo>
                  <a:cubicBezTo>
                    <a:pt x="34184" y="9121"/>
                    <a:pt x="34318" y="8988"/>
                    <a:pt x="34385" y="8821"/>
                  </a:cubicBezTo>
                  <a:cubicBezTo>
                    <a:pt x="34635" y="8289"/>
                    <a:pt x="34474" y="7728"/>
                    <a:pt x="34151" y="7275"/>
                  </a:cubicBezTo>
                  <a:lnTo>
                    <a:pt x="34151" y="7275"/>
                  </a:lnTo>
                  <a:lnTo>
                    <a:pt x="34151" y="5418"/>
                  </a:lnTo>
                  <a:cubicBezTo>
                    <a:pt x="34151" y="5318"/>
                    <a:pt x="34118" y="5185"/>
                    <a:pt x="34151" y="5051"/>
                  </a:cubicBezTo>
                  <a:cubicBezTo>
                    <a:pt x="34151" y="4951"/>
                    <a:pt x="34285" y="4851"/>
                    <a:pt x="34351" y="4718"/>
                  </a:cubicBezTo>
                  <a:cubicBezTo>
                    <a:pt x="34685" y="4117"/>
                    <a:pt x="34451" y="3484"/>
                    <a:pt x="34084" y="2950"/>
                  </a:cubicBezTo>
                  <a:cubicBezTo>
                    <a:pt x="34045" y="2891"/>
                    <a:pt x="33989" y="2867"/>
                    <a:pt x="33933" y="2867"/>
                  </a:cubicBezTo>
                  <a:cubicBezTo>
                    <a:pt x="33798" y="2867"/>
                    <a:pt x="33666" y="3009"/>
                    <a:pt x="33784" y="3150"/>
                  </a:cubicBezTo>
                  <a:cubicBezTo>
                    <a:pt x="34018" y="3517"/>
                    <a:pt x="34218" y="3917"/>
                    <a:pt x="34084" y="4318"/>
                  </a:cubicBezTo>
                  <a:cubicBezTo>
                    <a:pt x="34018" y="4551"/>
                    <a:pt x="33784" y="4718"/>
                    <a:pt x="33751" y="4951"/>
                  </a:cubicBezTo>
                  <a:cubicBezTo>
                    <a:pt x="33717" y="5285"/>
                    <a:pt x="33751" y="5685"/>
                    <a:pt x="33751" y="6019"/>
                  </a:cubicBezTo>
                  <a:cubicBezTo>
                    <a:pt x="33751" y="6419"/>
                    <a:pt x="33751" y="6786"/>
                    <a:pt x="33751" y="7186"/>
                  </a:cubicBezTo>
                  <a:cubicBezTo>
                    <a:pt x="33751" y="7386"/>
                    <a:pt x="33884" y="7520"/>
                    <a:pt x="33984" y="7687"/>
                  </a:cubicBezTo>
                  <a:cubicBezTo>
                    <a:pt x="34218" y="8120"/>
                    <a:pt x="34118" y="8554"/>
                    <a:pt x="33851" y="8921"/>
                  </a:cubicBezTo>
                  <a:cubicBezTo>
                    <a:pt x="33751" y="9088"/>
                    <a:pt x="33751" y="9121"/>
                    <a:pt x="33751" y="9288"/>
                  </a:cubicBezTo>
                  <a:lnTo>
                    <a:pt x="33751" y="9888"/>
                  </a:lnTo>
                  <a:lnTo>
                    <a:pt x="33751" y="11122"/>
                  </a:lnTo>
                  <a:cubicBezTo>
                    <a:pt x="33751" y="11289"/>
                    <a:pt x="33818" y="11356"/>
                    <a:pt x="33918" y="11523"/>
                  </a:cubicBezTo>
                  <a:cubicBezTo>
                    <a:pt x="34184" y="11856"/>
                    <a:pt x="34184" y="12223"/>
                    <a:pt x="34018" y="12624"/>
                  </a:cubicBezTo>
                  <a:cubicBezTo>
                    <a:pt x="33918" y="12790"/>
                    <a:pt x="33751" y="12957"/>
                    <a:pt x="33751" y="13191"/>
                  </a:cubicBezTo>
                  <a:cubicBezTo>
                    <a:pt x="33751" y="13324"/>
                    <a:pt x="33751" y="13457"/>
                    <a:pt x="33751" y="13591"/>
                  </a:cubicBezTo>
                  <a:cubicBezTo>
                    <a:pt x="33751" y="14358"/>
                    <a:pt x="33784" y="15125"/>
                    <a:pt x="33751" y="15893"/>
                  </a:cubicBezTo>
                  <a:cubicBezTo>
                    <a:pt x="33684" y="17127"/>
                    <a:pt x="32617" y="17894"/>
                    <a:pt x="31549" y="18261"/>
                  </a:cubicBezTo>
                  <a:cubicBezTo>
                    <a:pt x="31382" y="18294"/>
                    <a:pt x="31182" y="18361"/>
                    <a:pt x="31016" y="18394"/>
                  </a:cubicBezTo>
                  <a:cubicBezTo>
                    <a:pt x="30849" y="18461"/>
                    <a:pt x="30649" y="18494"/>
                    <a:pt x="30515" y="18561"/>
                  </a:cubicBezTo>
                  <a:cubicBezTo>
                    <a:pt x="30415" y="18628"/>
                    <a:pt x="30348" y="18695"/>
                    <a:pt x="30282" y="18728"/>
                  </a:cubicBezTo>
                  <a:cubicBezTo>
                    <a:pt x="29915" y="18995"/>
                    <a:pt x="29581" y="19262"/>
                    <a:pt x="29214" y="19529"/>
                  </a:cubicBezTo>
                  <a:cubicBezTo>
                    <a:pt x="28847" y="19795"/>
                    <a:pt x="28480" y="20096"/>
                    <a:pt x="28113" y="20362"/>
                  </a:cubicBezTo>
                  <a:cubicBezTo>
                    <a:pt x="27380" y="20896"/>
                    <a:pt x="26679" y="21430"/>
                    <a:pt x="25945" y="21964"/>
                  </a:cubicBezTo>
                  <a:cubicBezTo>
                    <a:pt x="25745" y="22130"/>
                    <a:pt x="25545" y="22331"/>
                    <a:pt x="25311" y="22431"/>
                  </a:cubicBezTo>
                  <a:cubicBezTo>
                    <a:pt x="25145" y="22531"/>
                    <a:pt x="24778" y="22531"/>
                    <a:pt x="24578" y="22531"/>
                  </a:cubicBezTo>
                  <a:cubicBezTo>
                    <a:pt x="24077" y="22597"/>
                    <a:pt x="23610" y="22664"/>
                    <a:pt x="23143" y="22697"/>
                  </a:cubicBezTo>
                  <a:cubicBezTo>
                    <a:pt x="22676" y="22764"/>
                    <a:pt x="22209" y="22764"/>
                    <a:pt x="21742" y="22831"/>
                  </a:cubicBezTo>
                  <a:cubicBezTo>
                    <a:pt x="21642" y="22864"/>
                    <a:pt x="21609" y="22898"/>
                    <a:pt x="21575" y="22998"/>
                  </a:cubicBezTo>
                  <a:cubicBezTo>
                    <a:pt x="21442" y="23698"/>
                    <a:pt x="21108" y="24299"/>
                    <a:pt x="20508" y="24666"/>
                  </a:cubicBezTo>
                  <a:cubicBezTo>
                    <a:pt x="19841" y="25099"/>
                    <a:pt x="19040" y="25199"/>
                    <a:pt x="18273" y="25233"/>
                  </a:cubicBezTo>
                  <a:cubicBezTo>
                    <a:pt x="17726" y="25272"/>
                    <a:pt x="17167" y="25288"/>
                    <a:pt x="16604" y="25288"/>
                  </a:cubicBezTo>
                  <a:cubicBezTo>
                    <a:pt x="16206" y="25288"/>
                    <a:pt x="15805" y="25280"/>
                    <a:pt x="15404" y="25266"/>
                  </a:cubicBezTo>
                  <a:cubicBezTo>
                    <a:pt x="14637" y="25233"/>
                    <a:pt x="13803" y="25166"/>
                    <a:pt x="13103" y="24832"/>
                  </a:cubicBezTo>
                  <a:cubicBezTo>
                    <a:pt x="12336" y="24499"/>
                    <a:pt x="11902" y="23798"/>
                    <a:pt x="11768" y="22998"/>
                  </a:cubicBezTo>
                  <a:cubicBezTo>
                    <a:pt x="11768" y="22898"/>
                    <a:pt x="11668" y="22831"/>
                    <a:pt x="11535" y="22831"/>
                  </a:cubicBezTo>
                  <a:cubicBezTo>
                    <a:pt x="10968" y="22764"/>
                    <a:pt x="10401" y="22731"/>
                    <a:pt x="9867" y="22664"/>
                  </a:cubicBezTo>
                  <a:cubicBezTo>
                    <a:pt x="9567" y="22631"/>
                    <a:pt x="9300" y="22597"/>
                    <a:pt x="9033" y="22564"/>
                  </a:cubicBezTo>
                  <a:cubicBezTo>
                    <a:pt x="8766" y="22531"/>
                    <a:pt x="8466" y="22531"/>
                    <a:pt x="8199" y="22464"/>
                  </a:cubicBezTo>
                  <a:cubicBezTo>
                    <a:pt x="8199" y="22464"/>
                    <a:pt x="8199" y="22479"/>
                    <a:pt x="8189" y="22479"/>
                  </a:cubicBezTo>
                  <a:cubicBezTo>
                    <a:pt x="8184" y="22479"/>
                    <a:pt x="8177" y="22475"/>
                    <a:pt x="8166" y="22464"/>
                  </a:cubicBezTo>
                  <a:cubicBezTo>
                    <a:pt x="8166" y="22464"/>
                    <a:pt x="8133" y="22431"/>
                    <a:pt x="8099" y="22397"/>
                  </a:cubicBezTo>
                  <a:cubicBezTo>
                    <a:pt x="7999" y="22331"/>
                    <a:pt x="7899" y="22264"/>
                    <a:pt x="7799" y="22197"/>
                  </a:cubicBezTo>
                  <a:lnTo>
                    <a:pt x="5464" y="20496"/>
                  </a:lnTo>
                  <a:cubicBezTo>
                    <a:pt x="4763" y="19962"/>
                    <a:pt x="4030" y="19462"/>
                    <a:pt x="3329" y="18928"/>
                  </a:cubicBezTo>
                  <a:cubicBezTo>
                    <a:pt x="3262" y="18895"/>
                    <a:pt x="3196" y="18828"/>
                    <a:pt x="3129" y="18795"/>
                  </a:cubicBezTo>
                  <a:cubicBezTo>
                    <a:pt x="2929" y="18661"/>
                    <a:pt x="2629" y="18661"/>
                    <a:pt x="2395" y="18561"/>
                  </a:cubicBezTo>
                  <a:cubicBezTo>
                    <a:pt x="1761" y="18394"/>
                    <a:pt x="1128" y="17994"/>
                    <a:pt x="961" y="17327"/>
                  </a:cubicBezTo>
                  <a:cubicBezTo>
                    <a:pt x="894" y="17060"/>
                    <a:pt x="894" y="16827"/>
                    <a:pt x="894" y="16560"/>
                  </a:cubicBezTo>
                  <a:cubicBezTo>
                    <a:pt x="894" y="16460"/>
                    <a:pt x="894" y="16360"/>
                    <a:pt x="894" y="16260"/>
                  </a:cubicBezTo>
                  <a:cubicBezTo>
                    <a:pt x="861" y="16059"/>
                    <a:pt x="727" y="15893"/>
                    <a:pt x="661" y="15726"/>
                  </a:cubicBezTo>
                  <a:cubicBezTo>
                    <a:pt x="560" y="15526"/>
                    <a:pt x="527" y="15292"/>
                    <a:pt x="560" y="15059"/>
                  </a:cubicBezTo>
                  <a:cubicBezTo>
                    <a:pt x="594" y="14959"/>
                    <a:pt x="627" y="14858"/>
                    <a:pt x="661" y="14758"/>
                  </a:cubicBezTo>
                  <a:cubicBezTo>
                    <a:pt x="694" y="14658"/>
                    <a:pt x="827" y="14525"/>
                    <a:pt x="861" y="14425"/>
                  </a:cubicBezTo>
                  <a:cubicBezTo>
                    <a:pt x="894" y="14325"/>
                    <a:pt x="894" y="14158"/>
                    <a:pt x="894" y="14058"/>
                  </a:cubicBezTo>
                  <a:lnTo>
                    <a:pt x="894" y="12557"/>
                  </a:lnTo>
                  <a:cubicBezTo>
                    <a:pt x="894" y="12457"/>
                    <a:pt x="927" y="12290"/>
                    <a:pt x="894" y="12190"/>
                  </a:cubicBezTo>
                  <a:cubicBezTo>
                    <a:pt x="827" y="12023"/>
                    <a:pt x="627" y="11890"/>
                    <a:pt x="560" y="11723"/>
                  </a:cubicBezTo>
                  <a:cubicBezTo>
                    <a:pt x="494" y="11489"/>
                    <a:pt x="494" y="11256"/>
                    <a:pt x="560" y="11022"/>
                  </a:cubicBezTo>
                  <a:cubicBezTo>
                    <a:pt x="627" y="10789"/>
                    <a:pt x="894" y="10555"/>
                    <a:pt x="894" y="10322"/>
                  </a:cubicBezTo>
                  <a:cubicBezTo>
                    <a:pt x="894" y="10122"/>
                    <a:pt x="894" y="9955"/>
                    <a:pt x="894" y="9755"/>
                  </a:cubicBezTo>
                  <a:lnTo>
                    <a:pt x="894" y="8287"/>
                  </a:lnTo>
                  <a:cubicBezTo>
                    <a:pt x="894" y="8154"/>
                    <a:pt x="894" y="8020"/>
                    <a:pt x="827" y="7920"/>
                  </a:cubicBezTo>
                  <a:cubicBezTo>
                    <a:pt x="727" y="7653"/>
                    <a:pt x="594" y="7487"/>
                    <a:pt x="560" y="7220"/>
                  </a:cubicBezTo>
                  <a:cubicBezTo>
                    <a:pt x="527" y="6953"/>
                    <a:pt x="594" y="6686"/>
                    <a:pt x="727" y="6452"/>
                  </a:cubicBezTo>
                  <a:cubicBezTo>
                    <a:pt x="794" y="6319"/>
                    <a:pt x="894" y="6252"/>
                    <a:pt x="894" y="6086"/>
                  </a:cubicBezTo>
                  <a:cubicBezTo>
                    <a:pt x="894" y="5952"/>
                    <a:pt x="894" y="5852"/>
                    <a:pt x="894" y="5752"/>
                  </a:cubicBezTo>
                  <a:lnTo>
                    <a:pt x="894" y="381"/>
                  </a:lnTo>
                  <a:lnTo>
                    <a:pt x="894" y="248"/>
                  </a:lnTo>
                  <a:cubicBezTo>
                    <a:pt x="894" y="106"/>
                    <a:pt x="745" y="1"/>
                    <a:pt x="6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30" name="Google Shape;130;p31"/>
            <p:cNvSpPr/>
            <p:nvPr/>
          </p:nvSpPr>
          <p:spPr>
            <a:xfrm rot="-1799831" flipH="1">
              <a:off x="7550294" y="4191710"/>
              <a:ext cx="513014" cy="67946"/>
            </a:xfrm>
            <a:custGeom>
              <a:avLst/>
              <a:gdLst/>
              <a:ahLst/>
              <a:cxnLst/>
              <a:rect l="l" t="t" r="r" b="b"/>
              <a:pathLst>
                <a:path w="19427" h="2573" extrusionOk="0">
                  <a:moveTo>
                    <a:pt x="19131" y="0"/>
                  </a:moveTo>
                  <a:cubicBezTo>
                    <a:pt x="19122" y="0"/>
                    <a:pt x="19113" y="1"/>
                    <a:pt x="19104" y="2"/>
                  </a:cubicBezTo>
                  <a:cubicBezTo>
                    <a:pt x="14200" y="736"/>
                    <a:pt x="9330" y="1337"/>
                    <a:pt x="4393" y="1804"/>
                  </a:cubicBezTo>
                  <a:cubicBezTo>
                    <a:pt x="3025" y="1970"/>
                    <a:pt x="1624" y="2070"/>
                    <a:pt x="223" y="2204"/>
                  </a:cubicBezTo>
                  <a:cubicBezTo>
                    <a:pt x="0" y="2236"/>
                    <a:pt x="82" y="2573"/>
                    <a:pt x="294" y="2573"/>
                  </a:cubicBezTo>
                  <a:cubicBezTo>
                    <a:pt x="304" y="2573"/>
                    <a:pt x="313" y="2572"/>
                    <a:pt x="324" y="2571"/>
                  </a:cubicBezTo>
                  <a:cubicBezTo>
                    <a:pt x="5227" y="2170"/>
                    <a:pt x="10131" y="1637"/>
                    <a:pt x="15034" y="970"/>
                  </a:cubicBezTo>
                  <a:cubicBezTo>
                    <a:pt x="16402" y="803"/>
                    <a:pt x="17769" y="603"/>
                    <a:pt x="19170" y="403"/>
                  </a:cubicBezTo>
                  <a:cubicBezTo>
                    <a:pt x="19427" y="371"/>
                    <a:pt x="19345" y="0"/>
                    <a:pt x="1913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31" name="Google Shape;131;p31"/>
            <p:cNvSpPr/>
            <p:nvPr/>
          </p:nvSpPr>
          <p:spPr>
            <a:xfrm rot="-1799831" flipH="1">
              <a:off x="8038442" y="4451669"/>
              <a:ext cx="285119" cy="15184"/>
            </a:xfrm>
            <a:custGeom>
              <a:avLst/>
              <a:gdLst/>
              <a:ahLst/>
              <a:cxnLst/>
              <a:rect l="l" t="t" r="r" b="b"/>
              <a:pathLst>
                <a:path w="10797" h="575" extrusionOk="0">
                  <a:moveTo>
                    <a:pt x="223" y="1"/>
                  </a:moveTo>
                  <a:cubicBezTo>
                    <a:pt x="1" y="1"/>
                    <a:pt x="131" y="338"/>
                    <a:pt x="323" y="370"/>
                  </a:cubicBezTo>
                  <a:cubicBezTo>
                    <a:pt x="2081" y="508"/>
                    <a:pt x="3839" y="574"/>
                    <a:pt x="5597" y="574"/>
                  </a:cubicBezTo>
                  <a:cubicBezTo>
                    <a:pt x="7241" y="574"/>
                    <a:pt x="8886" y="516"/>
                    <a:pt x="10530" y="403"/>
                  </a:cubicBezTo>
                  <a:cubicBezTo>
                    <a:pt x="10797" y="370"/>
                    <a:pt x="10697" y="3"/>
                    <a:pt x="10463" y="3"/>
                  </a:cubicBezTo>
                  <a:cubicBezTo>
                    <a:pt x="8762" y="120"/>
                    <a:pt x="7061" y="178"/>
                    <a:pt x="5360" y="178"/>
                  </a:cubicBezTo>
                  <a:cubicBezTo>
                    <a:pt x="3658" y="178"/>
                    <a:pt x="1957" y="120"/>
                    <a:pt x="256" y="3"/>
                  </a:cubicBezTo>
                  <a:cubicBezTo>
                    <a:pt x="244" y="1"/>
                    <a:pt x="234" y="1"/>
                    <a:pt x="22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32" name="Google Shape;132;p31"/>
            <p:cNvSpPr/>
            <p:nvPr/>
          </p:nvSpPr>
          <p:spPr>
            <a:xfrm rot="-1799831" flipH="1">
              <a:off x="7776941" y="4430469"/>
              <a:ext cx="438202" cy="45922"/>
            </a:xfrm>
            <a:custGeom>
              <a:avLst/>
              <a:gdLst/>
              <a:ahLst/>
              <a:cxnLst/>
              <a:rect l="l" t="t" r="r" b="b"/>
              <a:pathLst>
                <a:path w="16594" h="1739" extrusionOk="0">
                  <a:moveTo>
                    <a:pt x="16269" y="0"/>
                  </a:moveTo>
                  <a:cubicBezTo>
                    <a:pt x="16251" y="0"/>
                    <a:pt x="16232" y="3"/>
                    <a:pt x="16213" y="8"/>
                  </a:cubicBezTo>
                  <a:cubicBezTo>
                    <a:pt x="12243" y="942"/>
                    <a:pt x="8140" y="1276"/>
                    <a:pt x="4071" y="1342"/>
                  </a:cubicBezTo>
                  <a:cubicBezTo>
                    <a:pt x="3699" y="1352"/>
                    <a:pt x="3328" y="1356"/>
                    <a:pt x="2957" y="1356"/>
                  </a:cubicBezTo>
                  <a:cubicBezTo>
                    <a:pt x="2060" y="1356"/>
                    <a:pt x="1164" y="1333"/>
                    <a:pt x="268" y="1309"/>
                  </a:cubicBezTo>
                  <a:cubicBezTo>
                    <a:pt x="1" y="1309"/>
                    <a:pt x="134" y="1709"/>
                    <a:pt x="335" y="1709"/>
                  </a:cubicBezTo>
                  <a:cubicBezTo>
                    <a:pt x="1149" y="1728"/>
                    <a:pt x="1967" y="1739"/>
                    <a:pt x="2785" y="1739"/>
                  </a:cubicBezTo>
                  <a:cubicBezTo>
                    <a:pt x="6255" y="1739"/>
                    <a:pt x="9743" y="1549"/>
                    <a:pt x="13144" y="1009"/>
                  </a:cubicBezTo>
                  <a:cubicBezTo>
                    <a:pt x="14244" y="809"/>
                    <a:pt x="15312" y="609"/>
                    <a:pt x="16379" y="375"/>
                  </a:cubicBezTo>
                  <a:cubicBezTo>
                    <a:pt x="16594" y="314"/>
                    <a:pt x="16471" y="0"/>
                    <a:pt x="162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33" name="Google Shape;133;p31"/>
            <p:cNvSpPr/>
            <p:nvPr/>
          </p:nvSpPr>
          <p:spPr>
            <a:xfrm rot="-1799831" flipH="1">
              <a:off x="7576044" y="4231700"/>
              <a:ext cx="524501" cy="70613"/>
            </a:xfrm>
            <a:custGeom>
              <a:avLst/>
              <a:gdLst/>
              <a:ahLst/>
              <a:cxnLst/>
              <a:rect l="l" t="t" r="r" b="b"/>
              <a:pathLst>
                <a:path w="19862" h="2674" extrusionOk="0">
                  <a:moveTo>
                    <a:pt x="19597" y="0"/>
                  </a:moveTo>
                  <a:cubicBezTo>
                    <a:pt x="19589" y="0"/>
                    <a:pt x="19580" y="1"/>
                    <a:pt x="19572" y="3"/>
                  </a:cubicBezTo>
                  <a:cubicBezTo>
                    <a:pt x="14568" y="770"/>
                    <a:pt x="9531" y="1404"/>
                    <a:pt x="4494" y="1904"/>
                  </a:cubicBezTo>
                  <a:cubicBezTo>
                    <a:pt x="3093" y="2037"/>
                    <a:pt x="1659" y="2171"/>
                    <a:pt x="224" y="2304"/>
                  </a:cubicBezTo>
                  <a:cubicBezTo>
                    <a:pt x="0" y="2304"/>
                    <a:pt x="84" y="2673"/>
                    <a:pt x="297" y="2673"/>
                  </a:cubicBezTo>
                  <a:cubicBezTo>
                    <a:pt x="306" y="2673"/>
                    <a:pt x="315" y="2673"/>
                    <a:pt x="325" y="2671"/>
                  </a:cubicBezTo>
                  <a:cubicBezTo>
                    <a:pt x="5328" y="2271"/>
                    <a:pt x="10365" y="1704"/>
                    <a:pt x="15369" y="1003"/>
                  </a:cubicBezTo>
                  <a:cubicBezTo>
                    <a:pt x="16803" y="803"/>
                    <a:pt x="18204" y="603"/>
                    <a:pt x="19638" y="370"/>
                  </a:cubicBezTo>
                  <a:cubicBezTo>
                    <a:pt x="19862" y="338"/>
                    <a:pt x="19780" y="0"/>
                    <a:pt x="1959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34" name="Google Shape;134;p31"/>
            <p:cNvSpPr/>
            <p:nvPr/>
          </p:nvSpPr>
          <p:spPr>
            <a:xfrm rot="-1799831" flipH="1">
              <a:off x="7627422" y="4316066"/>
              <a:ext cx="549429" cy="73201"/>
            </a:xfrm>
            <a:custGeom>
              <a:avLst/>
              <a:gdLst/>
              <a:ahLst/>
              <a:cxnLst/>
              <a:rect l="l" t="t" r="r" b="b"/>
              <a:pathLst>
                <a:path w="20806" h="2772" extrusionOk="0">
                  <a:moveTo>
                    <a:pt x="20541" y="1"/>
                  </a:moveTo>
                  <a:cubicBezTo>
                    <a:pt x="20533" y="1"/>
                    <a:pt x="20524" y="2"/>
                    <a:pt x="20516" y="3"/>
                  </a:cubicBezTo>
                  <a:cubicBezTo>
                    <a:pt x="15279" y="837"/>
                    <a:pt x="10008" y="1504"/>
                    <a:pt x="4738" y="2005"/>
                  </a:cubicBezTo>
                  <a:cubicBezTo>
                    <a:pt x="3237" y="2138"/>
                    <a:pt x="1769" y="2238"/>
                    <a:pt x="268" y="2371"/>
                  </a:cubicBezTo>
                  <a:cubicBezTo>
                    <a:pt x="1" y="2405"/>
                    <a:pt x="101" y="2772"/>
                    <a:pt x="335" y="2772"/>
                  </a:cubicBezTo>
                  <a:cubicBezTo>
                    <a:pt x="5605" y="2338"/>
                    <a:pt x="10875" y="1771"/>
                    <a:pt x="16112" y="1037"/>
                  </a:cubicBezTo>
                  <a:cubicBezTo>
                    <a:pt x="17580" y="837"/>
                    <a:pt x="19081" y="637"/>
                    <a:pt x="20582" y="403"/>
                  </a:cubicBezTo>
                  <a:cubicBezTo>
                    <a:pt x="20806" y="340"/>
                    <a:pt x="20724" y="1"/>
                    <a:pt x="205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35" name="Google Shape;135;p31"/>
            <p:cNvSpPr/>
            <p:nvPr/>
          </p:nvSpPr>
          <p:spPr>
            <a:xfrm rot="-1799831" flipH="1">
              <a:off x="7519572" y="4131912"/>
              <a:ext cx="535909" cy="71484"/>
            </a:xfrm>
            <a:custGeom>
              <a:avLst/>
              <a:gdLst/>
              <a:ahLst/>
              <a:cxnLst/>
              <a:rect l="l" t="t" r="r" b="b"/>
              <a:pathLst>
                <a:path w="20294" h="2707" extrusionOk="0">
                  <a:moveTo>
                    <a:pt x="20029" y="0"/>
                  </a:moveTo>
                  <a:cubicBezTo>
                    <a:pt x="20021" y="0"/>
                    <a:pt x="20012" y="1"/>
                    <a:pt x="20004" y="2"/>
                  </a:cubicBezTo>
                  <a:cubicBezTo>
                    <a:pt x="14867" y="803"/>
                    <a:pt x="9696" y="1470"/>
                    <a:pt x="4559" y="1937"/>
                  </a:cubicBezTo>
                  <a:cubicBezTo>
                    <a:pt x="3125" y="2104"/>
                    <a:pt x="1691" y="2204"/>
                    <a:pt x="256" y="2337"/>
                  </a:cubicBezTo>
                  <a:cubicBezTo>
                    <a:pt x="1" y="2369"/>
                    <a:pt x="81" y="2706"/>
                    <a:pt x="293" y="2706"/>
                  </a:cubicBezTo>
                  <a:cubicBezTo>
                    <a:pt x="303" y="2706"/>
                    <a:pt x="313" y="2706"/>
                    <a:pt x="323" y="2704"/>
                  </a:cubicBezTo>
                  <a:cubicBezTo>
                    <a:pt x="5460" y="2304"/>
                    <a:pt x="10597" y="1737"/>
                    <a:pt x="15701" y="1036"/>
                  </a:cubicBezTo>
                  <a:cubicBezTo>
                    <a:pt x="17168" y="836"/>
                    <a:pt x="18603" y="603"/>
                    <a:pt x="20070" y="403"/>
                  </a:cubicBezTo>
                  <a:cubicBezTo>
                    <a:pt x="20294" y="339"/>
                    <a:pt x="20212" y="0"/>
                    <a:pt x="200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36" name="Google Shape;136;p31"/>
            <p:cNvSpPr/>
            <p:nvPr/>
          </p:nvSpPr>
          <p:spPr>
            <a:xfrm rot="-1799831" flipH="1">
              <a:off x="8067624" y="4155629"/>
              <a:ext cx="31742" cy="11646"/>
            </a:xfrm>
            <a:custGeom>
              <a:avLst/>
              <a:gdLst/>
              <a:ahLst/>
              <a:cxnLst/>
              <a:rect l="l" t="t" r="r" b="b"/>
              <a:pathLst>
                <a:path w="1202" h="441" extrusionOk="0">
                  <a:moveTo>
                    <a:pt x="986" y="1"/>
                  </a:moveTo>
                  <a:cubicBezTo>
                    <a:pt x="970" y="1"/>
                    <a:pt x="952" y="3"/>
                    <a:pt x="934" y="7"/>
                  </a:cubicBezTo>
                  <a:cubicBezTo>
                    <a:pt x="701" y="7"/>
                    <a:pt x="434" y="41"/>
                    <a:pt x="201" y="74"/>
                  </a:cubicBezTo>
                  <a:cubicBezTo>
                    <a:pt x="101" y="74"/>
                    <a:pt x="0" y="141"/>
                    <a:pt x="34" y="241"/>
                  </a:cubicBezTo>
                  <a:cubicBezTo>
                    <a:pt x="67" y="341"/>
                    <a:pt x="134" y="441"/>
                    <a:pt x="267" y="441"/>
                  </a:cubicBezTo>
                  <a:cubicBezTo>
                    <a:pt x="501" y="408"/>
                    <a:pt x="768" y="408"/>
                    <a:pt x="1035" y="374"/>
                  </a:cubicBezTo>
                  <a:cubicBezTo>
                    <a:pt x="1135" y="374"/>
                    <a:pt x="1201" y="274"/>
                    <a:pt x="1168" y="174"/>
                  </a:cubicBezTo>
                  <a:cubicBezTo>
                    <a:pt x="1168" y="87"/>
                    <a:pt x="1093" y="1"/>
                    <a:pt x="9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37" name="Google Shape;137;p31"/>
            <p:cNvSpPr/>
            <p:nvPr/>
          </p:nvSpPr>
          <p:spPr>
            <a:xfrm rot="-1799831" flipH="1">
              <a:off x="7601312" y="4273733"/>
              <a:ext cx="550274" cy="70560"/>
            </a:xfrm>
            <a:custGeom>
              <a:avLst/>
              <a:gdLst/>
              <a:ahLst/>
              <a:cxnLst/>
              <a:rect l="l" t="t" r="r" b="b"/>
              <a:pathLst>
                <a:path w="20838" h="2672" extrusionOk="0">
                  <a:moveTo>
                    <a:pt x="20541" y="1"/>
                  </a:moveTo>
                  <a:cubicBezTo>
                    <a:pt x="20533" y="1"/>
                    <a:pt x="20524" y="2"/>
                    <a:pt x="20516" y="3"/>
                  </a:cubicBezTo>
                  <a:cubicBezTo>
                    <a:pt x="15279" y="770"/>
                    <a:pt x="10008" y="1404"/>
                    <a:pt x="4738" y="1904"/>
                  </a:cubicBezTo>
                  <a:cubicBezTo>
                    <a:pt x="3270" y="2038"/>
                    <a:pt x="1769" y="2205"/>
                    <a:pt x="268" y="2271"/>
                  </a:cubicBezTo>
                  <a:cubicBezTo>
                    <a:pt x="1" y="2305"/>
                    <a:pt x="101" y="2672"/>
                    <a:pt x="335" y="2672"/>
                  </a:cubicBezTo>
                  <a:cubicBezTo>
                    <a:pt x="2970" y="2505"/>
                    <a:pt x="5605" y="2238"/>
                    <a:pt x="8207" y="1938"/>
                  </a:cubicBezTo>
                  <a:cubicBezTo>
                    <a:pt x="10842" y="1671"/>
                    <a:pt x="13477" y="1371"/>
                    <a:pt x="16079" y="1004"/>
                  </a:cubicBezTo>
                  <a:cubicBezTo>
                    <a:pt x="17580" y="804"/>
                    <a:pt x="19081" y="604"/>
                    <a:pt x="20582" y="370"/>
                  </a:cubicBezTo>
                  <a:cubicBezTo>
                    <a:pt x="20838" y="338"/>
                    <a:pt x="20727" y="1"/>
                    <a:pt x="205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38" name="Google Shape;138;p31"/>
            <p:cNvSpPr/>
            <p:nvPr/>
          </p:nvSpPr>
          <p:spPr>
            <a:xfrm rot="-1799831" flipH="1">
              <a:off x="8151436" y="4252788"/>
              <a:ext cx="321535" cy="40614"/>
            </a:xfrm>
            <a:custGeom>
              <a:avLst/>
              <a:gdLst/>
              <a:ahLst/>
              <a:cxnLst/>
              <a:rect l="l" t="t" r="r" b="b"/>
              <a:pathLst>
                <a:path w="12176" h="1538" extrusionOk="0">
                  <a:moveTo>
                    <a:pt x="234" y="1"/>
                  </a:moveTo>
                  <a:cubicBezTo>
                    <a:pt x="0" y="1"/>
                    <a:pt x="10" y="338"/>
                    <a:pt x="234" y="370"/>
                  </a:cubicBezTo>
                  <a:cubicBezTo>
                    <a:pt x="3136" y="970"/>
                    <a:pt x="6104" y="1237"/>
                    <a:pt x="9040" y="1404"/>
                  </a:cubicBezTo>
                  <a:cubicBezTo>
                    <a:pt x="9974" y="1471"/>
                    <a:pt x="10941" y="1504"/>
                    <a:pt x="11909" y="1537"/>
                  </a:cubicBezTo>
                  <a:cubicBezTo>
                    <a:pt x="12175" y="1537"/>
                    <a:pt x="12075" y="1170"/>
                    <a:pt x="11842" y="1137"/>
                  </a:cubicBezTo>
                  <a:cubicBezTo>
                    <a:pt x="9674" y="1070"/>
                    <a:pt x="7505" y="937"/>
                    <a:pt x="5337" y="737"/>
                  </a:cubicBezTo>
                  <a:cubicBezTo>
                    <a:pt x="3636" y="570"/>
                    <a:pt x="1935" y="370"/>
                    <a:pt x="267" y="3"/>
                  </a:cubicBezTo>
                  <a:cubicBezTo>
                    <a:pt x="255" y="1"/>
                    <a:pt x="244" y="1"/>
                    <a:pt x="23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39" name="Google Shape;139;p31"/>
            <p:cNvSpPr/>
            <p:nvPr/>
          </p:nvSpPr>
          <p:spPr>
            <a:xfrm rot="-1799831" flipH="1">
              <a:off x="8001624" y="3968758"/>
              <a:ext cx="372369" cy="29127"/>
            </a:xfrm>
            <a:custGeom>
              <a:avLst/>
              <a:gdLst/>
              <a:ahLst/>
              <a:cxnLst/>
              <a:rect l="l" t="t" r="r" b="b"/>
              <a:pathLst>
                <a:path w="14101" h="1103" extrusionOk="0">
                  <a:moveTo>
                    <a:pt x="13805" y="0"/>
                  </a:moveTo>
                  <a:cubicBezTo>
                    <a:pt x="13796" y="0"/>
                    <a:pt x="13787" y="1"/>
                    <a:pt x="13777" y="2"/>
                  </a:cubicBezTo>
                  <a:cubicBezTo>
                    <a:pt x="10275" y="269"/>
                    <a:pt x="6772" y="503"/>
                    <a:pt x="3270" y="636"/>
                  </a:cubicBezTo>
                  <a:cubicBezTo>
                    <a:pt x="2269" y="669"/>
                    <a:pt x="1268" y="703"/>
                    <a:pt x="268" y="736"/>
                  </a:cubicBezTo>
                  <a:cubicBezTo>
                    <a:pt x="1" y="736"/>
                    <a:pt x="101" y="1103"/>
                    <a:pt x="334" y="1103"/>
                  </a:cubicBezTo>
                  <a:cubicBezTo>
                    <a:pt x="3837" y="1003"/>
                    <a:pt x="7373" y="836"/>
                    <a:pt x="10875" y="603"/>
                  </a:cubicBezTo>
                  <a:cubicBezTo>
                    <a:pt x="11876" y="536"/>
                    <a:pt x="12843" y="469"/>
                    <a:pt x="13844" y="369"/>
                  </a:cubicBezTo>
                  <a:cubicBezTo>
                    <a:pt x="14100" y="369"/>
                    <a:pt x="14018" y="0"/>
                    <a:pt x="1380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40" name="Google Shape;140;p31"/>
            <p:cNvSpPr/>
            <p:nvPr/>
          </p:nvSpPr>
          <p:spPr>
            <a:xfrm rot="-1799831" flipH="1">
              <a:off x="7882289" y="3940813"/>
              <a:ext cx="471000" cy="39717"/>
            </a:xfrm>
            <a:custGeom>
              <a:avLst/>
              <a:gdLst/>
              <a:ahLst/>
              <a:cxnLst/>
              <a:rect l="l" t="t" r="r" b="b"/>
              <a:pathLst>
                <a:path w="17836" h="1504" extrusionOk="0">
                  <a:moveTo>
                    <a:pt x="17543" y="1"/>
                  </a:moveTo>
                  <a:cubicBezTo>
                    <a:pt x="17533" y="1"/>
                    <a:pt x="17523" y="2"/>
                    <a:pt x="17513" y="3"/>
                  </a:cubicBezTo>
                  <a:cubicBezTo>
                    <a:pt x="13043" y="403"/>
                    <a:pt x="8573" y="737"/>
                    <a:pt x="4070" y="937"/>
                  </a:cubicBezTo>
                  <a:cubicBezTo>
                    <a:pt x="2803" y="1004"/>
                    <a:pt x="1535" y="1070"/>
                    <a:pt x="268" y="1104"/>
                  </a:cubicBezTo>
                  <a:cubicBezTo>
                    <a:pt x="1" y="1137"/>
                    <a:pt x="101" y="1504"/>
                    <a:pt x="334" y="1504"/>
                  </a:cubicBezTo>
                  <a:cubicBezTo>
                    <a:pt x="4837" y="1337"/>
                    <a:pt x="9341" y="1070"/>
                    <a:pt x="13844" y="703"/>
                  </a:cubicBezTo>
                  <a:cubicBezTo>
                    <a:pt x="15078" y="603"/>
                    <a:pt x="16312" y="503"/>
                    <a:pt x="17580" y="370"/>
                  </a:cubicBezTo>
                  <a:cubicBezTo>
                    <a:pt x="17835" y="338"/>
                    <a:pt x="17755" y="1"/>
                    <a:pt x="1754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41" name="Google Shape;141;p31"/>
            <p:cNvSpPr/>
            <p:nvPr/>
          </p:nvSpPr>
          <p:spPr>
            <a:xfrm rot="-1799831" flipH="1">
              <a:off x="8010214" y="4024657"/>
              <a:ext cx="395000" cy="32719"/>
            </a:xfrm>
            <a:custGeom>
              <a:avLst/>
              <a:gdLst/>
              <a:ahLst/>
              <a:cxnLst/>
              <a:rect l="l" t="t" r="r" b="b"/>
              <a:pathLst>
                <a:path w="14958" h="1239" extrusionOk="0">
                  <a:moveTo>
                    <a:pt x="14661" y="1"/>
                  </a:moveTo>
                  <a:cubicBezTo>
                    <a:pt x="14652" y="1"/>
                    <a:pt x="14643" y="2"/>
                    <a:pt x="14633" y="3"/>
                  </a:cubicBezTo>
                  <a:cubicBezTo>
                    <a:pt x="10931" y="303"/>
                    <a:pt x="7195" y="537"/>
                    <a:pt x="3459" y="737"/>
                  </a:cubicBezTo>
                  <a:cubicBezTo>
                    <a:pt x="2391" y="770"/>
                    <a:pt x="1324" y="837"/>
                    <a:pt x="257" y="870"/>
                  </a:cubicBezTo>
                  <a:cubicBezTo>
                    <a:pt x="0" y="870"/>
                    <a:pt x="82" y="1239"/>
                    <a:pt x="296" y="1239"/>
                  </a:cubicBezTo>
                  <a:cubicBezTo>
                    <a:pt x="305" y="1239"/>
                    <a:pt x="314" y="1238"/>
                    <a:pt x="323" y="1237"/>
                  </a:cubicBezTo>
                  <a:cubicBezTo>
                    <a:pt x="4093" y="1104"/>
                    <a:pt x="7829" y="903"/>
                    <a:pt x="11598" y="637"/>
                  </a:cubicBezTo>
                  <a:cubicBezTo>
                    <a:pt x="12632" y="570"/>
                    <a:pt x="13666" y="470"/>
                    <a:pt x="14734" y="370"/>
                  </a:cubicBezTo>
                  <a:cubicBezTo>
                    <a:pt x="14958" y="370"/>
                    <a:pt x="14874" y="1"/>
                    <a:pt x="1466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42" name="Google Shape;142;p31"/>
            <p:cNvSpPr/>
            <p:nvPr/>
          </p:nvSpPr>
          <p:spPr>
            <a:xfrm rot="-1799831" flipH="1">
              <a:off x="8065528" y="4063551"/>
              <a:ext cx="363839" cy="29101"/>
            </a:xfrm>
            <a:custGeom>
              <a:avLst/>
              <a:gdLst/>
              <a:ahLst/>
              <a:cxnLst/>
              <a:rect l="l" t="t" r="r" b="b"/>
              <a:pathLst>
                <a:path w="13778" h="1102" extrusionOk="0">
                  <a:moveTo>
                    <a:pt x="13444" y="1"/>
                  </a:moveTo>
                  <a:cubicBezTo>
                    <a:pt x="9040" y="368"/>
                    <a:pt x="4671" y="601"/>
                    <a:pt x="268" y="701"/>
                  </a:cubicBezTo>
                  <a:cubicBezTo>
                    <a:pt x="1" y="734"/>
                    <a:pt x="101" y="1101"/>
                    <a:pt x="334" y="1101"/>
                  </a:cubicBezTo>
                  <a:cubicBezTo>
                    <a:pt x="4737" y="968"/>
                    <a:pt x="9107" y="734"/>
                    <a:pt x="13510" y="401"/>
                  </a:cubicBezTo>
                  <a:cubicBezTo>
                    <a:pt x="13777" y="368"/>
                    <a:pt x="13644" y="1"/>
                    <a:pt x="134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43" name="Google Shape;143;p31"/>
            <p:cNvSpPr/>
            <p:nvPr/>
          </p:nvSpPr>
          <p:spPr>
            <a:xfrm rot="-1799831" flipH="1">
              <a:off x="8096945" y="4108872"/>
              <a:ext cx="359429" cy="30844"/>
            </a:xfrm>
            <a:custGeom>
              <a:avLst/>
              <a:gdLst/>
              <a:ahLst/>
              <a:cxnLst/>
              <a:rect l="l" t="t" r="r" b="b"/>
              <a:pathLst>
                <a:path w="13611" h="1168" extrusionOk="0">
                  <a:moveTo>
                    <a:pt x="13277" y="0"/>
                  </a:moveTo>
                  <a:cubicBezTo>
                    <a:pt x="8940" y="367"/>
                    <a:pt x="4604" y="601"/>
                    <a:pt x="268" y="768"/>
                  </a:cubicBezTo>
                  <a:cubicBezTo>
                    <a:pt x="1" y="801"/>
                    <a:pt x="101" y="1168"/>
                    <a:pt x="334" y="1168"/>
                  </a:cubicBezTo>
                  <a:cubicBezTo>
                    <a:pt x="4671" y="1001"/>
                    <a:pt x="9007" y="734"/>
                    <a:pt x="13344" y="401"/>
                  </a:cubicBezTo>
                  <a:cubicBezTo>
                    <a:pt x="13610" y="367"/>
                    <a:pt x="13510" y="0"/>
                    <a:pt x="1327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44" name="Google Shape;144;p31"/>
            <p:cNvSpPr/>
            <p:nvPr/>
          </p:nvSpPr>
          <p:spPr>
            <a:xfrm rot="-1799831" flipH="1">
              <a:off x="8122268" y="4154057"/>
              <a:ext cx="359429" cy="28203"/>
            </a:xfrm>
            <a:custGeom>
              <a:avLst/>
              <a:gdLst/>
              <a:ahLst/>
              <a:cxnLst/>
              <a:rect l="l" t="t" r="r" b="b"/>
              <a:pathLst>
                <a:path w="13611" h="1068" extrusionOk="0">
                  <a:moveTo>
                    <a:pt x="13277" y="0"/>
                  </a:moveTo>
                  <a:cubicBezTo>
                    <a:pt x="8940" y="334"/>
                    <a:pt x="4604" y="568"/>
                    <a:pt x="268" y="701"/>
                  </a:cubicBezTo>
                  <a:cubicBezTo>
                    <a:pt x="1" y="701"/>
                    <a:pt x="101" y="1068"/>
                    <a:pt x="334" y="1068"/>
                  </a:cubicBezTo>
                  <a:cubicBezTo>
                    <a:pt x="4671" y="968"/>
                    <a:pt x="9007" y="734"/>
                    <a:pt x="13344" y="401"/>
                  </a:cubicBezTo>
                  <a:cubicBezTo>
                    <a:pt x="13610" y="367"/>
                    <a:pt x="13510" y="0"/>
                    <a:pt x="1327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45" name="Google Shape;145;p31"/>
            <p:cNvSpPr/>
            <p:nvPr/>
          </p:nvSpPr>
          <p:spPr>
            <a:xfrm rot="-1799831" flipH="1">
              <a:off x="7778559" y="2576665"/>
              <a:ext cx="429884" cy="436934"/>
            </a:xfrm>
            <a:custGeom>
              <a:avLst/>
              <a:gdLst/>
              <a:ahLst/>
              <a:cxnLst/>
              <a:rect l="l" t="t" r="r" b="b"/>
              <a:pathLst>
                <a:path w="16279" h="16546" extrusionOk="0">
                  <a:moveTo>
                    <a:pt x="0" y="1"/>
                  </a:moveTo>
                  <a:cubicBezTo>
                    <a:pt x="24" y="43"/>
                    <a:pt x="51" y="84"/>
                    <a:pt x="83" y="125"/>
                  </a:cubicBezTo>
                  <a:lnTo>
                    <a:pt x="83" y="125"/>
                  </a:lnTo>
                  <a:cubicBezTo>
                    <a:pt x="56" y="84"/>
                    <a:pt x="28" y="42"/>
                    <a:pt x="0" y="1"/>
                  </a:cubicBezTo>
                  <a:close/>
                  <a:moveTo>
                    <a:pt x="83" y="125"/>
                  </a:moveTo>
                  <a:cubicBezTo>
                    <a:pt x="3518" y="5279"/>
                    <a:pt x="6560" y="9908"/>
                    <a:pt x="9207" y="14011"/>
                  </a:cubicBezTo>
                  <a:lnTo>
                    <a:pt x="9240" y="13978"/>
                  </a:lnTo>
                  <a:cubicBezTo>
                    <a:pt x="9774" y="14978"/>
                    <a:pt x="12109" y="15812"/>
                    <a:pt x="16279" y="16546"/>
                  </a:cubicBezTo>
                  <a:cubicBezTo>
                    <a:pt x="15745" y="14945"/>
                    <a:pt x="15278" y="13210"/>
                    <a:pt x="14911" y="11409"/>
                  </a:cubicBezTo>
                  <a:cubicBezTo>
                    <a:pt x="14311" y="8607"/>
                    <a:pt x="13810" y="5838"/>
                    <a:pt x="13343" y="3103"/>
                  </a:cubicBezTo>
                  <a:cubicBezTo>
                    <a:pt x="12176" y="2970"/>
                    <a:pt x="11042" y="2836"/>
                    <a:pt x="9974" y="2703"/>
                  </a:cubicBezTo>
                  <a:cubicBezTo>
                    <a:pt x="4172" y="1998"/>
                    <a:pt x="865" y="1138"/>
                    <a:pt x="83" y="125"/>
                  </a:cubicBez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146" name="Google Shape;146;p31"/>
            <p:cNvSpPr/>
            <p:nvPr/>
          </p:nvSpPr>
          <p:spPr>
            <a:xfrm rot="-1799831" flipH="1">
              <a:off x="6379082" y="2824076"/>
              <a:ext cx="1809319" cy="231697"/>
            </a:xfrm>
            <a:custGeom>
              <a:avLst/>
              <a:gdLst/>
              <a:ahLst/>
              <a:cxnLst/>
              <a:rect l="l" t="t" r="r" b="b"/>
              <a:pathLst>
                <a:path w="68516" h="8774" extrusionOk="0">
                  <a:moveTo>
                    <a:pt x="34291" y="0"/>
                  </a:moveTo>
                  <a:cubicBezTo>
                    <a:pt x="25952" y="0"/>
                    <a:pt x="18680" y="367"/>
                    <a:pt x="12443" y="1035"/>
                  </a:cubicBezTo>
                  <a:cubicBezTo>
                    <a:pt x="11642" y="1135"/>
                    <a:pt x="10875" y="1201"/>
                    <a:pt x="10108" y="1301"/>
                  </a:cubicBezTo>
                  <a:cubicBezTo>
                    <a:pt x="3403" y="2169"/>
                    <a:pt x="34" y="3203"/>
                    <a:pt x="0" y="4437"/>
                  </a:cubicBezTo>
                  <a:cubicBezTo>
                    <a:pt x="0" y="4570"/>
                    <a:pt x="34" y="4670"/>
                    <a:pt x="100" y="4804"/>
                  </a:cubicBezTo>
                  <a:cubicBezTo>
                    <a:pt x="734" y="5871"/>
                    <a:pt x="4037" y="6772"/>
                    <a:pt x="10074" y="7506"/>
                  </a:cubicBezTo>
                  <a:cubicBezTo>
                    <a:pt x="11142" y="7639"/>
                    <a:pt x="12276" y="7773"/>
                    <a:pt x="13443" y="7906"/>
                  </a:cubicBezTo>
                  <a:cubicBezTo>
                    <a:pt x="19448" y="8473"/>
                    <a:pt x="26419" y="8773"/>
                    <a:pt x="34325" y="8773"/>
                  </a:cubicBezTo>
                  <a:cubicBezTo>
                    <a:pt x="43732" y="8773"/>
                    <a:pt x="51804" y="8340"/>
                    <a:pt x="58509" y="7506"/>
                  </a:cubicBezTo>
                  <a:cubicBezTo>
                    <a:pt x="64513" y="6739"/>
                    <a:pt x="67815" y="5805"/>
                    <a:pt x="68416" y="4771"/>
                  </a:cubicBezTo>
                  <a:cubicBezTo>
                    <a:pt x="68483" y="4637"/>
                    <a:pt x="68516" y="4537"/>
                    <a:pt x="68516" y="4404"/>
                  </a:cubicBezTo>
                  <a:cubicBezTo>
                    <a:pt x="68516" y="3203"/>
                    <a:pt x="65180" y="2169"/>
                    <a:pt x="58509" y="1301"/>
                  </a:cubicBezTo>
                  <a:cubicBezTo>
                    <a:pt x="51804" y="434"/>
                    <a:pt x="43732" y="0"/>
                    <a:pt x="34291" y="0"/>
                  </a:cubicBez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147" name="Google Shape;147;p31"/>
            <p:cNvSpPr/>
            <p:nvPr/>
          </p:nvSpPr>
          <p:spPr>
            <a:xfrm rot="-1799831" flipH="1">
              <a:off x="6525550" y="3001687"/>
              <a:ext cx="1456967" cy="478315"/>
            </a:xfrm>
            <a:custGeom>
              <a:avLst/>
              <a:gdLst/>
              <a:ahLst/>
              <a:cxnLst/>
              <a:rect l="l" t="t" r="r" b="b"/>
              <a:pathLst>
                <a:path w="55173" h="18113" extrusionOk="0">
                  <a:moveTo>
                    <a:pt x="55039" y="0"/>
                  </a:moveTo>
                  <a:lnTo>
                    <a:pt x="55006" y="100"/>
                  </a:lnTo>
                  <a:cubicBezTo>
                    <a:pt x="54406" y="1101"/>
                    <a:pt x="51103" y="2035"/>
                    <a:pt x="45132" y="2769"/>
                  </a:cubicBezTo>
                  <a:cubicBezTo>
                    <a:pt x="38494" y="3636"/>
                    <a:pt x="30355" y="4036"/>
                    <a:pt x="20948" y="4036"/>
                  </a:cubicBezTo>
                  <a:cubicBezTo>
                    <a:pt x="13110" y="4036"/>
                    <a:pt x="6105" y="3769"/>
                    <a:pt x="100" y="3169"/>
                  </a:cubicBezTo>
                  <a:lnTo>
                    <a:pt x="0" y="3169"/>
                  </a:lnTo>
                  <a:lnTo>
                    <a:pt x="34" y="3269"/>
                  </a:lnTo>
                  <a:cubicBezTo>
                    <a:pt x="467" y="6004"/>
                    <a:pt x="1001" y="8806"/>
                    <a:pt x="1568" y="11575"/>
                  </a:cubicBezTo>
                  <a:cubicBezTo>
                    <a:pt x="1968" y="13376"/>
                    <a:pt x="2435" y="15111"/>
                    <a:pt x="2969" y="16745"/>
                  </a:cubicBezTo>
                  <a:lnTo>
                    <a:pt x="2969" y="16779"/>
                  </a:lnTo>
                  <a:cubicBezTo>
                    <a:pt x="2969" y="16779"/>
                    <a:pt x="3169" y="16812"/>
                    <a:pt x="3236" y="16845"/>
                  </a:cubicBezTo>
                  <a:cubicBezTo>
                    <a:pt x="8206" y="17679"/>
                    <a:pt x="14177" y="18113"/>
                    <a:pt x="20948" y="18113"/>
                  </a:cubicBezTo>
                  <a:cubicBezTo>
                    <a:pt x="27787" y="18113"/>
                    <a:pt x="33724" y="17679"/>
                    <a:pt x="38628" y="16845"/>
                  </a:cubicBezTo>
                  <a:cubicBezTo>
                    <a:pt x="43064" y="16112"/>
                    <a:pt x="45466" y="15211"/>
                    <a:pt x="45933" y="14110"/>
                  </a:cubicBezTo>
                  <a:lnTo>
                    <a:pt x="45966" y="14110"/>
                  </a:lnTo>
                  <a:lnTo>
                    <a:pt x="46000" y="14077"/>
                  </a:lnTo>
                  <a:cubicBezTo>
                    <a:pt x="48602" y="10007"/>
                    <a:pt x="51704" y="5337"/>
                    <a:pt x="55140" y="200"/>
                  </a:cubicBezTo>
                  <a:lnTo>
                    <a:pt x="55173" y="100"/>
                  </a:lnTo>
                  <a:lnTo>
                    <a:pt x="55039" y="0"/>
                  </a:lnTo>
                  <a:close/>
                </a:path>
              </a:pathLst>
            </a:custGeom>
            <a:solidFill>
              <a:schemeClr val="accent4"/>
            </a:solidFill>
            <a:ln>
              <a:noFill/>
            </a:ln>
          </p:spPr>
          <p:txBody>
            <a:bodyPr spcFirstLastPara="1" wrap="square" lIns="121900" tIns="121900" rIns="121900" bIns="121900" anchor="ctr" anchorCtr="0">
              <a:noAutofit/>
            </a:bodyPr>
            <a:lstStyle/>
            <a:p>
              <a:endParaRPr sz="2400" dirty="0"/>
            </a:p>
          </p:txBody>
        </p:sp>
        <p:sp>
          <p:nvSpPr>
            <p:cNvPr id="148" name="Google Shape;148;p31"/>
            <p:cNvSpPr/>
            <p:nvPr/>
          </p:nvSpPr>
          <p:spPr>
            <a:xfrm rot="-1799831" flipH="1">
              <a:off x="6463944" y="2790812"/>
              <a:ext cx="1834644" cy="609215"/>
            </a:xfrm>
            <a:custGeom>
              <a:avLst/>
              <a:gdLst/>
              <a:ahLst/>
              <a:cxnLst/>
              <a:rect l="l" t="t" r="r" b="b"/>
              <a:pathLst>
                <a:path w="69475" h="23070" extrusionOk="0">
                  <a:moveTo>
                    <a:pt x="35231" y="391"/>
                  </a:moveTo>
                  <a:cubicBezTo>
                    <a:pt x="37452" y="391"/>
                    <a:pt x="39674" y="418"/>
                    <a:pt x="41897" y="469"/>
                  </a:cubicBezTo>
                  <a:cubicBezTo>
                    <a:pt x="47001" y="603"/>
                    <a:pt x="52071" y="870"/>
                    <a:pt x="57141" y="1437"/>
                  </a:cubicBezTo>
                  <a:cubicBezTo>
                    <a:pt x="59576" y="1704"/>
                    <a:pt x="62011" y="2004"/>
                    <a:pt x="64380" y="2504"/>
                  </a:cubicBezTo>
                  <a:cubicBezTo>
                    <a:pt x="65280" y="2704"/>
                    <a:pt x="66181" y="2904"/>
                    <a:pt x="67015" y="3205"/>
                  </a:cubicBezTo>
                  <a:cubicBezTo>
                    <a:pt x="67549" y="3371"/>
                    <a:pt x="68116" y="3572"/>
                    <a:pt x="68583" y="3905"/>
                  </a:cubicBezTo>
                  <a:cubicBezTo>
                    <a:pt x="68883" y="4139"/>
                    <a:pt x="69183" y="4472"/>
                    <a:pt x="68950" y="4872"/>
                  </a:cubicBezTo>
                  <a:cubicBezTo>
                    <a:pt x="68750" y="5239"/>
                    <a:pt x="68316" y="5440"/>
                    <a:pt x="67949" y="5606"/>
                  </a:cubicBezTo>
                  <a:cubicBezTo>
                    <a:pt x="66348" y="6374"/>
                    <a:pt x="64480" y="6674"/>
                    <a:pt x="62712" y="6974"/>
                  </a:cubicBezTo>
                  <a:cubicBezTo>
                    <a:pt x="57875" y="7808"/>
                    <a:pt x="52972" y="8208"/>
                    <a:pt x="48068" y="8442"/>
                  </a:cubicBezTo>
                  <a:cubicBezTo>
                    <a:pt x="43702" y="8673"/>
                    <a:pt x="39317" y="8766"/>
                    <a:pt x="34942" y="8766"/>
                  </a:cubicBezTo>
                  <a:cubicBezTo>
                    <a:pt x="33634" y="8766"/>
                    <a:pt x="32328" y="8757"/>
                    <a:pt x="31023" y="8742"/>
                  </a:cubicBezTo>
                  <a:cubicBezTo>
                    <a:pt x="25719" y="8675"/>
                    <a:pt x="20415" y="8475"/>
                    <a:pt x="15145" y="7975"/>
                  </a:cubicBezTo>
                  <a:cubicBezTo>
                    <a:pt x="12409" y="7741"/>
                    <a:pt x="9707" y="7441"/>
                    <a:pt x="7005" y="6974"/>
                  </a:cubicBezTo>
                  <a:cubicBezTo>
                    <a:pt x="5304" y="6674"/>
                    <a:pt x="3470" y="6374"/>
                    <a:pt x="1935" y="5606"/>
                  </a:cubicBezTo>
                  <a:cubicBezTo>
                    <a:pt x="1598" y="5453"/>
                    <a:pt x="1261" y="5272"/>
                    <a:pt x="1053" y="4984"/>
                  </a:cubicBezTo>
                  <a:lnTo>
                    <a:pt x="1053" y="4984"/>
                  </a:lnTo>
                  <a:cubicBezTo>
                    <a:pt x="1050" y="4968"/>
                    <a:pt x="1044" y="4953"/>
                    <a:pt x="1035" y="4939"/>
                  </a:cubicBezTo>
                  <a:cubicBezTo>
                    <a:pt x="0" y="3171"/>
                    <a:pt x="8507" y="2037"/>
                    <a:pt x="9207" y="1937"/>
                  </a:cubicBezTo>
                  <a:cubicBezTo>
                    <a:pt x="14311" y="1203"/>
                    <a:pt x="19448" y="803"/>
                    <a:pt x="24618" y="603"/>
                  </a:cubicBezTo>
                  <a:cubicBezTo>
                    <a:pt x="28146" y="459"/>
                    <a:pt x="31686" y="391"/>
                    <a:pt x="35231" y="391"/>
                  </a:cubicBezTo>
                  <a:close/>
                  <a:moveTo>
                    <a:pt x="1637" y="5890"/>
                  </a:moveTo>
                  <a:lnTo>
                    <a:pt x="1637" y="5890"/>
                  </a:lnTo>
                  <a:cubicBezTo>
                    <a:pt x="1670" y="5907"/>
                    <a:pt x="1703" y="5924"/>
                    <a:pt x="1735" y="5940"/>
                  </a:cubicBezTo>
                  <a:cubicBezTo>
                    <a:pt x="2335" y="6240"/>
                    <a:pt x="3036" y="6440"/>
                    <a:pt x="3703" y="6640"/>
                  </a:cubicBezTo>
                  <a:cubicBezTo>
                    <a:pt x="6038" y="7308"/>
                    <a:pt x="8507" y="7641"/>
                    <a:pt x="10908" y="7908"/>
                  </a:cubicBezTo>
                  <a:cubicBezTo>
                    <a:pt x="16279" y="8575"/>
                    <a:pt x="21649" y="8909"/>
                    <a:pt x="27053" y="9042"/>
                  </a:cubicBezTo>
                  <a:cubicBezTo>
                    <a:pt x="29788" y="9118"/>
                    <a:pt x="32523" y="9160"/>
                    <a:pt x="35255" y="9160"/>
                  </a:cubicBezTo>
                  <a:cubicBezTo>
                    <a:pt x="38487" y="9160"/>
                    <a:pt x="41715" y="9102"/>
                    <a:pt x="44933" y="8975"/>
                  </a:cubicBezTo>
                  <a:cubicBezTo>
                    <a:pt x="50036" y="8809"/>
                    <a:pt x="55140" y="8475"/>
                    <a:pt x="60177" y="7775"/>
                  </a:cubicBezTo>
                  <a:cubicBezTo>
                    <a:pt x="62412" y="7474"/>
                    <a:pt x="64713" y="7141"/>
                    <a:pt x="66848" y="6474"/>
                  </a:cubicBezTo>
                  <a:cubicBezTo>
                    <a:pt x="67191" y="6359"/>
                    <a:pt x="67735" y="6196"/>
                    <a:pt x="68238" y="5958"/>
                  </a:cubicBezTo>
                  <a:lnTo>
                    <a:pt x="68238" y="5958"/>
                  </a:lnTo>
                  <a:cubicBezTo>
                    <a:pt x="66018" y="9294"/>
                    <a:pt x="63801" y="12654"/>
                    <a:pt x="61611" y="16014"/>
                  </a:cubicBezTo>
                  <a:cubicBezTo>
                    <a:pt x="61311" y="16481"/>
                    <a:pt x="61011" y="16948"/>
                    <a:pt x="60710" y="17415"/>
                  </a:cubicBezTo>
                  <a:cubicBezTo>
                    <a:pt x="60544" y="17648"/>
                    <a:pt x="60410" y="17882"/>
                    <a:pt x="60243" y="18115"/>
                  </a:cubicBezTo>
                  <a:cubicBezTo>
                    <a:pt x="60177" y="18249"/>
                    <a:pt x="60110" y="18349"/>
                    <a:pt x="60010" y="18482"/>
                  </a:cubicBezTo>
                  <a:cubicBezTo>
                    <a:pt x="59977" y="18549"/>
                    <a:pt x="59877" y="18682"/>
                    <a:pt x="59943" y="18682"/>
                  </a:cubicBezTo>
                  <a:cubicBezTo>
                    <a:pt x="59877" y="18682"/>
                    <a:pt x="59810" y="18749"/>
                    <a:pt x="59776" y="18782"/>
                  </a:cubicBezTo>
                  <a:cubicBezTo>
                    <a:pt x="59476" y="19583"/>
                    <a:pt x="58409" y="19950"/>
                    <a:pt x="57675" y="20217"/>
                  </a:cubicBezTo>
                  <a:cubicBezTo>
                    <a:pt x="56074" y="20817"/>
                    <a:pt x="54373" y="21151"/>
                    <a:pt x="52671" y="21418"/>
                  </a:cubicBezTo>
                  <a:cubicBezTo>
                    <a:pt x="49236" y="22018"/>
                    <a:pt x="45733" y="22318"/>
                    <a:pt x="42231" y="22485"/>
                  </a:cubicBezTo>
                  <a:cubicBezTo>
                    <a:pt x="39894" y="22618"/>
                    <a:pt x="37557" y="22675"/>
                    <a:pt x="35221" y="22675"/>
                  </a:cubicBezTo>
                  <a:cubicBezTo>
                    <a:pt x="33454" y="22675"/>
                    <a:pt x="31688" y="22643"/>
                    <a:pt x="29922" y="22585"/>
                  </a:cubicBezTo>
                  <a:cubicBezTo>
                    <a:pt x="26219" y="22452"/>
                    <a:pt x="22517" y="22185"/>
                    <a:pt x="18881" y="21651"/>
                  </a:cubicBezTo>
                  <a:cubicBezTo>
                    <a:pt x="16946" y="21351"/>
                    <a:pt x="15011" y="21017"/>
                    <a:pt x="13143" y="20484"/>
                  </a:cubicBezTo>
                  <a:cubicBezTo>
                    <a:pt x="12476" y="20283"/>
                    <a:pt x="11809" y="20050"/>
                    <a:pt x="11208" y="19716"/>
                  </a:cubicBezTo>
                  <a:cubicBezTo>
                    <a:pt x="10842" y="19516"/>
                    <a:pt x="10441" y="19283"/>
                    <a:pt x="10241" y="18916"/>
                  </a:cubicBezTo>
                  <a:cubicBezTo>
                    <a:pt x="10224" y="18881"/>
                    <a:pt x="10200" y="18852"/>
                    <a:pt x="10172" y="18828"/>
                  </a:cubicBezTo>
                  <a:lnTo>
                    <a:pt x="10172" y="18828"/>
                  </a:lnTo>
                  <a:cubicBezTo>
                    <a:pt x="7883" y="15310"/>
                    <a:pt x="5592" y="11793"/>
                    <a:pt x="3236" y="8275"/>
                  </a:cubicBezTo>
                  <a:cubicBezTo>
                    <a:pt x="2716" y="7471"/>
                    <a:pt x="2179" y="6684"/>
                    <a:pt x="1637" y="5890"/>
                  </a:cubicBezTo>
                  <a:close/>
                  <a:moveTo>
                    <a:pt x="35246" y="0"/>
                  </a:moveTo>
                  <a:cubicBezTo>
                    <a:pt x="32846" y="0"/>
                    <a:pt x="30447" y="35"/>
                    <a:pt x="28054" y="102"/>
                  </a:cubicBezTo>
                  <a:cubicBezTo>
                    <a:pt x="22783" y="236"/>
                    <a:pt x="17480" y="536"/>
                    <a:pt x="12209" y="1136"/>
                  </a:cubicBezTo>
                  <a:cubicBezTo>
                    <a:pt x="9641" y="1437"/>
                    <a:pt x="7072" y="1770"/>
                    <a:pt x="4537" y="2371"/>
                  </a:cubicBezTo>
                  <a:cubicBezTo>
                    <a:pt x="3736" y="2571"/>
                    <a:pt x="2936" y="2804"/>
                    <a:pt x="2169" y="3105"/>
                  </a:cubicBezTo>
                  <a:cubicBezTo>
                    <a:pt x="1702" y="3305"/>
                    <a:pt x="1235" y="3538"/>
                    <a:pt x="868" y="3872"/>
                  </a:cubicBezTo>
                  <a:cubicBezTo>
                    <a:pt x="548" y="4192"/>
                    <a:pt x="412" y="4604"/>
                    <a:pt x="637" y="5020"/>
                  </a:cubicBezTo>
                  <a:lnTo>
                    <a:pt x="637" y="5020"/>
                  </a:lnTo>
                  <a:cubicBezTo>
                    <a:pt x="641" y="5052"/>
                    <a:pt x="651" y="5082"/>
                    <a:pt x="668" y="5106"/>
                  </a:cubicBezTo>
                  <a:cubicBezTo>
                    <a:pt x="3136" y="8809"/>
                    <a:pt x="5604" y="12511"/>
                    <a:pt x="8040" y="16247"/>
                  </a:cubicBezTo>
                  <a:cubicBezTo>
                    <a:pt x="8673" y="17215"/>
                    <a:pt x="9274" y="18149"/>
                    <a:pt x="9874" y="19116"/>
                  </a:cubicBezTo>
                  <a:cubicBezTo>
                    <a:pt x="9894" y="19146"/>
                    <a:pt x="9923" y="19167"/>
                    <a:pt x="9957" y="19179"/>
                  </a:cubicBezTo>
                  <a:lnTo>
                    <a:pt x="9957" y="19179"/>
                  </a:lnTo>
                  <a:cubicBezTo>
                    <a:pt x="10452" y="19894"/>
                    <a:pt x="11386" y="20267"/>
                    <a:pt x="12142" y="20550"/>
                  </a:cubicBezTo>
                  <a:cubicBezTo>
                    <a:pt x="13777" y="21117"/>
                    <a:pt x="15512" y="21451"/>
                    <a:pt x="17213" y="21751"/>
                  </a:cubicBezTo>
                  <a:cubicBezTo>
                    <a:pt x="20815" y="22418"/>
                    <a:pt x="24451" y="22719"/>
                    <a:pt x="28121" y="22885"/>
                  </a:cubicBezTo>
                  <a:cubicBezTo>
                    <a:pt x="30435" y="23012"/>
                    <a:pt x="32749" y="23070"/>
                    <a:pt x="35063" y="23070"/>
                  </a:cubicBezTo>
                  <a:cubicBezTo>
                    <a:pt x="37018" y="23070"/>
                    <a:pt x="38974" y="23028"/>
                    <a:pt x="40930" y="22952"/>
                  </a:cubicBezTo>
                  <a:cubicBezTo>
                    <a:pt x="44666" y="22785"/>
                    <a:pt x="48368" y="22518"/>
                    <a:pt x="52038" y="21918"/>
                  </a:cubicBezTo>
                  <a:cubicBezTo>
                    <a:pt x="53939" y="21618"/>
                    <a:pt x="55874" y="21284"/>
                    <a:pt x="57708" y="20617"/>
                  </a:cubicBezTo>
                  <a:cubicBezTo>
                    <a:pt x="58519" y="20325"/>
                    <a:pt x="59709" y="19907"/>
                    <a:pt x="60111" y="19055"/>
                  </a:cubicBezTo>
                  <a:lnTo>
                    <a:pt x="60111" y="19055"/>
                  </a:lnTo>
                  <a:cubicBezTo>
                    <a:pt x="60168" y="19019"/>
                    <a:pt x="60198" y="18951"/>
                    <a:pt x="60243" y="18882"/>
                  </a:cubicBezTo>
                  <a:cubicBezTo>
                    <a:pt x="60410" y="18649"/>
                    <a:pt x="60544" y="18415"/>
                    <a:pt x="60710" y="18182"/>
                  </a:cubicBezTo>
                  <a:cubicBezTo>
                    <a:pt x="60977" y="17748"/>
                    <a:pt x="61244" y="17348"/>
                    <a:pt x="61511" y="16914"/>
                  </a:cubicBezTo>
                  <a:cubicBezTo>
                    <a:pt x="62078" y="16047"/>
                    <a:pt x="62679" y="15146"/>
                    <a:pt x="63246" y="14279"/>
                  </a:cubicBezTo>
                  <a:cubicBezTo>
                    <a:pt x="64513" y="12344"/>
                    <a:pt x="65747" y="10443"/>
                    <a:pt x="67015" y="8542"/>
                  </a:cubicBezTo>
                  <a:cubicBezTo>
                    <a:pt x="67747" y="7460"/>
                    <a:pt x="68479" y="6378"/>
                    <a:pt x="69211" y="5267"/>
                  </a:cubicBezTo>
                  <a:lnTo>
                    <a:pt x="69211" y="5267"/>
                  </a:lnTo>
                  <a:cubicBezTo>
                    <a:pt x="69380" y="5057"/>
                    <a:pt x="69474" y="4816"/>
                    <a:pt x="69450" y="4539"/>
                  </a:cubicBezTo>
                  <a:cubicBezTo>
                    <a:pt x="69350" y="3605"/>
                    <a:pt x="68016" y="3171"/>
                    <a:pt x="67282" y="2904"/>
                  </a:cubicBezTo>
                  <a:cubicBezTo>
                    <a:pt x="65280" y="2204"/>
                    <a:pt x="63146" y="1870"/>
                    <a:pt x="61044" y="1537"/>
                  </a:cubicBezTo>
                  <a:cubicBezTo>
                    <a:pt x="56007" y="803"/>
                    <a:pt x="50937" y="436"/>
                    <a:pt x="45900" y="236"/>
                  </a:cubicBezTo>
                  <a:cubicBezTo>
                    <a:pt x="42356" y="77"/>
                    <a:pt x="38800" y="0"/>
                    <a:pt x="352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49" name="Google Shape;149;p31"/>
            <p:cNvSpPr/>
            <p:nvPr/>
          </p:nvSpPr>
          <p:spPr>
            <a:xfrm rot="-1799831" flipH="1">
              <a:off x="7554576" y="1905995"/>
              <a:ext cx="580537" cy="532080"/>
            </a:xfrm>
            <a:custGeom>
              <a:avLst/>
              <a:gdLst/>
              <a:ahLst/>
              <a:cxnLst/>
              <a:rect l="l" t="t" r="r" b="b"/>
              <a:pathLst>
                <a:path w="21984" h="20149" extrusionOk="0">
                  <a:moveTo>
                    <a:pt x="1" y="1"/>
                  </a:moveTo>
                  <a:lnTo>
                    <a:pt x="1" y="1"/>
                  </a:lnTo>
                  <a:cubicBezTo>
                    <a:pt x="1235" y="5938"/>
                    <a:pt x="3403" y="11375"/>
                    <a:pt x="6439" y="16279"/>
                  </a:cubicBezTo>
                  <a:cubicBezTo>
                    <a:pt x="6972" y="17747"/>
                    <a:pt x="10742" y="18914"/>
                    <a:pt x="17747" y="19715"/>
                  </a:cubicBezTo>
                  <a:cubicBezTo>
                    <a:pt x="19081" y="19882"/>
                    <a:pt x="20515" y="20015"/>
                    <a:pt x="21983" y="20148"/>
                  </a:cubicBezTo>
                  <a:cubicBezTo>
                    <a:pt x="21283" y="14544"/>
                    <a:pt x="20882" y="8974"/>
                    <a:pt x="20716" y="3470"/>
                  </a:cubicBezTo>
                  <a:cubicBezTo>
                    <a:pt x="17980" y="3303"/>
                    <a:pt x="15378" y="3103"/>
                    <a:pt x="12910" y="2836"/>
                  </a:cubicBezTo>
                  <a:cubicBezTo>
                    <a:pt x="4871" y="2069"/>
                    <a:pt x="568" y="1101"/>
                    <a:pt x="1" y="1"/>
                  </a:cubicBezTo>
                  <a:close/>
                </a:path>
              </a:pathLst>
            </a:custGeom>
            <a:solidFill>
              <a:srgbClr val="B85F80"/>
            </a:solidFill>
            <a:ln>
              <a:noFill/>
            </a:ln>
          </p:spPr>
          <p:txBody>
            <a:bodyPr spcFirstLastPara="1" wrap="square" lIns="121900" tIns="121900" rIns="121900" bIns="121900" anchor="ctr" anchorCtr="0">
              <a:noAutofit/>
            </a:bodyPr>
            <a:lstStyle/>
            <a:p>
              <a:endParaRPr sz="2400" dirty="0"/>
            </a:p>
          </p:txBody>
        </p:sp>
        <p:sp>
          <p:nvSpPr>
            <p:cNvPr id="150" name="Google Shape;150;p31"/>
            <p:cNvSpPr/>
            <p:nvPr/>
          </p:nvSpPr>
          <p:spPr>
            <a:xfrm rot="-1799831" flipH="1">
              <a:off x="5972587" y="2474164"/>
              <a:ext cx="1775861" cy="557616"/>
            </a:xfrm>
            <a:custGeom>
              <a:avLst/>
              <a:gdLst/>
              <a:ahLst/>
              <a:cxnLst/>
              <a:rect l="l" t="t" r="r" b="b"/>
              <a:pathLst>
                <a:path w="67249" h="21116" extrusionOk="0">
                  <a:moveTo>
                    <a:pt x="67115" y="1"/>
                  </a:moveTo>
                  <a:cubicBezTo>
                    <a:pt x="66748" y="1135"/>
                    <a:pt x="62445" y="2102"/>
                    <a:pt x="54306" y="2870"/>
                  </a:cubicBezTo>
                  <a:cubicBezTo>
                    <a:pt x="45767" y="3704"/>
                    <a:pt x="35326" y="4104"/>
                    <a:pt x="23317" y="4104"/>
                  </a:cubicBezTo>
                  <a:cubicBezTo>
                    <a:pt x="14745" y="4104"/>
                    <a:pt x="6939" y="3870"/>
                    <a:pt x="68" y="3437"/>
                  </a:cubicBezTo>
                  <a:lnTo>
                    <a:pt x="1" y="3437"/>
                  </a:lnTo>
                  <a:lnTo>
                    <a:pt x="1" y="3537"/>
                  </a:lnTo>
                  <a:cubicBezTo>
                    <a:pt x="168" y="9007"/>
                    <a:pt x="568" y="14645"/>
                    <a:pt x="1235" y="20215"/>
                  </a:cubicBezTo>
                  <a:lnTo>
                    <a:pt x="1268" y="20282"/>
                  </a:lnTo>
                  <a:lnTo>
                    <a:pt x="1335" y="20282"/>
                  </a:lnTo>
                  <a:cubicBezTo>
                    <a:pt x="7673" y="20849"/>
                    <a:pt x="15112" y="21116"/>
                    <a:pt x="23351" y="21116"/>
                  </a:cubicBezTo>
                  <a:cubicBezTo>
                    <a:pt x="33491" y="21116"/>
                    <a:pt x="42298" y="20716"/>
                    <a:pt x="49570" y="19848"/>
                  </a:cubicBezTo>
                  <a:cubicBezTo>
                    <a:pt x="55841" y="19148"/>
                    <a:pt x="59343" y="18281"/>
                    <a:pt x="60277" y="17247"/>
                  </a:cubicBezTo>
                  <a:cubicBezTo>
                    <a:pt x="60344" y="17180"/>
                    <a:pt x="60377" y="17080"/>
                    <a:pt x="60444" y="16980"/>
                  </a:cubicBezTo>
                  <a:cubicBezTo>
                    <a:pt x="63680" y="11909"/>
                    <a:pt x="65981" y="6205"/>
                    <a:pt x="67249" y="34"/>
                  </a:cubicBezTo>
                  <a:lnTo>
                    <a:pt x="67115" y="1"/>
                  </a:ln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151" name="Google Shape;151;p31"/>
            <p:cNvSpPr/>
            <p:nvPr/>
          </p:nvSpPr>
          <p:spPr>
            <a:xfrm rot="-1799831" flipH="1">
              <a:off x="5794679" y="2254354"/>
              <a:ext cx="2322887" cy="230826"/>
            </a:xfrm>
            <a:custGeom>
              <a:avLst/>
              <a:gdLst/>
              <a:ahLst/>
              <a:cxnLst/>
              <a:rect l="l" t="t" r="r" b="b"/>
              <a:pathLst>
                <a:path w="87964" h="8741" extrusionOk="0">
                  <a:moveTo>
                    <a:pt x="44065" y="1"/>
                  </a:moveTo>
                  <a:cubicBezTo>
                    <a:pt x="35459" y="1"/>
                    <a:pt x="27687" y="201"/>
                    <a:pt x="20816" y="635"/>
                  </a:cubicBezTo>
                  <a:cubicBezTo>
                    <a:pt x="18080" y="835"/>
                    <a:pt x="15478" y="1035"/>
                    <a:pt x="13010" y="1269"/>
                  </a:cubicBezTo>
                  <a:cubicBezTo>
                    <a:pt x="4471" y="2102"/>
                    <a:pt x="134" y="3137"/>
                    <a:pt x="1" y="4304"/>
                  </a:cubicBezTo>
                  <a:cubicBezTo>
                    <a:pt x="34" y="4404"/>
                    <a:pt x="67" y="4538"/>
                    <a:pt x="101" y="4638"/>
                  </a:cubicBezTo>
                  <a:cubicBezTo>
                    <a:pt x="668" y="5738"/>
                    <a:pt x="4971" y="6672"/>
                    <a:pt x="13010" y="7473"/>
                  </a:cubicBezTo>
                  <a:cubicBezTo>
                    <a:pt x="15478" y="7740"/>
                    <a:pt x="18080" y="7940"/>
                    <a:pt x="20816" y="8107"/>
                  </a:cubicBezTo>
                  <a:cubicBezTo>
                    <a:pt x="27720" y="8540"/>
                    <a:pt x="35459" y="8741"/>
                    <a:pt x="44065" y="8741"/>
                  </a:cubicBezTo>
                  <a:cubicBezTo>
                    <a:pt x="56141" y="8741"/>
                    <a:pt x="66481" y="8340"/>
                    <a:pt x="75054" y="7506"/>
                  </a:cubicBezTo>
                  <a:cubicBezTo>
                    <a:pt x="83293" y="6739"/>
                    <a:pt x="87563" y="5772"/>
                    <a:pt x="87930" y="4604"/>
                  </a:cubicBezTo>
                  <a:cubicBezTo>
                    <a:pt x="87930" y="4571"/>
                    <a:pt x="87963" y="4504"/>
                    <a:pt x="87963" y="4437"/>
                  </a:cubicBezTo>
                  <a:cubicBezTo>
                    <a:pt x="87963" y="3237"/>
                    <a:pt x="83660" y="2203"/>
                    <a:pt x="75054" y="1335"/>
                  </a:cubicBezTo>
                  <a:cubicBezTo>
                    <a:pt x="66481" y="435"/>
                    <a:pt x="56141" y="1"/>
                    <a:pt x="44065" y="1"/>
                  </a:cubicBez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152" name="Google Shape;152;p31"/>
            <p:cNvSpPr/>
            <p:nvPr/>
          </p:nvSpPr>
          <p:spPr>
            <a:xfrm rot="-1799831" flipH="1">
              <a:off x="5898549" y="2219675"/>
              <a:ext cx="2336065" cy="687777"/>
            </a:xfrm>
            <a:custGeom>
              <a:avLst/>
              <a:gdLst/>
              <a:ahLst/>
              <a:cxnLst/>
              <a:rect l="l" t="t" r="r" b="b"/>
              <a:pathLst>
                <a:path w="88463" h="26045" extrusionOk="0">
                  <a:moveTo>
                    <a:pt x="44905" y="383"/>
                  </a:moveTo>
                  <a:cubicBezTo>
                    <a:pt x="50030" y="383"/>
                    <a:pt x="55155" y="480"/>
                    <a:pt x="60280" y="673"/>
                  </a:cubicBezTo>
                  <a:cubicBezTo>
                    <a:pt x="67151" y="973"/>
                    <a:pt x="74056" y="1373"/>
                    <a:pt x="80861" y="2408"/>
                  </a:cubicBezTo>
                  <a:cubicBezTo>
                    <a:pt x="82196" y="2608"/>
                    <a:pt x="83530" y="2841"/>
                    <a:pt x="84864" y="3141"/>
                  </a:cubicBezTo>
                  <a:cubicBezTo>
                    <a:pt x="85665" y="3342"/>
                    <a:pt x="86532" y="3542"/>
                    <a:pt x="87266" y="3942"/>
                  </a:cubicBezTo>
                  <a:cubicBezTo>
                    <a:pt x="87466" y="4042"/>
                    <a:pt x="87666" y="4175"/>
                    <a:pt x="87833" y="4342"/>
                  </a:cubicBezTo>
                  <a:cubicBezTo>
                    <a:pt x="87926" y="4466"/>
                    <a:pt x="87947" y="4597"/>
                    <a:pt x="87936" y="4735"/>
                  </a:cubicBezTo>
                  <a:lnTo>
                    <a:pt x="87936" y="4735"/>
                  </a:lnTo>
                  <a:cubicBezTo>
                    <a:pt x="87935" y="4737"/>
                    <a:pt x="87934" y="4740"/>
                    <a:pt x="87933" y="4743"/>
                  </a:cubicBezTo>
                  <a:cubicBezTo>
                    <a:pt x="87800" y="5109"/>
                    <a:pt x="87333" y="5310"/>
                    <a:pt x="87032" y="5476"/>
                  </a:cubicBezTo>
                  <a:cubicBezTo>
                    <a:pt x="86298" y="5810"/>
                    <a:pt x="85531" y="6010"/>
                    <a:pt x="84731" y="6177"/>
                  </a:cubicBezTo>
                  <a:cubicBezTo>
                    <a:pt x="81962" y="6811"/>
                    <a:pt x="79093" y="7144"/>
                    <a:pt x="76258" y="7411"/>
                  </a:cubicBezTo>
                  <a:cubicBezTo>
                    <a:pt x="70087" y="8045"/>
                    <a:pt x="63882" y="8378"/>
                    <a:pt x="57678" y="8579"/>
                  </a:cubicBezTo>
                  <a:cubicBezTo>
                    <a:pt x="53315" y="8699"/>
                    <a:pt x="48940" y="8759"/>
                    <a:pt x="44567" y="8759"/>
                  </a:cubicBezTo>
                  <a:cubicBezTo>
                    <a:pt x="41652" y="8759"/>
                    <a:pt x="38738" y="8732"/>
                    <a:pt x="35829" y="8679"/>
                  </a:cubicBezTo>
                  <a:cubicBezTo>
                    <a:pt x="28924" y="8545"/>
                    <a:pt x="22019" y="8278"/>
                    <a:pt x="15148" y="7678"/>
                  </a:cubicBezTo>
                  <a:cubicBezTo>
                    <a:pt x="11945" y="7378"/>
                    <a:pt x="8743" y="7044"/>
                    <a:pt x="5574" y="6477"/>
                  </a:cubicBezTo>
                  <a:cubicBezTo>
                    <a:pt x="4540" y="6310"/>
                    <a:pt x="3506" y="6110"/>
                    <a:pt x="2539" y="5810"/>
                  </a:cubicBezTo>
                  <a:cubicBezTo>
                    <a:pt x="1938" y="5643"/>
                    <a:pt x="1304" y="5443"/>
                    <a:pt x="804" y="5076"/>
                  </a:cubicBezTo>
                  <a:cubicBezTo>
                    <a:pt x="575" y="4912"/>
                    <a:pt x="474" y="4781"/>
                    <a:pt x="407" y="4523"/>
                  </a:cubicBezTo>
                  <a:lnTo>
                    <a:pt x="407" y="4523"/>
                  </a:lnTo>
                  <a:cubicBezTo>
                    <a:pt x="489" y="4135"/>
                    <a:pt x="1042" y="3906"/>
                    <a:pt x="1338" y="3775"/>
                  </a:cubicBezTo>
                  <a:cubicBezTo>
                    <a:pt x="2172" y="3408"/>
                    <a:pt x="3039" y="3175"/>
                    <a:pt x="3906" y="3008"/>
                  </a:cubicBezTo>
                  <a:cubicBezTo>
                    <a:pt x="7109" y="2274"/>
                    <a:pt x="10378" y="1974"/>
                    <a:pt x="13647" y="1640"/>
                  </a:cubicBezTo>
                  <a:cubicBezTo>
                    <a:pt x="21185" y="906"/>
                    <a:pt x="28757" y="606"/>
                    <a:pt x="36363" y="473"/>
                  </a:cubicBezTo>
                  <a:cubicBezTo>
                    <a:pt x="39210" y="413"/>
                    <a:pt x="42057" y="383"/>
                    <a:pt x="44905" y="383"/>
                  </a:cubicBezTo>
                  <a:close/>
                  <a:moveTo>
                    <a:pt x="619" y="5447"/>
                  </a:moveTo>
                  <a:cubicBezTo>
                    <a:pt x="732" y="5529"/>
                    <a:pt x="859" y="5604"/>
                    <a:pt x="1004" y="5677"/>
                  </a:cubicBezTo>
                  <a:cubicBezTo>
                    <a:pt x="1705" y="6010"/>
                    <a:pt x="2439" y="6210"/>
                    <a:pt x="3172" y="6410"/>
                  </a:cubicBezTo>
                  <a:cubicBezTo>
                    <a:pt x="5908" y="7078"/>
                    <a:pt x="8743" y="7411"/>
                    <a:pt x="11512" y="7711"/>
                  </a:cubicBezTo>
                  <a:cubicBezTo>
                    <a:pt x="18517" y="8479"/>
                    <a:pt x="25555" y="8812"/>
                    <a:pt x="32593" y="9012"/>
                  </a:cubicBezTo>
                  <a:cubicBezTo>
                    <a:pt x="36517" y="9117"/>
                    <a:pt x="40450" y="9167"/>
                    <a:pt x="44387" y="9167"/>
                  </a:cubicBezTo>
                  <a:cubicBezTo>
                    <a:pt x="47981" y="9167"/>
                    <a:pt x="51579" y="9125"/>
                    <a:pt x="55176" y="9046"/>
                  </a:cubicBezTo>
                  <a:cubicBezTo>
                    <a:pt x="61614" y="8879"/>
                    <a:pt x="68052" y="8579"/>
                    <a:pt x="74490" y="8012"/>
                  </a:cubicBezTo>
                  <a:cubicBezTo>
                    <a:pt x="77592" y="7711"/>
                    <a:pt x="80694" y="7411"/>
                    <a:pt x="83763" y="6811"/>
                  </a:cubicBezTo>
                  <a:cubicBezTo>
                    <a:pt x="84697" y="6611"/>
                    <a:pt x="85598" y="6410"/>
                    <a:pt x="86499" y="6110"/>
                  </a:cubicBezTo>
                  <a:cubicBezTo>
                    <a:pt x="86938" y="5973"/>
                    <a:pt x="87400" y="5791"/>
                    <a:pt x="87772" y="5526"/>
                  </a:cubicBezTo>
                  <a:lnTo>
                    <a:pt x="87772" y="5526"/>
                  </a:lnTo>
                  <a:cubicBezTo>
                    <a:pt x="87379" y="7330"/>
                    <a:pt x="86869" y="9103"/>
                    <a:pt x="86298" y="10847"/>
                  </a:cubicBezTo>
                  <a:cubicBezTo>
                    <a:pt x="85098" y="14349"/>
                    <a:pt x="83530" y="17752"/>
                    <a:pt x="81562" y="20921"/>
                  </a:cubicBezTo>
                  <a:cubicBezTo>
                    <a:pt x="81295" y="21354"/>
                    <a:pt x="81095" y="21855"/>
                    <a:pt x="80661" y="22122"/>
                  </a:cubicBezTo>
                  <a:cubicBezTo>
                    <a:pt x="80361" y="22322"/>
                    <a:pt x="80027" y="22489"/>
                    <a:pt x="79660" y="22622"/>
                  </a:cubicBezTo>
                  <a:cubicBezTo>
                    <a:pt x="78560" y="23022"/>
                    <a:pt x="77392" y="23289"/>
                    <a:pt x="76258" y="23489"/>
                  </a:cubicBezTo>
                  <a:cubicBezTo>
                    <a:pt x="72989" y="24123"/>
                    <a:pt x="69653" y="24490"/>
                    <a:pt x="66318" y="24790"/>
                  </a:cubicBezTo>
                  <a:cubicBezTo>
                    <a:pt x="62815" y="25090"/>
                    <a:pt x="59313" y="25291"/>
                    <a:pt x="55810" y="25424"/>
                  </a:cubicBezTo>
                  <a:cubicBezTo>
                    <a:pt x="51929" y="25570"/>
                    <a:pt x="48048" y="25645"/>
                    <a:pt x="44170" y="25645"/>
                  </a:cubicBezTo>
                  <a:cubicBezTo>
                    <a:pt x="40083" y="25645"/>
                    <a:pt x="36000" y="25562"/>
                    <a:pt x="31926" y="25391"/>
                  </a:cubicBezTo>
                  <a:cubicBezTo>
                    <a:pt x="28324" y="25224"/>
                    <a:pt x="24721" y="25024"/>
                    <a:pt x="21119" y="24690"/>
                  </a:cubicBezTo>
                  <a:cubicBezTo>
                    <a:pt x="17649" y="24357"/>
                    <a:pt x="14147" y="23990"/>
                    <a:pt x="10745" y="23089"/>
                  </a:cubicBezTo>
                  <a:cubicBezTo>
                    <a:pt x="9777" y="22856"/>
                    <a:pt x="8776" y="22555"/>
                    <a:pt x="7876" y="22022"/>
                  </a:cubicBezTo>
                  <a:cubicBezTo>
                    <a:pt x="7142" y="21588"/>
                    <a:pt x="6875" y="20954"/>
                    <a:pt x="6441" y="20220"/>
                  </a:cubicBezTo>
                  <a:cubicBezTo>
                    <a:pt x="4507" y="16985"/>
                    <a:pt x="2972" y="13515"/>
                    <a:pt x="1838" y="9946"/>
                  </a:cubicBezTo>
                  <a:cubicBezTo>
                    <a:pt x="1571" y="9046"/>
                    <a:pt x="1304" y="8178"/>
                    <a:pt x="1071" y="7278"/>
                  </a:cubicBezTo>
                  <a:cubicBezTo>
                    <a:pt x="938" y="6811"/>
                    <a:pt x="837" y="6377"/>
                    <a:pt x="737" y="5910"/>
                  </a:cubicBezTo>
                  <a:cubicBezTo>
                    <a:pt x="689" y="5765"/>
                    <a:pt x="658" y="5602"/>
                    <a:pt x="619" y="5447"/>
                  </a:cubicBezTo>
                  <a:close/>
                  <a:moveTo>
                    <a:pt x="44440" y="1"/>
                  </a:moveTo>
                  <a:cubicBezTo>
                    <a:pt x="43682" y="1"/>
                    <a:pt x="42925" y="3"/>
                    <a:pt x="42167" y="6"/>
                  </a:cubicBezTo>
                  <a:cubicBezTo>
                    <a:pt x="34328" y="39"/>
                    <a:pt x="26456" y="239"/>
                    <a:pt x="18650" y="806"/>
                  </a:cubicBezTo>
                  <a:cubicBezTo>
                    <a:pt x="14747" y="1107"/>
                    <a:pt x="10845" y="1440"/>
                    <a:pt x="6975" y="2007"/>
                  </a:cubicBezTo>
                  <a:cubicBezTo>
                    <a:pt x="5708" y="2207"/>
                    <a:pt x="4407" y="2441"/>
                    <a:pt x="3139" y="2741"/>
                  </a:cubicBezTo>
                  <a:cubicBezTo>
                    <a:pt x="2339" y="2941"/>
                    <a:pt x="1538" y="3175"/>
                    <a:pt x="804" y="3575"/>
                  </a:cubicBezTo>
                  <a:cubicBezTo>
                    <a:pt x="494" y="3761"/>
                    <a:pt x="127" y="4004"/>
                    <a:pt x="23" y="4385"/>
                  </a:cubicBezTo>
                  <a:lnTo>
                    <a:pt x="23" y="4385"/>
                  </a:lnTo>
                  <a:cubicBezTo>
                    <a:pt x="11" y="4409"/>
                    <a:pt x="4" y="4439"/>
                    <a:pt x="4" y="4476"/>
                  </a:cubicBezTo>
                  <a:cubicBezTo>
                    <a:pt x="4" y="4476"/>
                    <a:pt x="4" y="4476"/>
                    <a:pt x="4" y="4476"/>
                  </a:cubicBezTo>
                  <a:lnTo>
                    <a:pt x="4" y="4476"/>
                  </a:lnTo>
                  <a:cubicBezTo>
                    <a:pt x="1" y="4500"/>
                    <a:pt x="1" y="4522"/>
                    <a:pt x="4" y="4542"/>
                  </a:cubicBezTo>
                  <a:lnTo>
                    <a:pt x="4" y="4542"/>
                  </a:lnTo>
                  <a:cubicBezTo>
                    <a:pt x="4" y="4545"/>
                    <a:pt x="5" y="4547"/>
                    <a:pt x="6" y="4550"/>
                  </a:cubicBezTo>
                  <a:lnTo>
                    <a:pt x="6" y="4550"/>
                  </a:lnTo>
                  <a:cubicBezTo>
                    <a:pt x="26" y="4896"/>
                    <a:pt x="177" y="5267"/>
                    <a:pt x="270" y="5610"/>
                  </a:cubicBezTo>
                  <a:cubicBezTo>
                    <a:pt x="370" y="6144"/>
                    <a:pt x="504" y="6644"/>
                    <a:pt x="637" y="7144"/>
                  </a:cubicBezTo>
                  <a:cubicBezTo>
                    <a:pt x="871" y="8078"/>
                    <a:pt x="1138" y="9012"/>
                    <a:pt x="1405" y="9913"/>
                  </a:cubicBezTo>
                  <a:cubicBezTo>
                    <a:pt x="1972" y="11748"/>
                    <a:pt x="2672" y="13515"/>
                    <a:pt x="3439" y="15250"/>
                  </a:cubicBezTo>
                  <a:cubicBezTo>
                    <a:pt x="4207" y="16985"/>
                    <a:pt x="5074" y="18686"/>
                    <a:pt x="6041" y="20320"/>
                  </a:cubicBezTo>
                  <a:cubicBezTo>
                    <a:pt x="6475" y="21054"/>
                    <a:pt x="6775" y="21788"/>
                    <a:pt x="7542" y="22255"/>
                  </a:cubicBezTo>
                  <a:cubicBezTo>
                    <a:pt x="8343" y="22789"/>
                    <a:pt x="9310" y="23122"/>
                    <a:pt x="10244" y="23389"/>
                  </a:cubicBezTo>
                  <a:cubicBezTo>
                    <a:pt x="11712" y="23790"/>
                    <a:pt x="13213" y="24056"/>
                    <a:pt x="14714" y="24290"/>
                  </a:cubicBezTo>
                  <a:cubicBezTo>
                    <a:pt x="18483" y="24890"/>
                    <a:pt x="22319" y="25224"/>
                    <a:pt x="26122" y="25491"/>
                  </a:cubicBezTo>
                  <a:cubicBezTo>
                    <a:pt x="32093" y="25887"/>
                    <a:pt x="38081" y="26044"/>
                    <a:pt x="44061" y="26044"/>
                  </a:cubicBezTo>
                  <a:cubicBezTo>
                    <a:pt x="46133" y="26044"/>
                    <a:pt x="48204" y="26025"/>
                    <a:pt x="50273" y="25991"/>
                  </a:cubicBezTo>
                  <a:cubicBezTo>
                    <a:pt x="57578" y="25858"/>
                    <a:pt x="64917" y="25491"/>
                    <a:pt x="72155" y="24557"/>
                  </a:cubicBezTo>
                  <a:cubicBezTo>
                    <a:pt x="73823" y="24357"/>
                    <a:pt x="75457" y="24090"/>
                    <a:pt x="77092" y="23756"/>
                  </a:cubicBezTo>
                  <a:cubicBezTo>
                    <a:pt x="78159" y="23523"/>
                    <a:pt x="79227" y="23256"/>
                    <a:pt x="80227" y="22822"/>
                  </a:cubicBezTo>
                  <a:cubicBezTo>
                    <a:pt x="80528" y="22689"/>
                    <a:pt x="80828" y="22555"/>
                    <a:pt x="81095" y="22322"/>
                  </a:cubicBezTo>
                  <a:cubicBezTo>
                    <a:pt x="81562" y="21955"/>
                    <a:pt x="81862" y="21254"/>
                    <a:pt x="82162" y="20721"/>
                  </a:cubicBezTo>
                  <a:cubicBezTo>
                    <a:pt x="83130" y="19120"/>
                    <a:pt x="83997" y="17485"/>
                    <a:pt x="84764" y="15784"/>
                  </a:cubicBezTo>
                  <a:cubicBezTo>
                    <a:pt x="85565" y="14049"/>
                    <a:pt x="86232" y="12281"/>
                    <a:pt x="86832" y="10480"/>
                  </a:cubicBezTo>
                  <a:cubicBezTo>
                    <a:pt x="87132" y="9546"/>
                    <a:pt x="87399" y="8612"/>
                    <a:pt x="87666" y="7645"/>
                  </a:cubicBezTo>
                  <a:cubicBezTo>
                    <a:pt x="87891" y="6777"/>
                    <a:pt x="88178" y="5847"/>
                    <a:pt x="88318" y="4944"/>
                  </a:cubicBezTo>
                  <a:lnTo>
                    <a:pt x="88318" y="4944"/>
                  </a:lnTo>
                  <a:cubicBezTo>
                    <a:pt x="88323" y="4933"/>
                    <a:pt x="88329" y="4921"/>
                    <a:pt x="88333" y="4909"/>
                  </a:cubicBezTo>
                  <a:cubicBezTo>
                    <a:pt x="88343" y="4875"/>
                    <a:pt x="88344" y="4842"/>
                    <a:pt x="88337" y="4811"/>
                  </a:cubicBezTo>
                  <a:lnTo>
                    <a:pt x="88337" y="4811"/>
                  </a:lnTo>
                  <a:cubicBezTo>
                    <a:pt x="88463" y="3567"/>
                    <a:pt x="86291" y="3106"/>
                    <a:pt x="85431" y="2875"/>
                  </a:cubicBezTo>
                  <a:cubicBezTo>
                    <a:pt x="82429" y="2074"/>
                    <a:pt x="79260" y="1740"/>
                    <a:pt x="76125" y="1407"/>
                  </a:cubicBezTo>
                  <a:cubicBezTo>
                    <a:pt x="72755" y="1040"/>
                    <a:pt x="69353" y="773"/>
                    <a:pt x="65984" y="573"/>
                  </a:cubicBezTo>
                  <a:cubicBezTo>
                    <a:pt x="58803" y="150"/>
                    <a:pt x="51621" y="1"/>
                    <a:pt x="444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53" name="Google Shape;153;p31"/>
            <p:cNvSpPr/>
            <p:nvPr/>
          </p:nvSpPr>
          <p:spPr>
            <a:xfrm rot="-1799831" flipH="1">
              <a:off x="7128253" y="1197209"/>
              <a:ext cx="680937" cy="685347"/>
            </a:xfrm>
            <a:custGeom>
              <a:avLst/>
              <a:gdLst/>
              <a:ahLst/>
              <a:cxnLst/>
              <a:rect l="l" t="t" r="r" b="b"/>
              <a:pathLst>
                <a:path w="25786" h="25953" extrusionOk="0">
                  <a:moveTo>
                    <a:pt x="3803" y="0"/>
                  </a:moveTo>
                  <a:cubicBezTo>
                    <a:pt x="1201" y="5437"/>
                    <a:pt x="0" y="11042"/>
                    <a:pt x="267" y="16846"/>
                  </a:cubicBezTo>
                  <a:cubicBezTo>
                    <a:pt x="334" y="18680"/>
                    <a:pt x="467" y="20482"/>
                    <a:pt x="701" y="22216"/>
                  </a:cubicBezTo>
                  <a:lnTo>
                    <a:pt x="734" y="22216"/>
                  </a:lnTo>
                  <a:cubicBezTo>
                    <a:pt x="734" y="23450"/>
                    <a:pt x="5104" y="24484"/>
                    <a:pt x="13910" y="25318"/>
                  </a:cubicBezTo>
                  <a:cubicBezTo>
                    <a:pt x="16545" y="25552"/>
                    <a:pt x="19314" y="25785"/>
                    <a:pt x="22250" y="25952"/>
                  </a:cubicBezTo>
                  <a:cubicBezTo>
                    <a:pt x="22516" y="18480"/>
                    <a:pt x="23684" y="11242"/>
                    <a:pt x="25785" y="4237"/>
                  </a:cubicBezTo>
                  <a:cubicBezTo>
                    <a:pt x="22316" y="4036"/>
                    <a:pt x="19081" y="3770"/>
                    <a:pt x="16045" y="3436"/>
                  </a:cubicBezTo>
                  <a:cubicBezTo>
                    <a:pt x="7873" y="2569"/>
                    <a:pt x="3803" y="1535"/>
                    <a:pt x="3770" y="334"/>
                  </a:cubicBezTo>
                  <a:cubicBezTo>
                    <a:pt x="3770" y="200"/>
                    <a:pt x="3803" y="100"/>
                    <a:pt x="3870"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154" name="Google Shape;154;p31"/>
            <p:cNvSpPr/>
            <p:nvPr/>
          </p:nvSpPr>
          <p:spPr>
            <a:xfrm rot="-1799831" flipH="1">
              <a:off x="5566225" y="1776164"/>
              <a:ext cx="1817268" cy="700320"/>
            </a:xfrm>
            <a:custGeom>
              <a:avLst/>
              <a:gdLst/>
              <a:ahLst/>
              <a:cxnLst/>
              <a:rect l="l" t="t" r="r" b="b"/>
              <a:pathLst>
                <a:path w="68817" h="26520" extrusionOk="0">
                  <a:moveTo>
                    <a:pt x="64981" y="1"/>
                  </a:moveTo>
                  <a:lnTo>
                    <a:pt x="64847" y="67"/>
                  </a:lnTo>
                  <a:cubicBezTo>
                    <a:pt x="64880" y="134"/>
                    <a:pt x="64880" y="201"/>
                    <a:pt x="64880" y="234"/>
                  </a:cubicBezTo>
                  <a:cubicBezTo>
                    <a:pt x="64880" y="1035"/>
                    <a:pt x="62779" y="2236"/>
                    <a:pt x="52738" y="3270"/>
                  </a:cubicBezTo>
                  <a:cubicBezTo>
                    <a:pt x="44633" y="4137"/>
                    <a:pt x="34759" y="4537"/>
                    <a:pt x="23317" y="4537"/>
                  </a:cubicBezTo>
                  <a:cubicBezTo>
                    <a:pt x="16146" y="4537"/>
                    <a:pt x="9508" y="4370"/>
                    <a:pt x="3603" y="4037"/>
                  </a:cubicBezTo>
                  <a:lnTo>
                    <a:pt x="3537" y="4037"/>
                  </a:lnTo>
                  <a:lnTo>
                    <a:pt x="3537" y="4070"/>
                  </a:lnTo>
                  <a:cubicBezTo>
                    <a:pt x="1435" y="11075"/>
                    <a:pt x="234" y="18381"/>
                    <a:pt x="1" y="25819"/>
                  </a:cubicBezTo>
                  <a:lnTo>
                    <a:pt x="1" y="25886"/>
                  </a:lnTo>
                  <a:lnTo>
                    <a:pt x="68" y="25886"/>
                  </a:lnTo>
                  <a:cubicBezTo>
                    <a:pt x="6939" y="26286"/>
                    <a:pt x="14745" y="26520"/>
                    <a:pt x="23317" y="26520"/>
                  </a:cubicBezTo>
                  <a:cubicBezTo>
                    <a:pt x="35593" y="26520"/>
                    <a:pt x="46200" y="26086"/>
                    <a:pt x="54907" y="25219"/>
                  </a:cubicBezTo>
                  <a:cubicBezTo>
                    <a:pt x="63513" y="24351"/>
                    <a:pt x="67816" y="23351"/>
                    <a:pt x="68083" y="22117"/>
                  </a:cubicBezTo>
                  <a:lnTo>
                    <a:pt x="68116" y="22117"/>
                  </a:lnTo>
                  <a:lnTo>
                    <a:pt x="68116" y="22050"/>
                  </a:lnTo>
                  <a:cubicBezTo>
                    <a:pt x="68316" y="20315"/>
                    <a:pt x="68483" y="18514"/>
                    <a:pt x="68550" y="16713"/>
                  </a:cubicBezTo>
                  <a:cubicBezTo>
                    <a:pt x="68817" y="10975"/>
                    <a:pt x="67616" y="5338"/>
                    <a:pt x="64981" y="1"/>
                  </a:cubicBezTo>
                  <a:close/>
                </a:path>
              </a:pathLst>
            </a:custGeom>
            <a:solidFill>
              <a:schemeClr val="accent2"/>
            </a:solidFill>
            <a:ln>
              <a:noFill/>
            </a:ln>
          </p:spPr>
          <p:txBody>
            <a:bodyPr spcFirstLastPara="1" wrap="square" lIns="121900" tIns="121900" rIns="121900" bIns="121900" anchor="ctr" anchorCtr="0">
              <a:noAutofit/>
            </a:bodyPr>
            <a:lstStyle/>
            <a:p>
              <a:endParaRPr sz="2400" dirty="0"/>
            </a:p>
          </p:txBody>
        </p:sp>
        <p:sp>
          <p:nvSpPr>
            <p:cNvPr id="155" name="Google Shape;155;p31"/>
            <p:cNvSpPr/>
            <p:nvPr/>
          </p:nvSpPr>
          <p:spPr>
            <a:xfrm rot="-1799831" flipH="1">
              <a:off x="5456421" y="1566088"/>
              <a:ext cx="2202206" cy="231697"/>
            </a:xfrm>
            <a:custGeom>
              <a:avLst/>
              <a:gdLst/>
              <a:ahLst/>
              <a:cxnLst/>
              <a:rect l="l" t="t" r="r" b="b"/>
              <a:pathLst>
                <a:path w="83394" h="8774" extrusionOk="0">
                  <a:moveTo>
                    <a:pt x="41730" y="0"/>
                  </a:moveTo>
                  <a:cubicBezTo>
                    <a:pt x="35626" y="0"/>
                    <a:pt x="29989" y="134"/>
                    <a:pt x="24818" y="367"/>
                  </a:cubicBezTo>
                  <a:cubicBezTo>
                    <a:pt x="20282" y="567"/>
                    <a:pt x="16079" y="868"/>
                    <a:pt x="12243" y="1235"/>
                  </a:cubicBezTo>
                  <a:cubicBezTo>
                    <a:pt x="4771" y="2002"/>
                    <a:pt x="735" y="2936"/>
                    <a:pt x="101" y="4003"/>
                  </a:cubicBezTo>
                  <a:cubicBezTo>
                    <a:pt x="34" y="4103"/>
                    <a:pt x="1" y="4203"/>
                    <a:pt x="1" y="4337"/>
                  </a:cubicBezTo>
                  <a:cubicBezTo>
                    <a:pt x="34" y="5538"/>
                    <a:pt x="4104" y="6572"/>
                    <a:pt x="12276" y="7439"/>
                  </a:cubicBezTo>
                  <a:cubicBezTo>
                    <a:pt x="15312" y="7773"/>
                    <a:pt x="18547" y="8039"/>
                    <a:pt x="22016" y="8240"/>
                  </a:cubicBezTo>
                  <a:cubicBezTo>
                    <a:pt x="27954" y="8573"/>
                    <a:pt x="34525" y="8773"/>
                    <a:pt x="41730" y="8773"/>
                  </a:cubicBezTo>
                  <a:cubicBezTo>
                    <a:pt x="53205" y="8773"/>
                    <a:pt x="63012" y="8340"/>
                    <a:pt x="71151" y="7506"/>
                  </a:cubicBezTo>
                  <a:cubicBezTo>
                    <a:pt x="79291" y="6638"/>
                    <a:pt x="83360" y="5604"/>
                    <a:pt x="83394" y="4370"/>
                  </a:cubicBezTo>
                  <a:cubicBezTo>
                    <a:pt x="83394" y="4303"/>
                    <a:pt x="83360" y="4237"/>
                    <a:pt x="83327" y="4170"/>
                  </a:cubicBezTo>
                  <a:lnTo>
                    <a:pt x="83327" y="4137"/>
                  </a:lnTo>
                  <a:cubicBezTo>
                    <a:pt x="82793" y="3003"/>
                    <a:pt x="78757" y="2069"/>
                    <a:pt x="71185" y="1301"/>
                  </a:cubicBezTo>
                  <a:cubicBezTo>
                    <a:pt x="63012" y="434"/>
                    <a:pt x="53205" y="0"/>
                    <a:pt x="41730" y="0"/>
                  </a:cubicBez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156" name="Google Shape;156;p31"/>
            <p:cNvSpPr/>
            <p:nvPr/>
          </p:nvSpPr>
          <p:spPr>
            <a:xfrm rot="-1799831" flipH="1">
              <a:off x="5496411" y="1522778"/>
              <a:ext cx="2410956" cy="816723"/>
            </a:xfrm>
            <a:custGeom>
              <a:avLst/>
              <a:gdLst/>
              <a:ahLst/>
              <a:cxnLst/>
              <a:rect l="l" t="t" r="r" b="b"/>
              <a:pathLst>
                <a:path w="91299" h="30928" extrusionOk="0">
                  <a:moveTo>
                    <a:pt x="46241" y="334"/>
                  </a:moveTo>
                  <a:cubicBezTo>
                    <a:pt x="53548" y="334"/>
                    <a:pt x="60879" y="517"/>
                    <a:pt x="68182" y="1039"/>
                  </a:cubicBezTo>
                  <a:cubicBezTo>
                    <a:pt x="71685" y="1272"/>
                    <a:pt x="75187" y="1572"/>
                    <a:pt x="78656" y="2039"/>
                  </a:cubicBezTo>
                  <a:cubicBezTo>
                    <a:pt x="80257" y="2240"/>
                    <a:pt x="81859" y="2473"/>
                    <a:pt x="83426" y="2807"/>
                  </a:cubicBezTo>
                  <a:cubicBezTo>
                    <a:pt x="84394" y="3007"/>
                    <a:pt x="85361" y="3240"/>
                    <a:pt x="86262" y="3674"/>
                  </a:cubicBezTo>
                  <a:cubicBezTo>
                    <a:pt x="86495" y="3774"/>
                    <a:pt x="86762" y="3907"/>
                    <a:pt x="86962" y="4108"/>
                  </a:cubicBezTo>
                  <a:cubicBezTo>
                    <a:pt x="87029" y="4141"/>
                    <a:pt x="87096" y="4274"/>
                    <a:pt x="87096" y="4274"/>
                  </a:cubicBezTo>
                  <a:cubicBezTo>
                    <a:pt x="87110" y="4300"/>
                    <a:pt x="87126" y="4328"/>
                    <a:pt x="87141" y="4358"/>
                  </a:cubicBezTo>
                  <a:lnTo>
                    <a:pt x="87141" y="4358"/>
                  </a:lnTo>
                  <a:cubicBezTo>
                    <a:pt x="87231" y="4794"/>
                    <a:pt x="86817" y="5049"/>
                    <a:pt x="86495" y="5242"/>
                  </a:cubicBezTo>
                  <a:cubicBezTo>
                    <a:pt x="85895" y="5609"/>
                    <a:pt x="85194" y="5809"/>
                    <a:pt x="84494" y="6009"/>
                  </a:cubicBezTo>
                  <a:cubicBezTo>
                    <a:pt x="81959" y="6676"/>
                    <a:pt x="79357" y="7010"/>
                    <a:pt x="76755" y="7310"/>
                  </a:cubicBezTo>
                  <a:cubicBezTo>
                    <a:pt x="70684" y="8010"/>
                    <a:pt x="64580" y="8377"/>
                    <a:pt x="58475" y="8577"/>
                  </a:cubicBezTo>
                  <a:cubicBezTo>
                    <a:pt x="54467" y="8710"/>
                    <a:pt x="50448" y="8768"/>
                    <a:pt x="46424" y="8768"/>
                  </a:cubicBezTo>
                  <a:cubicBezTo>
                    <a:pt x="43382" y="8768"/>
                    <a:pt x="40338" y="8735"/>
                    <a:pt x="37293" y="8677"/>
                  </a:cubicBezTo>
                  <a:cubicBezTo>
                    <a:pt x="30589" y="8544"/>
                    <a:pt x="23884" y="8244"/>
                    <a:pt x="17246" y="7577"/>
                  </a:cubicBezTo>
                  <a:cubicBezTo>
                    <a:pt x="14244" y="7276"/>
                    <a:pt x="11208" y="6943"/>
                    <a:pt x="8273" y="6309"/>
                  </a:cubicBezTo>
                  <a:cubicBezTo>
                    <a:pt x="7372" y="6109"/>
                    <a:pt x="6471" y="5909"/>
                    <a:pt x="5638" y="5609"/>
                  </a:cubicBezTo>
                  <a:cubicBezTo>
                    <a:pt x="5171" y="5442"/>
                    <a:pt x="4603" y="5242"/>
                    <a:pt x="4270" y="4841"/>
                  </a:cubicBezTo>
                  <a:cubicBezTo>
                    <a:pt x="4149" y="4690"/>
                    <a:pt x="4138" y="4539"/>
                    <a:pt x="4211" y="4337"/>
                  </a:cubicBezTo>
                  <a:lnTo>
                    <a:pt x="4211" y="4337"/>
                  </a:lnTo>
                  <a:cubicBezTo>
                    <a:pt x="4221" y="4330"/>
                    <a:pt x="4229" y="4320"/>
                    <a:pt x="4237" y="4308"/>
                  </a:cubicBezTo>
                  <a:cubicBezTo>
                    <a:pt x="4537" y="3807"/>
                    <a:pt x="5204" y="3574"/>
                    <a:pt x="5704" y="3407"/>
                  </a:cubicBezTo>
                  <a:cubicBezTo>
                    <a:pt x="6772" y="3007"/>
                    <a:pt x="7872" y="2773"/>
                    <a:pt x="8973" y="2573"/>
                  </a:cubicBezTo>
                  <a:cubicBezTo>
                    <a:pt x="12576" y="1906"/>
                    <a:pt x="16245" y="1572"/>
                    <a:pt x="19881" y="1272"/>
                  </a:cubicBezTo>
                  <a:cubicBezTo>
                    <a:pt x="28020" y="605"/>
                    <a:pt x="36193" y="372"/>
                    <a:pt x="44332" y="338"/>
                  </a:cubicBezTo>
                  <a:cubicBezTo>
                    <a:pt x="44968" y="336"/>
                    <a:pt x="45604" y="334"/>
                    <a:pt x="46241" y="334"/>
                  </a:cubicBezTo>
                  <a:close/>
                  <a:moveTo>
                    <a:pt x="3914" y="4881"/>
                  </a:moveTo>
                  <a:cubicBezTo>
                    <a:pt x="4308" y="5495"/>
                    <a:pt x="5455" y="5873"/>
                    <a:pt x="5938" y="6042"/>
                  </a:cubicBezTo>
                  <a:cubicBezTo>
                    <a:pt x="8273" y="6809"/>
                    <a:pt x="10741" y="7110"/>
                    <a:pt x="13176" y="7443"/>
                  </a:cubicBezTo>
                  <a:cubicBezTo>
                    <a:pt x="20081" y="8344"/>
                    <a:pt x="27053" y="8744"/>
                    <a:pt x="34024" y="8944"/>
                  </a:cubicBezTo>
                  <a:cubicBezTo>
                    <a:pt x="37870" y="9066"/>
                    <a:pt x="41715" y="9124"/>
                    <a:pt x="45560" y="9124"/>
                  </a:cubicBezTo>
                  <a:cubicBezTo>
                    <a:pt x="49120" y="9124"/>
                    <a:pt x="52680" y="9074"/>
                    <a:pt x="56240" y="8978"/>
                  </a:cubicBezTo>
                  <a:cubicBezTo>
                    <a:pt x="62511" y="8811"/>
                    <a:pt x="68783" y="8511"/>
                    <a:pt x="75054" y="7844"/>
                  </a:cubicBezTo>
                  <a:cubicBezTo>
                    <a:pt x="77989" y="7543"/>
                    <a:pt x="80991" y="7210"/>
                    <a:pt x="83860" y="6543"/>
                  </a:cubicBezTo>
                  <a:cubicBezTo>
                    <a:pt x="84694" y="6342"/>
                    <a:pt x="85528" y="6142"/>
                    <a:pt x="86295" y="5775"/>
                  </a:cubicBezTo>
                  <a:cubicBezTo>
                    <a:pt x="86695" y="5609"/>
                    <a:pt x="87196" y="5375"/>
                    <a:pt x="87429" y="4975"/>
                  </a:cubicBezTo>
                  <a:cubicBezTo>
                    <a:pt x="87431" y="4971"/>
                    <a:pt x="87433" y="4966"/>
                    <a:pt x="87435" y="4962"/>
                  </a:cubicBezTo>
                  <a:lnTo>
                    <a:pt x="87435" y="4962"/>
                  </a:lnTo>
                  <a:cubicBezTo>
                    <a:pt x="87490" y="5074"/>
                    <a:pt x="87545" y="5183"/>
                    <a:pt x="87596" y="5275"/>
                  </a:cubicBezTo>
                  <a:cubicBezTo>
                    <a:pt x="88430" y="7176"/>
                    <a:pt x="89130" y="9144"/>
                    <a:pt x="89664" y="11179"/>
                  </a:cubicBezTo>
                  <a:cubicBezTo>
                    <a:pt x="90665" y="15115"/>
                    <a:pt x="90832" y="19152"/>
                    <a:pt x="90531" y="23221"/>
                  </a:cubicBezTo>
                  <a:cubicBezTo>
                    <a:pt x="90467" y="24191"/>
                    <a:pt x="90371" y="25193"/>
                    <a:pt x="90243" y="26196"/>
                  </a:cubicBezTo>
                  <a:lnTo>
                    <a:pt x="90243" y="26196"/>
                  </a:lnTo>
                  <a:cubicBezTo>
                    <a:pt x="90226" y="26217"/>
                    <a:pt x="90212" y="26247"/>
                    <a:pt x="90198" y="26290"/>
                  </a:cubicBezTo>
                  <a:cubicBezTo>
                    <a:pt x="90165" y="26657"/>
                    <a:pt x="89698" y="26891"/>
                    <a:pt x="89397" y="27057"/>
                  </a:cubicBezTo>
                  <a:cubicBezTo>
                    <a:pt x="88697" y="27391"/>
                    <a:pt x="87896" y="27624"/>
                    <a:pt x="87129" y="27791"/>
                  </a:cubicBezTo>
                  <a:cubicBezTo>
                    <a:pt x="84360" y="28492"/>
                    <a:pt x="81492" y="28792"/>
                    <a:pt x="78690" y="29125"/>
                  </a:cubicBezTo>
                  <a:cubicBezTo>
                    <a:pt x="72218" y="29793"/>
                    <a:pt x="65747" y="30160"/>
                    <a:pt x="59242" y="30360"/>
                  </a:cubicBezTo>
                  <a:cubicBezTo>
                    <a:pt x="54607" y="30503"/>
                    <a:pt x="49960" y="30571"/>
                    <a:pt x="45315" y="30571"/>
                  </a:cubicBezTo>
                  <a:cubicBezTo>
                    <a:pt x="42405" y="30571"/>
                    <a:pt x="39497" y="30544"/>
                    <a:pt x="36593" y="30493"/>
                  </a:cubicBezTo>
                  <a:cubicBezTo>
                    <a:pt x="29488" y="30360"/>
                    <a:pt x="22416" y="30059"/>
                    <a:pt x="15344" y="29426"/>
                  </a:cubicBezTo>
                  <a:cubicBezTo>
                    <a:pt x="12142" y="29159"/>
                    <a:pt x="8873" y="28825"/>
                    <a:pt x="5704" y="28225"/>
                  </a:cubicBezTo>
                  <a:cubicBezTo>
                    <a:pt x="4704" y="28058"/>
                    <a:pt x="3736" y="27825"/>
                    <a:pt x="2769" y="27524"/>
                  </a:cubicBezTo>
                  <a:cubicBezTo>
                    <a:pt x="2268" y="27358"/>
                    <a:pt x="1668" y="27191"/>
                    <a:pt x="1268" y="26790"/>
                  </a:cubicBezTo>
                  <a:cubicBezTo>
                    <a:pt x="1201" y="26690"/>
                    <a:pt x="1134" y="26590"/>
                    <a:pt x="1101" y="26457"/>
                  </a:cubicBezTo>
                  <a:cubicBezTo>
                    <a:pt x="1101" y="26444"/>
                    <a:pt x="1099" y="26430"/>
                    <a:pt x="1096" y="26416"/>
                  </a:cubicBezTo>
                  <a:lnTo>
                    <a:pt x="1096" y="26416"/>
                  </a:lnTo>
                  <a:cubicBezTo>
                    <a:pt x="732" y="23460"/>
                    <a:pt x="501" y="20439"/>
                    <a:pt x="667" y="17484"/>
                  </a:cubicBezTo>
                  <a:cubicBezTo>
                    <a:pt x="834" y="14548"/>
                    <a:pt x="1401" y="11680"/>
                    <a:pt x="2302" y="8911"/>
                  </a:cubicBezTo>
                  <a:cubicBezTo>
                    <a:pt x="2764" y="7553"/>
                    <a:pt x="3301" y="6195"/>
                    <a:pt x="3914" y="4881"/>
                  </a:cubicBezTo>
                  <a:close/>
                  <a:moveTo>
                    <a:pt x="45939" y="1"/>
                  </a:moveTo>
                  <a:cubicBezTo>
                    <a:pt x="38171" y="1"/>
                    <a:pt x="30382" y="183"/>
                    <a:pt x="22650" y="705"/>
                  </a:cubicBezTo>
                  <a:cubicBezTo>
                    <a:pt x="18680" y="972"/>
                    <a:pt x="14744" y="1306"/>
                    <a:pt x="10808" y="1906"/>
                  </a:cubicBezTo>
                  <a:cubicBezTo>
                    <a:pt x="9440" y="2106"/>
                    <a:pt x="8039" y="2340"/>
                    <a:pt x="6672" y="2707"/>
                  </a:cubicBezTo>
                  <a:cubicBezTo>
                    <a:pt x="5904" y="2907"/>
                    <a:pt x="5070" y="3140"/>
                    <a:pt x="4403" y="3574"/>
                  </a:cubicBezTo>
                  <a:cubicBezTo>
                    <a:pt x="4211" y="3702"/>
                    <a:pt x="4020" y="3830"/>
                    <a:pt x="3916" y="4016"/>
                  </a:cubicBezTo>
                  <a:lnTo>
                    <a:pt x="3916" y="4016"/>
                  </a:lnTo>
                  <a:cubicBezTo>
                    <a:pt x="3882" y="4028"/>
                    <a:pt x="3859" y="4051"/>
                    <a:pt x="3836" y="4074"/>
                  </a:cubicBezTo>
                  <a:cubicBezTo>
                    <a:pt x="1301" y="9378"/>
                    <a:pt x="0" y="15149"/>
                    <a:pt x="267" y="21053"/>
                  </a:cubicBezTo>
                  <a:cubicBezTo>
                    <a:pt x="367" y="22821"/>
                    <a:pt x="501" y="24589"/>
                    <a:pt x="734" y="26357"/>
                  </a:cubicBezTo>
                  <a:cubicBezTo>
                    <a:pt x="734" y="26357"/>
                    <a:pt x="734" y="26357"/>
                    <a:pt x="734" y="26357"/>
                  </a:cubicBezTo>
                  <a:lnTo>
                    <a:pt x="734" y="26357"/>
                  </a:lnTo>
                  <a:cubicBezTo>
                    <a:pt x="734" y="26361"/>
                    <a:pt x="734" y="26365"/>
                    <a:pt x="734" y="26369"/>
                  </a:cubicBezTo>
                  <a:lnTo>
                    <a:pt x="734" y="26369"/>
                  </a:lnTo>
                  <a:cubicBezTo>
                    <a:pt x="781" y="27394"/>
                    <a:pt x="2572" y="27792"/>
                    <a:pt x="3336" y="28025"/>
                  </a:cubicBezTo>
                  <a:cubicBezTo>
                    <a:pt x="5904" y="28725"/>
                    <a:pt x="8573" y="29059"/>
                    <a:pt x="11242" y="29359"/>
                  </a:cubicBezTo>
                  <a:cubicBezTo>
                    <a:pt x="18547" y="30193"/>
                    <a:pt x="25885" y="30560"/>
                    <a:pt x="33257" y="30760"/>
                  </a:cubicBezTo>
                  <a:cubicBezTo>
                    <a:pt x="37501" y="30868"/>
                    <a:pt x="41745" y="30928"/>
                    <a:pt x="45989" y="30928"/>
                  </a:cubicBezTo>
                  <a:cubicBezTo>
                    <a:pt x="49584" y="30928"/>
                    <a:pt x="53179" y="30885"/>
                    <a:pt x="56774" y="30793"/>
                  </a:cubicBezTo>
                  <a:cubicBezTo>
                    <a:pt x="63445" y="30627"/>
                    <a:pt x="70117" y="30293"/>
                    <a:pt x="76755" y="29659"/>
                  </a:cubicBezTo>
                  <a:cubicBezTo>
                    <a:pt x="79924" y="29359"/>
                    <a:pt x="83160" y="29025"/>
                    <a:pt x="86295" y="28392"/>
                  </a:cubicBezTo>
                  <a:cubicBezTo>
                    <a:pt x="87229" y="28191"/>
                    <a:pt x="88163" y="27958"/>
                    <a:pt x="89030" y="27624"/>
                  </a:cubicBezTo>
                  <a:cubicBezTo>
                    <a:pt x="89497" y="27458"/>
                    <a:pt x="90064" y="27257"/>
                    <a:pt x="90398" y="26857"/>
                  </a:cubicBezTo>
                  <a:cubicBezTo>
                    <a:pt x="90479" y="26750"/>
                    <a:pt x="90537" y="26621"/>
                    <a:pt x="90575" y="26488"/>
                  </a:cubicBezTo>
                  <a:lnTo>
                    <a:pt x="90575" y="26488"/>
                  </a:lnTo>
                  <a:cubicBezTo>
                    <a:pt x="90591" y="26467"/>
                    <a:pt x="90598" y="26435"/>
                    <a:pt x="90598" y="26390"/>
                  </a:cubicBezTo>
                  <a:lnTo>
                    <a:pt x="90598" y="26390"/>
                  </a:lnTo>
                  <a:cubicBezTo>
                    <a:pt x="90598" y="26390"/>
                    <a:pt x="90598" y="26390"/>
                    <a:pt x="90598" y="26390"/>
                  </a:cubicBezTo>
                  <a:cubicBezTo>
                    <a:pt x="91099" y="22254"/>
                    <a:pt x="91299" y="18051"/>
                    <a:pt x="90598" y="13915"/>
                  </a:cubicBezTo>
                  <a:cubicBezTo>
                    <a:pt x="90265" y="11913"/>
                    <a:pt x="89731" y="9978"/>
                    <a:pt x="89064" y="8077"/>
                  </a:cubicBezTo>
                  <a:cubicBezTo>
                    <a:pt x="88697" y="7110"/>
                    <a:pt x="88330" y="6142"/>
                    <a:pt x="87896" y="5242"/>
                  </a:cubicBezTo>
                  <a:cubicBezTo>
                    <a:pt x="87796" y="5008"/>
                    <a:pt x="87696" y="4775"/>
                    <a:pt x="87563" y="4541"/>
                  </a:cubicBezTo>
                  <a:cubicBezTo>
                    <a:pt x="87548" y="4497"/>
                    <a:pt x="87527" y="4453"/>
                    <a:pt x="87505" y="4412"/>
                  </a:cubicBezTo>
                  <a:lnTo>
                    <a:pt x="87505" y="4412"/>
                  </a:lnTo>
                  <a:cubicBezTo>
                    <a:pt x="87503" y="4389"/>
                    <a:pt x="87499" y="4365"/>
                    <a:pt x="87496" y="4341"/>
                  </a:cubicBezTo>
                  <a:cubicBezTo>
                    <a:pt x="87483" y="4309"/>
                    <a:pt x="87459" y="4280"/>
                    <a:pt x="87430" y="4254"/>
                  </a:cubicBezTo>
                  <a:lnTo>
                    <a:pt x="87430" y="4254"/>
                  </a:lnTo>
                  <a:cubicBezTo>
                    <a:pt x="87382" y="4172"/>
                    <a:pt x="87345" y="4090"/>
                    <a:pt x="87262" y="4007"/>
                  </a:cubicBezTo>
                  <a:cubicBezTo>
                    <a:pt x="86862" y="3540"/>
                    <a:pt x="86162" y="3274"/>
                    <a:pt x="85561" y="3073"/>
                  </a:cubicBezTo>
                  <a:cubicBezTo>
                    <a:pt x="84460" y="2707"/>
                    <a:pt x="83326" y="2473"/>
                    <a:pt x="82159" y="2240"/>
                  </a:cubicBezTo>
                  <a:cubicBezTo>
                    <a:pt x="78656" y="1606"/>
                    <a:pt x="75054" y="1239"/>
                    <a:pt x="71485" y="939"/>
                  </a:cubicBezTo>
                  <a:cubicBezTo>
                    <a:pt x="63679" y="271"/>
                    <a:pt x="55807" y="38"/>
                    <a:pt x="47968" y="5"/>
                  </a:cubicBezTo>
                  <a:cubicBezTo>
                    <a:pt x="47292" y="2"/>
                    <a:pt x="46615" y="1"/>
                    <a:pt x="4593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57" name="Google Shape;157;p31"/>
            <p:cNvSpPr/>
            <p:nvPr/>
          </p:nvSpPr>
          <p:spPr>
            <a:xfrm rot="-1799831" flipH="1">
              <a:off x="6207574" y="661991"/>
              <a:ext cx="1079977" cy="717934"/>
            </a:xfrm>
            <a:custGeom>
              <a:avLst/>
              <a:gdLst/>
              <a:ahLst/>
              <a:cxnLst/>
              <a:rect l="l" t="t" r="r" b="b"/>
              <a:pathLst>
                <a:path w="40897" h="27187" extrusionOk="0">
                  <a:moveTo>
                    <a:pt x="39195" y="0"/>
                  </a:moveTo>
                  <a:cubicBezTo>
                    <a:pt x="26853" y="534"/>
                    <a:pt x="16279" y="5204"/>
                    <a:pt x="7406" y="14077"/>
                  </a:cubicBezTo>
                  <a:cubicBezTo>
                    <a:pt x="4771" y="16746"/>
                    <a:pt x="2302" y="19748"/>
                    <a:pt x="0" y="23150"/>
                  </a:cubicBezTo>
                  <a:cubicBezTo>
                    <a:pt x="0" y="23183"/>
                    <a:pt x="0" y="23217"/>
                    <a:pt x="0" y="23250"/>
                  </a:cubicBezTo>
                  <a:cubicBezTo>
                    <a:pt x="0" y="24451"/>
                    <a:pt x="3803" y="25485"/>
                    <a:pt x="11475" y="26319"/>
                  </a:cubicBezTo>
                  <a:cubicBezTo>
                    <a:pt x="14844" y="26719"/>
                    <a:pt x="18514" y="26986"/>
                    <a:pt x="22483" y="27186"/>
                  </a:cubicBezTo>
                  <a:cubicBezTo>
                    <a:pt x="23117" y="25719"/>
                    <a:pt x="23784" y="24218"/>
                    <a:pt x="24518" y="22750"/>
                  </a:cubicBezTo>
                  <a:cubicBezTo>
                    <a:pt x="28688" y="14177"/>
                    <a:pt x="34158" y="6605"/>
                    <a:pt x="40896" y="100"/>
                  </a:cubicBezTo>
                  <a:cubicBezTo>
                    <a:pt x="40329" y="67"/>
                    <a:pt x="39762" y="34"/>
                    <a:pt x="39195" y="0"/>
                  </a:cubicBez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sp>
          <p:nvSpPr>
            <p:cNvPr id="158" name="Google Shape;158;p31"/>
            <p:cNvSpPr/>
            <p:nvPr/>
          </p:nvSpPr>
          <p:spPr>
            <a:xfrm rot="-1799831" flipH="1">
              <a:off x="5322789" y="1058279"/>
              <a:ext cx="1483401" cy="730266"/>
            </a:xfrm>
            <a:custGeom>
              <a:avLst/>
              <a:gdLst/>
              <a:ahLst/>
              <a:cxnLst/>
              <a:rect l="l" t="t" r="r" b="b"/>
              <a:pathLst>
                <a:path w="56174" h="27654" extrusionOk="0">
                  <a:moveTo>
                    <a:pt x="18447" y="1"/>
                  </a:moveTo>
                  <a:cubicBezTo>
                    <a:pt x="11742" y="6505"/>
                    <a:pt x="6205" y="14111"/>
                    <a:pt x="2035" y="22683"/>
                  </a:cubicBezTo>
                  <a:cubicBezTo>
                    <a:pt x="1334" y="24151"/>
                    <a:pt x="667" y="25652"/>
                    <a:pt x="33" y="27153"/>
                  </a:cubicBezTo>
                  <a:lnTo>
                    <a:pt x="0" y="27253"/>
                  </a:lnTo>
                  <a:lnTo>
                    <a:pt x="100" y="27253"/>
                  </a:lnTo>
                  <a:cubicBezTo>
                    <a:pt x="5170" y="27520"/>
                    <a:pt x="10808" y="27654"/>
                    <a:pt x="16845" y="27654"/>
                  </a:cubicBezTo>
                  <a:cubicBezTo>
                    <a:pt x="27653" y="27654"/>
                    <a:pt x="36993" y="27220"/>
                    <a:pt x="44632" y="26353"/>
                  </a:cubicBezTo>
                  <a:cubicBezTo>
                    <a:pt x="52171" y="25552"/>
                    <a:pt x="55973" y="24551"/>
                    <a:pt x="56174" y="23317"/>
                  </a:cubicBezTo>
                  <a:lnTo>
                    <a:pt x="56174" y="23284"/>
                  </a:lnTo>
                  <a:lnTo>
                    <a:pt x="56174" y="23251"/>
                  </a:lnTo>
                  <a:cubicBezTo>
                    <a:pt x="55973" y="22950"/>
                    <a:pt x="55773" y="22650"/>
                    <a:pt x="55573" y="22350"/>
                  </a:cubicBezTo>
                  <a:cubicBezTo>
                    <a:pt x="53672" y="19548"/>
                    <a:pt x="51337" y="16713"/>
                    <a:pt x="48635" y="13977"/>
                  </a:cubicBezTo>
                  <a:cubicBezTo>
                    <a:pt x="40195" y="5571"/>
                    <a:pt x="30088" y="868"/>
                    <a:pt x="18513" y="1"/>
                  </a:cubicBez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159" name="Google Shape;159;p31"/>
            <p:cNvSpPr/>
            <p:nvPr/>
          </p:nvSpPr>
          <p:spPr>
            <a:xfrm rot="-1799831" flipH="1">
              <a:off x="5276552" y="905526"/>
              <a:ext cx="2086807" cy="738532"/>
            </a:xfrm>
            <a:custGeom>
              <a:avLst/>
              <a:gdLst/>
              <a:ahLst/>
              <a:cxnLst/>
              <a:rect l="l" t="t" r="r" b="b"/>
              <a:pathLst>
                <a:path w="79024" h="27967" extrusionOk="0">
                  <a:moveTo>
                    <a:pt x="39284" y="352"/>
                  </a:moveTo>
                  <a:cubicBezTo>
                    <a:pt x="39919" y="352"/>
                    <a:pt x="40541" y="400"/>
                    <a:pt x="41183" y="427"/>
                  </a:cubicBezTo>
                  <a:lnTo>
                    <a:pt x="41183" y="427"/>
                  </a:lnTo>
                  <a:cubicBezTo>
                    <a:pt x="41188" y="428"/>
                    <a:pt x="41192" y="428"/>
                    <a:pt x="41197" y="428"/>
                  </a:cubicBezTo>
                  <a:cubicBezTo>
                    <a:pt x="41197" y="428"/>
                    <a:pt x="41197" y="428"/>
                    <a:pt x="41197" y="428"/>
                  </a:cubicBezTo>
                  <a:lnTo>
                    <a:pt x="41197" y="428"/>
                  </a:lnTo>
                  <a:cubicBezTo>
                    <a:pt x="41207" y="429"/>
                    <a:pt x="41216" y="430"/>
                    <a:pt x="41224" y="430"/>
                  </a:cubicBezTo>
                  <a:lnTo>
                    <a:pt x="41224" y="430"/>
                  </a:lnTo>
                  <a:cubicBezTo>
                    <a:pt x="46919" y="866"/>
                    <a:pt x="52513" y="2267"/>
                    <a:pt x="57675" y="4731"/>
                  </a:cubicBezTo>
                  <a:cubicBezTo>
                    <a:pt x="62979" y="7266"/>
                    <a:pt x="67716" y="10869"/>
                    <a:pt x="71786" y="15072"/>
                  </a:cubicBezTo>
                  <a:cubicBezTo>
                    <a:pt x="74087" y="17440"/>
                    <a:pt x="76155" y="19975"/>
                    <a:pt x="77990" y="22677"/>
                  </a:cubicBezTo>
                  <a:cubicBezTo>
                    <a:pt x="78123" y="22877"/>
                    <a:pt x="78257" y="23111"/>
                    <a:pt x="78390" y="23311"/>
                  </a:cubicBezTo>
                  <a:cubicBezTo>
                    <a:pt x="78490" y="23411"/>
                    <a:pt x="78524" y="23411"/>
                    <a:pt x="78524" y="23478"/>
                  </a:cubicBezTo>
                  <a:cubicBezTo>
                    <a:pt x="78524" y="23545"/>
                    <a:pt x="78457" y="23645"/>
                    <a:pt x="78390" y="23678"/>
                  </a:cubicBezTo>
                  <a:cubicBezTo>
                    <a:pt x="78290" y="23845"/>
                    <a:pt x="78090" y="23978"/>
                    <a:pt x="77923" y="24078"/>
                  </a:cubicBezTo>
                  <a:cubicBezTo>
                    <a:pt x="77323" y="24445"/>
                    <a:pt x="76656" y="24645"/>
                    <a:pt x="75989" y="24846"/>
                  </a:cubicBezTo>
                  <a:cubicBezTo>
                    <a:pt x="73520" y="25546"/>
                    <a:pt x="70952" y="25880"/>
                    <a:pt x="68416" y="26180"/>
                  </a:cubicBezTo>
                  <a:cubicBezTo>
                    <a:pt x="65581" y="26513"/>
                    <a:pt x="62746" y="26747"/>
                    <a:pt x="59910" y="26947"/>
                  </a:cubicBezTo>
                  <a:cubicBezTo>
                    <a:pt x="53506" y="27414"/>
                    <a:pt x="47101" y="27581"/>
                    <a:pt x="40663" y="27581"/>
                  </a:cubicBezTo>
                  <a:cubicBezTo>
                    <a:pt x="40015" y="27584"/>
                    <a:pt x="39367" y="27586"/>
                    <a:pt x="38718" y="27586"/>
                  </a:cubicBezTo>
                  <a:cubicBezTo>
                    <a:pt x="32689" y="27586"/>
                    <a:pt x="26639" y="27442"/>
                    <a:pt x="20616" y="27080"/>
                  </a:cubicBezTo>
                  <a:cubicBezTo>
                    <a:pt x="17313" y="26880"/>
                    <a:pt x="14044" y="26580"/>
                    <a:pt x="10742" y="26213"/>
                  </a:cubicBezTo>
                  <a:cubicBezTo>
                    <a:pt x="8140" y="25913"/>
                    <a:pt x="5505" y="25579"/>
                    <a:pt x="2970" y="24879"/>
                  </a:cubicBezTo>
                  <a:cubicBezTo>
                    <a:pt x="2303" y="24712"/>
                    <a:pt x="1602" y="24479"/>
                    <a:pt x="968" y="24112"/>
                  </a:cubicBezTo>
                  <a:cubicBezTo>
                    <a:pt x="835" y="24012"/>
                    <a:pt x="635" y="23912"/>
                    <a:pt x="535" y="23745"/>
                  </a:cubicBezTo>
                  <a:cubicBezTo>
                    <a:pt x="335" y="23478"/>
                    <a:pt x="468" y="23344"/>
                    <a:pt x="668" y="23078"/>
                  </a:cubicBezTo>
                  <a:cubicBezTo>
                    <a:pt x="2503" y="20376"/>
                    <a:pt x="4538" y="17774"/>
                    <a:pt x="6806" y="15405"/>
                  </a:cubicBezTo>
                  <a:cubicBezTo>
                    <a:pt x="10775" y="11202"/>
                    <a:pt x="15412" y="7633"/>
                    <a:pt x="20582" y="5065"/>
                  </a:cubicBezTo>
                  <a:cubicBezTo>
                    <a:pt x="25586" y="2563"/>
                    <a:pt x="31056" y="1095"/>
                    <a:pt x="36627" y="528"/>
                  </a:cubicBezTo>
                  <a:cubicBezTo>
                    <a:pt x="37361" y="461"/>
                    <a:pt x="38095" y="428"/>
                    <a:pt x="38829" y="361"/>
                  </a:cubicBezTo>
                  <a:cubicBezTo>
                    <a:pt x="38982" y="355"/>
                    <a:pt x="39133" y="352"/>
                    <a:pt x="39284" y="352"/>
                  </a:cubicBezTo>
                  <a:close/>
                  <a:moveTo>
                    <a:pt x="39354" y="0"/>
                  </a:moveTo>
                  <a:cubicBezTo>
                    <a:pt x="39114" y="0"/>
                    <a:pt x="38873" y="8"/>
                    <a:pt x="38629" y="28"/>
                  </a:cubicBezTo>
                  <a:cubicBezTo>
                    <a:pt x="37895" y="61"/>
                    <a:pt x="37161" y="128"/>
                    <a:pt x="36427" y="195"/>
                  </a:cubicBezTo>
                  <a:cubicBezTo>
                    <a:pt x="34959" y="328"/>
                    <a:pt x="33492" y="528"/>
                    <a:pt x="32057" y="828"/>
                  </a:cubicBezTo>
                  <a:cubicBezTo>
                    <a:pt x="29255" y="1362"/>
                    <a:pt x="26520" y="2129"/>
                    <a:pt x="23851" y="3197"/>
                  </a:cubicBezTo>
                  <a:cubicBezTo>
                    <a:pt x="18481" y="5298"/>
                    <a:pt x="13577" y="8467"/>
                    <a:pt x="9341" y="12337"/>
                  </a:cubicBezTo>
                  <a:cubicBezTo>
                    <a:pt x="6939" y="14505"/>
                    <a:pt x="4738" y="16940"/>
                    <a:pt x="2770" y="19475"/>
                  </a:cubicBezTo>
                  <a:cubicBezTo>
                    <a:pt x="2236" y="20142"/>
                    <a:pt x="1736" y="20809"/>
                    <a:pt x="1235" y="21510"/>
                  </a:cubicBezTo>
                  <a:cubicBezTo>
                    <a:pt x="1002" y="21843"/>
                    <a:pt x="735" y="22210"/>
                    <a:pt x="501" y="22577"/>
                  </a:cubicBezTo>
                  <a:cubicBezTo>
                    <a:pt x="335" y="22811"/>
                    <a:pt x="34" y="23078"/>
                    <a:pt x="34" y="23378"/>
                  </a:cubicBezTo>
                  <a:cubicBezTo>
                    <a:pt x="1" y="23778"/>
                    <a:pt x="401" y="24112"/>
                    <a:pt x="668" y="24312"/>
                  </a:cubicBezTo>
                  <a:cubicBezTo>
                    <a:pt x="1235" y="24679"/>
                    <a:pt x="1869" y="24879"/>
                    <a:pt x="2503" y="25079"/>
                  </a:cubicBezTo>
                  <a:cubicBezTo>
                    <a:pt x="3537" y="25413"/>
                    <a:pt x="4604" y="25613"/>
                    <a:pt x="5638" y="25813"/>
                  </a:cubicBezTo>
                  <a:cubicBezTo>
                    <a:pt x="8741" y="26380"/>
                    <a:pt x="11876" y="26714"/>
                    <a:pt x="14978" y="27014"/>
                  </a:cubicBezTo>
                  <a:cubicBezTo>
                    <a:pt x="21750" y="27614"/>
                    <a:pt x="28588" y="27881"/>
                    <a:pt x="35393" y="27948"/>
                  </a:cubicBezTo>
                  <a:cubicBezTo>
                    <a:pt x="36700" y="27960"/>
                    <a:pt x="38006" y="27967"/>
                    <a:pt x="39313" y="27967"/>
                  </a:cubicBezTo>
                  <a:cubicBezTo>
                    <a:pt x="44911" y="27967"/>
                    <a:pt x="50510" y="27845"/>
                    <a:pt x="56108" y="27547"/>
                  </a:cubicBezTo>
                  <a:cubicBezTo>
                    <a:pt x="59010" y="27414"/>
                    <a:pt x="61945" y="27214"/>
                    <a:pt x="64847" y="26914"/>
                  </a:cubicBezTo>
                  <a:cubicBezTo>
                    <a:pt x="67783" y="26647"/>
                    <a:pt x="70751" y="26313"/>
                    <a:pt x="73687" y="25780"/>
                  </a:cubicBezTo>
                  <a:cubicBezTo>
                    <a:pt x="74688" y="25579"/>
                    <a:pt x="75722" y="25346"/>
                    <a:pt x="76689" y="25046"/>
                  </a:cubicBezTo>
                  <a:cubicBezTo>
                    <a:pt x="77289" y="24846"/>
                    <a:pt x="77923" y="24645"/>
                    <a:pt x="78424" y="24245"/>
                  </a:cubicBezTo>
                  <a:cubicBezTo>
                    <a:pt x="78590" y="24145"/>
                    <a:pt x="78724" y="23978"/>
                    <a:pt x="78824" y="23811"/>
                  </a:cubicBezTo>
                  <a:cubicBezTo>
                    <a:pt x="79024" y="23411"/>
                    <a:pt x="78657" y="23078"/>
                    <a:pt x="78424" y="22777"/>
                  </a:cubicBezTo>
                  <a:cubicBezTo>
                    <a:pt x="77523" y="21410"/>
                    <a:pt x="76556" y="20075"/>
                    <a:pt x="75522" y="18808"/>
                  </a:cubicBezTo>
                  <a:cubicBezTo>
                    <a:pt x="71585" y="13971"/>
                    <a:pt x="66915" y="9668"/>
                    <a:pt x="61578" y="6466"/>
                  </a:cubicBezTo>
                  <a:cubicBezTo>
                    <a:pt x="56608" y="3497"/>
                    <a:pt x="51104" y="1495"/>
                    <a:pt x="45400" y="595"/>
                  </a:cubicBezTo>
                  <a:cubicBezTo>
                    <a:pt x="43973" y="363"/>
                    <a:pt x="42547" y="196"/>
                    <a:pt x="41120" y="96"/>
                  </a:cubicBezTo>
                  <a:lnTo>
                    <a:pt x="41120" y="96"/>
                  </a:lnTo>
                  <a:cubicBezTo>
                    <a:pt x="41113" y="95"/>
                    <a:pt x="41105" y="94"/>
                    <a:pt x="41097" y="94"/>
                  </a:cubicBezTo>
                  <a:cubicBezTo>
                    <a:pt x="41087" y="93"/>
                    <a:pt x="41079" y="92"/>
                    <a:pt x="41070" y="92"/>
                  </a:cubicBezTo>
                  <a:lnTo>
                    <a:pt x="41070" y="92"/>
                  </a:lnTo>
                  <a:cubicBezTo>
                    <a:pt x="40490" y="46"/>
                    <a:pt x="39926" y="0"/>
                    <a:pt x="3935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60" name="Google Shape;160;p31"/>
            <p:cNvSpPr/>
            <p:nvPr/>
          </p:nvSpPr>
          <p:spPr>
            <a:xfrm rot="-1799831" flipH="1">
              <a:off x="5573845" y="1331508"/>
              <a:ext cx="440473" cy="353435"/>
            </a:xfrm>
            <a:custGeom>
              <a:avLst/>
              <a:gdLst/>
              <a:ahLst/>
              <a:cxnLst/>
              <a:rect l="l" t="t" r="r" b="b"/>
              <a:pathLst>
                <a:path w="16680" h="13384" extrusionOk="0">
                  <a:moveTo>
                    <a:pt x="1139" y="0"/>
                  </a:moveTo>
                  <a:cubicBezTo>
                    <a:pt x="1049" y="0"/>
                    <a:pt x="948" y="14"/>
                    <a:pt x="835" y="40"/>
                  </a:cubicBezTo>
                  <a:cubicBezTo>
                    <a:pt x="268" y="174"/>
                    <a:pt x="1" y="507"/>
                    <a:pt x="1" y="1008"/>
                  </a:cubicBezTo>
                  <a:cubicBezTo>
                    <a:pt x="1" y="1508"/>
                    <a:pt x="234" y="1742"/>
                    <a:pt x="668" y="1742"/>
                  </a:cubicBezTo>
                  <a:cubicBezTo>
                    <a:pt x="935" y="1742"/>
                    <a:pt x="1268" y="1375"/>
                    <a:pt x="1669" y="641"/>
                  </a:cubicBezTo>
                  <a:cubicBezTo>
                    <a:pt x="1669" y="214"/>
                    <a:pt x="1498" y="0"/>
                    <a:pt x="1139" y="0"/>
                  </a:cubicBezTo>
                  <a:close/>
                  <a:moveTo>
                    <a:pt x="4114" y="1667"/>
                  </a:moveTo>
                  <a:cubicBezTo>
                    <a:pt x="3262" y="1667"/>
                    <a:pt x="2836" y="2246"/>
                    <a:pt x="2836" y="3409"/>
                  </a:cubicBezTo>
                  <a:cubicBezTo>
                    <a:pt x="2836" y="3576"/>
                    <a:pt x="3770" y="4377"/>
                    <a:pt x="5605" y="5811"/>
                  </a:cubicBezTo>
                  <a:cubicBezTo>
                    <a:pt x="7606" y="7379"/>
                    <a:pt x="9007" y="8146"/>
                    <a:pt x="9841" y="8146"/>
                  </a:cubicBezTo>
                  <a:cubicBezTo>
                    <a:pt x="10375" y="8146"/>
                    <a:pt x="10775" y="7946"/>
                    <a:pt x="11075" y="7512"/>
                  </a:cubicBezTo>
                  <a:cubicBezTo>
                    <a:pt x="11309" y="7179"/>
                    <a:pt x="11409" y="6879"/>
                    <a:pt x="11409" y="6545"/>
                  </a:cubicBezTo>
                  <a:cubicBezTo>
                    <a:pt x="11409" y="6378"/>
                    <a:pt x="10942" y="5878"/>
                    <a:pt x="10075" y="5077"/>
                  </a:cubicBezTo>
                  <a:cubicBezTo>
                    <a:pt x="9107" y="4243"/>
                    <a:pt x="8106" y="3476"/>
                    <a:pt x="7139" y="2876"/>
                  </a:cubicBezTo>
                  <a:cubicBezTo>
                    <a:pt x="5834" y="2071"/>
                    <a:pt x="4825" y="1667"/>
                    <a:pt x="4114" y="1667"/>
                  </a:cubicBezTo>
                  <a:close/>
                  <a:moveTo>
                    <a:pt x="13143" y="8346"/>
                  </a:moveTo>
                  <a:cubicBezTo>
                    <a:pt x="12109" y="8346"/>
                    <a:pt x="11609" y="8880"/>
                    <a:pt x="11609" y="9914"/>
                  </a:cubicBezTo>
                  <a:cubicBezTo>
                    <a:pt x="11609" y="9947"/>
                    <a:pt x="11676" y="10214"/>
                    <a:pt x="11809" y="10715"/>
                  </a:cubicBezTo>
                  <a:cubicBezTo>
                    <a:pt x="12109" y="11248"/>
                    <a:pt x="12543" y="11482"/>
                    <a:pt x="13177" y="11482"/>
                  </a:cubicBezTo>
                  <a:cubicBezTo>
                    <a:pt x="13710" y="11482"/>
                    <a:pt x="14144" y="11282"/>
                    <a:pt x="14444" y="10881"/>
                  </a:cubicBezTo>
                  <a:cubicBezTo>
                    <a:pt x="14611" y="10615"/>
                    <a:pt x="14711" y="10281"/>
                    <a:pt x="14711" y="9914"/>
                  </a:cubicBezTo>
                  <a:cubicBezTo>
                    <a:pt x="14711" y="8880"/>
                    <a:pt x="14211" y="8346"/>
                    <a:pt x="13143" y="8346"/>
                  </a:cubicBezTo>
                  <a:close/>
                  <a:moveTo>
                    <a:pt x="16023" y="11904"/>
                  </a:moveTo>
                  <a:cubicBezTo>
                    <a:pt x="15968" y="11904"/>
                    <a:pt x="15908" y="11908"/>
                    <a:pt x="15845" y="11916"/>
                  </a:cubicBezTo>
                  <a:cubicBezTo>
                    <a:pt x="15278" y="12016"/>
                    <a:pt x="14978" y="12282"/>
                    <a:pt x="14978" y="12749"/>
                  </a:cubicBezTo>
                  <a:cubicBezTo>
                    <a:pt x="14978" y="12749"/>
                    <a:pt x="15011" y="12883"/>
                    <a:pt x="15078" y="13083"/>
                  </a:cubicBezTo>
                  <a:cubicBezTo>
                    <a:pt x="15212" y="13283"/>
                    <a:pt x="15412" y="13383"/>
                    <a:pt x="15712" y="13383"/>
                  </a:cubicBezTo>
                  <a:cubicBezTo>
                    <a:pt x="15979" y="13383"/>
                    <a:pt x="16212" y="13317"/>
                    <a:pt x="16379" y="13150"/>
                  </a:cubicBezTo>
                  <a:cubicBezTo>
                    <a:pt x="16579" y="12983"/>
                    <a:pt x="16679" y="12816"/>
                    <a:pt x="16679" y="12616"/>
                  </a:cubicBezTo>
                  <a:cubicBezTo>
                    <a:pt x="16679" y="12142"/>
                    <a:pt x="16468" y="11904"/>
                    <a:pt x="16023" y="11904"/>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161" name="Google Shape;161;p31"/>
            <p:cNvSpPr/>
            <p:nvPr/>
          </p:nvSpPr>
          <p:spPr>
            <a:xfrm rot="-1799831" flipH="1">
              <a:off x="5766791" y="2303523"/>
              <a:ext cx="111888" cy="416759"/>
            </a:xfrm>
            <a:custGeom>
              <a:avLst/>
              <a:gdLst/>
              <a:ahLst/>
              <a:cxnLst/>
              <a:rect l="l" t="t" r="r" b="b"/>
              <a:pathLst>
                <a:path w="4237" h="15782" extrusionOk="0">
                  <a:moveTo>
                    <a:pt x="1614" y="1"/>
                  </a:moveTo>
                  <a:cubicBezTo>
                    <a:pt x="1514" y="1"/>
                    <a:pt x="1410" y="13"/>
                    <a:pt x="1302" y="37"/>
                  </a:cubicBezTo>
                  <a:cubicBezTo>
                    <a:pt x="434" y="204"/>
                    <a:pt x="1" y="737"/>
                    <a:pt x="1" y="1605"/>
                  </a:cubicBezTo>
                  <a:cubicBezTo>
                    <a:pt x="1" y="1605"/>
                    <a:pt x="134" y="2705"/>
                    <a:pt x="401" y="4907"/>
                  </a:cubicBezTo>
                  <a:cubicBezTo>
                    <a:pt x="868" y="7075"/>
                    <a:pt x="1435" y="8176"/>
                    <a:pt x="2169" y="8176"/>
                  </a:cubicBezTo>
                  <a:cubicBezTo>
                    <a:pt x="2903" y="8176"/>
                    <a:pt x="3370" y="7876"/>
                    <a:pt x="3603" y="7242"/>
                  </a:cubicBezTo>
                  <a:cubicBezTo>
                    <a:pt x="3703" y="6975"/>
                    <a:pt x="3737" y="6541"/>
                    <a:pt x="3737" y="6008"/>
                  </a:cubicBezTo>
                  <a:cubicBezTo>
                    <a:pt x="3737" y="5908"/>
                    <a:pt x="3570" y="4540"/>
                    <a:pt x="3236" y="1938"/>
                  </a:cubicBezTo>
                  <a:cubicBezTo>
                    <a:pt x="2884" y="647"/>
                    <a:pt x="2351" y="1"/>
                    <a:pt x="1614" y="1"/>
                  </a:cubicBezTo>
                  <a:close/>
                  <a:moveTo>
                    <a:pt x="3336" y="9515"/>
                  </a:moveTo>
                  <a:cubicBezTo>
                    <a:pt x="3254" y="9515"/>
                    <a:pt x="3165" y="9524"/>
                    <a:pt x="3070" y="9544"/>
                  </a:cubicBezTo>
                  <a:cubicBezTo>
                    <a:pt x="2369" y="9644"/>
                    <a:pt x="2035" y="10044"/>
                    <a:pt x="2035" y="10711"/>
                  </a:cubicBezTo>
                  <a:cubicBezTo>
                    <a:pt x="2035" y="10911"/>
                    <a:pt x="2035" y="11045"/>
                    <a:pt x="2069" y="11111"/>
                  </a:cubicBezTo>
                  <a:cubicBezTo>
                    <a:pt x="2169" y="11345"/>
                    <a:pt x="2436" y="11445"/>
                    <a:pt x="2869" y="11445"/>
                  </a:cubicBezTo>
                  <a:cubicBezTo>
                    <a:pt x="3670" y="11445"/>
                    <a:pt x="4070" y="11145"/>
                    <a:pt x="4070" y="10511"/>
                  </a:cubicBezTo>
                  <a:cubicBezTo>
                    <a:pt x="4070" y="9854"/>
                    <a:pt x="3826" y="9515"/>
                    <a:pt x="3336" y="9515"/>
                  </a:cubicBezTo>
                  <a:close/>
                  <a:moveTo>
                    <a:pt x="3270" y="12579"/>
                  </a:moveTo>
                  <a:cubicBezTo>
                    <a:pt x="2836" y="12579"/>
                    <a:pt x="2536" y="12713"/>
                    <a:pt x="2436" y="12946"/>
                  </a:cubicBezTo>
                  <a:cubicBezTo>
                    <a:pt x="2402" y="13013"/>
                    <a:pt x="2402" y="13246"/>
                    <a:pt x="2402" y="13613"/>
                  </a:cubicBezTo>
                  <a:cubicBezTo>
                    <a:pt x="2402" y="13647"/>
                    <a:pt x="2436" y="14013"/>
                    <a:pt x="2502" y="14714"/>
                  </a:cubicBezTo>
                  <a:cubicBezTo>
                    <a:pt x="2669" y="15448"/>
                    <a:pt x="2969" y="15781"/>
                    <a:pt x="3436" y="15781"/>
                  </a:cubicBezTo>
                  <a:cubicBezTo>
                    <a:pt x="3803" y="15781"/>
                    <a:pt x="4070" y="15515"/>
                    <a:pt x="4170" y="14981"/>
                  </a:cubicBezTo>
                  <a:cubicBezTo>
                    <a:pt x="4204" y="14781"/>
                    <a:pt x="4237" y="14447"/>
                    <a:pt x="4237" y="13980"/>
                  </a:cubicBezTo>
                  <a:lnTo>
                    <a:pt x="4237" y="13213"/>
                  </a:lnTo>
                  <a:cubicBezTo>
                    <a:pt x="4104" y="12779"/>
                    <a:pt x="3803" y="12579"/>
                    <a:pt x="3270" y="12579"/>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162" name="Google Shape;162;p31"/>
            <p:cNvSpPr/>
            <p:nvPr/>
          </p:nvSpPr>
          <p:spPr>
            <a:xfrm rot="-1799831" flipH="1">
              <a:off x="6176266" y="2929619"/>
              <a:ext cx="158576" cy="324017"/>
            </a:xfrm>
            <a:custGeom>
              <a:avLst/>
              <a:gdLst/>
              <a:ahLst/>
              <a:cxnLst/>
              <a:rect l="l" t="t" r="r" b="b"/>
              <a:pathLst>
                <a:path w="6005" h="12270" extrusionOk="0">
                  <a:moveTo>
                    <a:pt x="5344" y="1"/>
                  </a:moveTo>
                  <a:cubicBezTo>
                    <a:pt x="5208" y="1"/>
                    <a:pt x="5050" y="32"/>
                    <a:pt x="4871" y="95"/>
                  </a:cubicBezTo>
                  <a:cubicBezTo>
                    <a:pt x="4104" y="395"/>
                    <a:pt x="3737" y="1029"/>
                    <a:pt x="3737" y="2029"/>
                  </a:cubicBezTo>
                  <a:cubicBezTo>
                    <a:pt x="3737" y="2263"/>
                    <a:pt x="3737" y="2463"/>
                    <a:pt x="3770" y="2563"/>
                  </a:cubicBezTo>
                  <a:cubicBezTo>
                    <a:pt x="3904" y="2863"/>
                    <a:pt x="4204" y="3030"/>
                    <a:pt x="4604" y="3030"/>
                  </a:cubicBezTo>
                  <a:cubicBezTo>
                    <a:pt x="5038" y="3030"/>
                    <a:pt x="5405" y="2763"/>
                    <a:pt x="5671" y="2229"/>
                  </a:cubicBezTo>
                  <a:cubicBezTo>
                    <a:pt x="5905" y="1796"/>
                    <a:pt x="6005" y="1395"/>
                    <a:pt x="6005" y="1029"/>
                  </a:cubicBezTo>
                  <a:cubicBezTo>
                    <a:pt x="6005" y="338"/>
                    <a:pt x="5790" y="1"/>
                    <a:pt x="5344" y="1"/>
                  </a:cubicBezTo>
                  <a:close/>
                  <a:moveTo>
                    <a:pt x="3112" y="4318"/>
                  </a:moveTo>
                  <a:cubicBezTo>
                    <a:pt x="2880" y="4318"/>
                    <a:pt x="2629" y="4376"/>
                    <a:pt x="2369" y="4498"/>
                  </a:cubicBezTo>
                  <a:cubicBezTo>
                    <a:pt x="1035" y="5098"/>
                    <a:pt x="401" y="6266"/>
                    <a:pt x="401" y="8000"/>
                  </a:cubicBezTo>
                  <a:cubicBezTo>
                    <a:pt x="401" y="8034"/>
                    <a:pt x="468" y="8300"/>
                    <a:pt x="601" y="8834"/>
                  </a:cubicBezTo>
                  <a:cubicBezTo>
                    <a:pt x="835" y="9334"/>
                    <a:pt x="1302" y="9568"/>
                    <a:pt x="1935" y="9568"/>
                  </a:cubicBezTo>
                  <a:cubicBezTo>
                    <a:pt x="2536" y="9568"/>
                    <a:pt x="3136" y="9034"/>
                    <a:pt x="3637" y="7933"/>
                  </a:cubicBezTo>
                  <a:cubicBezTo>
                    <a:pt x="4104" y="6999"/>
                    <a:pt x="4304" y="6266"/>
                    <a:pt x="4304" y="5732"/>
                  </a:cubicBezTo>
                  <a:cubicBezTo>
                    <a:pt x="4304" y="5098"/>
                    <a:pt x="4104" y="4664"/>
                    <a:pt x="3703" y="4464"/>
                  </a:cubicBezTo>
                  <a:cubicBezTo>
                    <a:pt x="3527" y="4368"/>
                    <a:pt x="3327" y="4318"/>
                    <a:pt x="3112" y="4318"/>
                  </a:cubicBezTo>
                  <a:close/>
                  <a:moveTo>
                    <a:pt x="768" y="10702"/>
                  </a:moveTo>
                  <a:cubicBezTo>
                    <a:pt x="268" y="10702"/>
                    <a:pt x="1" y="10969"/>
                    <a:pt x="1" y="11503"/>
                  </a:cubicBezTo>
                  <a:lnTo>
                    <a:pt x="101" y="11870"/>
                  </a:lnTo>
                  <a:cubicBezTo>
                    <a:pt x="234" y="12137"/>
                    <a:pt x="468" y="12270"/>
                    <a:pt x="801" y="12270"/>
                  </a:cubicBezTo>
                  <a:cubicBezTo>
                    <a:pt x="1068" y="12270"/>
                    <a:pt x="1268" y="12170"/>
                    <a:pt x="1402" y="11970"/>
                  </a:cubicBezTo>
                  <a:cubicBezTo>
                    <a:pt x="1502" y="11803"/>
                    <a:pt x="1535" y="11636"/>
                    <a:pt x="1535" y="11503"/>
                  </a:cubicBezTo>
                  <a:cubicBezTo>
                    <a:pt x="1535" y="10969"/>
                    <a:pt x="1302" y="10702"/>
                    <a:pt x="768" y="10702"/>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163" name="Google Shape;163;p31"/>
            <p:cNvSpPr/>
            <p:nvPr/>
          </p:nvSpPr>
          <p:spPr>
            <a:xfrm rot="-1799831" flipH="1">
              <a:off x="6777623" y="3336322"/>
              <a:ext cx="170036" cy="266027"/>
            </a:xfrm>
            <a:custGeom>
              <a:avLst/>
              <a:gdLst/>
              <a:ahLst/>
              <a:cxnLst/>
              <a:rect l="l" t="t" r="r" b="b"/>
              <a:pathLst>
                <a:path w="6439" h="10074" extrusionOk="0">
                  <a:moveTo>
                    <a:pt x="5505" y="0"/>
                  </a:moveTo>
                  <a:cubicBezTo>
                    <a:pt x="4871" y="0"/>
                    <a:pt x="4537" y="234"/>
                    <a:pt x="4537" y="767"/>
                  </a:cubicBezTo>
                  <a:cubicBezTo>
                    <a:pt x="4537" y="767"/>
                    <a:pt x="4604" y="901"/>
                    <a:pt x="4671" y="1168"/>
                  </a:cubicBezTo>
                  <a:cubicBezTo>
                    <a:pt x="4804" y="1401"/>
                    <a:pt x="5104" y="1534"/>
                    <a:pt x="5471" y="1534"/>
                  </a:cubicBezTo>
                  <a:cubicBezTo>
                    <a:pt x="5838" y="1534"/>
                    <a:pt x="6105" y="1434"/>
                    <a:pt x="6272" y="1201"/>
                  </a:cubicBezTo>
                  <a:cubicBezTo>
                    <a:pt x="6372" y="1067"/>
                    <a:pt x="6439" y="934"/>
                    <a:pt x="6439" y="767"/>
                  </a:cubicBezTo>
                  <a:cubicBezTo>
                    <a:pt x="6439" y="234"/>
                    <a:pt x="6139" y="0"/>
                    <a:pt x="5505" y="0"/>
                  </a:cubicBezTo>
                  <a:close/>
                  <a:moveTo>
                    <a:pt x="3927" y="2371"/>
                  </a:moveTo>
                  <a:cubicBezTo>
                    <a:pt x="3610" y="2371"/>
                    <a:pt x="3247" y="2474"/>
                    <a:pt x="2836" y="2702"/>
                  </a:cubicBezTo>
                  <a:cubicBezTo>
                    <a:pt x="1368" y="3536"/>
                    <a:pt x="635" y="4770"/>
                    <a:pt x="635" y="6371"/>
                  </a:cubicBezTo>
                  <a:cubicBezTo>
                    <a:pt x="635" y="6371"/>
                    <a:pt x="701" y="6638"/>
                    <a:pt x="868" y="7172"/>
                  </a:cubicBezTo>
                  <a:cubicBezTo>
                    <a:pt x="1135" y="7672"/>
                    <a:pt x="1602" y="7906"/>
                    <a:pt x="2202" y="7906"/>
                  </a:cubicBezTo>
                  <a:cubicBezTo>
                    <a:pt x="2736" y="7906"/>
                    <a:pt x="3337" y="7305"/>
                    <a:pt x="4070" y="6071"/>
                  </a:cubicBezTo>
                  <a:cubicBezTo>
                    <a:pt x="4704" y="4970"/>
                    <a:pt x="5038" y="4236"/>
                    <a:pt x="5038" y="3869"/>
                  </a:cubicBezTo>
                  <a:cubicBezTo>
                    <a:pt x="5038" y="3102"/>
                    <a:pt x="4804" y="2635"/>
                    <a:pt x="4337" y="2435"/>
                  </a:cubicBezTo>
                  <a:cubicBezTo>
                    <a:pt x="4211" y="2393"/>
                    <a:pt x="4074" y="2371"/>
                    <a:pt x="3927" y="2371"/>
                  </a:cubicBezTo>
                  <a:close/>
                  <a:moveTo>
                    <a:pt x="922" y="8470"/>
                  </a:moveTo>
                  <a:cubicBezTo>
                    <a:pt x="298" y="8470"/>
                    <a:pt x="1" y="8738"/>
                    <a:pt x="1" y="9273"/>
                  </a:cubicBezTo>
                  <a:lnTo>
                    <a:pt x="101" y="9674"/>
                  </a:lnTo>
                  <a:cubicBezTo>
                    <a:pt x="268" y="9940"/>
                    <a:pt x="568" y="10074"/>
                    <a:pt x="1002" y="10074"/>
                  </a:cubicBezTo>
                  <a:cubicBezTo>
                    <a:pt x="1435" y="10074"/>
                    <a:pt x="1735" y="9940"/>
                    <a:pt x="1902" y="9740"/>
                  </a:cubicBezTo>
                  <a:cubicBezTo>
                    <a:pt x="2036" y="9607"/>
                    <a:pt x="2069" y="9473"/>
                    <a:pt x="2069" y="9273"/>
                  </a:cubicBezTo>
                  <a:cubicBezTo>
                    <a:pt x="2069" y="8773"/>
                    <a:pt x="1735" y="8506"/>
                    <a:pt x="1035" y="8473"/>
                  </a:cubicBezTo>
                  <a:cubicBezTo>
                    <a:pt x="996" y="8471"/>
                    <a:pt x="958" y="8470"/>
                    <a:pt x="922" y="8470"/>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164" name="Google Shape;164;p31"/>
            <p:cNvSpPr/>
            <p:nvPr/>
          </p:nvSpPr>
          <p:spPr>
            <a:xfrm rot="-1799831" flipH="1">
              <a:off x="7280775" y="3707386"/>
              <a:ext cx="108375" cy="226469"/>
            </a:xfrm>
            <a:custGeom>
              <a:avLst/>
              <a:gdLst/>
              <a:ahLst/>
              <a:cxnLst/>
              <a:rect l="l" t="t" r="r" b="b"/>
              <a:pathLst>
                <a:path w="4104" h="8576" extrusionOk="0">
                  <a:moveTo>
                    <a:pt x="3196" y="0"/>
                  </a:moveTo>
                  <a:cubicBezTo>
                    <a:pt x="3155" y="0"/>
                    <a:pt x="3113" y="1"/>
                    <a:pt x="3070" y="3"/>
                  </a:cubicBezTo>
                  <a:cubicBezTo>
                    <a:pt x="2369" y="70"/>
                    <a:pt x="2035" y="370"/>
                    <a:pt x="2035" y="871"/>
                  </a:cubicBezTo>
                  <a:cubicBezTo>
                    <a:pt x="2035" y="904"/>
                    <a:pt x="2069" y="1037"/>
                    <a:pt x="2136" y="1271"/>
                  </a:cubicBezTo>
                  <a:cubicBezTo>
                    <a:pt x="2269" y="1538"/>
                    <a:pt x="2502" y="1638"/>
                    <a:pt x="2803" y="1638"/>
                  </a:cubicBezTo>
                  <a:cubicBezTo>
                    <a:pt x="3236" y="1638"/>
                    <a:pt x="3570" y="1571"/>
                    <a:pt x="3803" y="1371"/>
                  </a:cubicBezTo>
                  <a:cubicBezTo>
                    <a:pt x="4004" y="1204"/>
                    <a:pt x="4104" y="1004"/>
                    <a:pt x="4104" y="737"/>
                  </a:cubicBezTo>
                  <a:cubicBezTo>
                    <a:pt x="4104" y="237"/>
                    <a:pt x="3810" y="0"/>
                    <a:pt x="3196" y="0"/>
                  </a:cubicBezTo>
                  <a:close/>
                  <a:moveTo>
                    <a:pt x="2318" y="2668"/>
                  </a:moveTo>
                  <a:cubicBezTo>
                    <a:pt x="2146" y="2668"/>
                    <a:pt x="1963" y="2702"/>
                    <a:pt x="1769" y="2772"/>
                  </a:cubicBezTo>
                  <a:cubicBezTo>
                    <a:pt x="601" y="3272"/>
                    <a:pt x="1" y="4440"/>
                    <a:pt x="1" y="6308"/>
                  </a:cubicBezTo>
                  <a:cubicBezTo>
                    <a:pt x="1" y="6341"/>
                    <a:pt x="1" y="6741"/>
                    <a:pt x="34" y="7475"/>
                  </a:cubicBezTo>
                  <a:cubicBezTo>
                    <a:pt x="234" y="8209"/>
                    <a:pt x="735" y="8576"/>
                    <a:pt x="1568" y="8576"/>
                  </a:cubicBezTo>
                  <a:cubicBezTo>
                    <a:pt x="2202" y="8576"/>
                    <a:pt x="2736" y="7909"/>
                    <a:pt x="3136" y="6575"/>
                  </a:cubicBezTo>
                  <a:cubicBezTo>
                    <a:pt x="3403" y="5641"/>
                    <a:pt x="3537" y="4840"/>
                    <a:pt x="3537" y="4140"/>
                  </a:cubicBezTo>
                  <a:cubicBezTo>
                    <a:pt x="3537" y="3539"/>
                    <a:pt x="3370" y="3105"/>
                    <a:pt x="2969" y="2872"/>
                  </a:cubicBezTo>
                  <a:cubicBezTo>
                    <a:pt x="2775" y="2736"/>
                    <a:pt x="2558" y="2668"/>
                    <a:pt x="2318" y="2668"/>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165" name="Google Shape;165;p31"/>
            <p:cNvSpPr/>
            <p:nvPr/>
          </p:nvSpPr>
          <p:spPr>
            <a:xfrm rot="-1799831" flipH="1">
              <a:off x="7626189" y="4147644"/>
              <a:ext cx="45817" cy="411399"/>
            </a:xfrm>
            <a:custGeom>
              <a:avLst/>
              <a:gdLst/>
              <a:ahLst/>
              <a:cxnLst/>
              <a:rect l="l" t="t" r="r" b="b"/>
              <a:pathLst>
                <a:path w="1735" h="15579" extrusionOk="0">
                  <a:moveTo>
                    <a:pt x="1301" y="0"/>
                  </a:moveTo>
                  <a:cubicBezTo>
                    <a:pt x="1034" y="0"/>
                    <a:pt x="901" y="134"/>
                    <a:pt x="901" y="401"/>
                  </a:cubicBezTo>
                  <a:cubicBezTo>
                    <a:pt x="901" y="401"/>
                    <a:pt x="934" y="467"/>
                    <a:pt x="967" y="601"/>
                  </a:cubicBezTo>
                  <a:cubicBezTo>
                    <a:pt x="1034" y="734"/>
                    <a:pt x="1134" y="801"/>
                    <a:pt x="1268" y="801"/>
                  </a:cubicBezTo>
                  <a:cubicBezTo>
                    <a:pt x="1534" y="801"/>
                    <a:pt x="1668" y="668"/>
                    <a:pt x="1668" y="401"/>
                  </a:cubicBezTo>
                  <a:cubicBezTo>
                    <a:pt x="1668" y="134"/>
                    <a:pt x="1568" y="0"/>
                    <a:pt x="1301" y="0"/>
                  </a:cubicBezTo>
                  <a:close/>
                  <a:moveTo>
                    <a:pt x="1291" y="3856"/>
                  </a:moveTo>
                  <a:cubicBezTo>
                    <a:pt x="1242" y="3856"/>
                    <a:pt x="1190" y="3861"/>
                    <a:pt x="1134" y="3870"/>
                  </a:cubicBezTo>
                  <a:cubicBezTo>
                    <a:pt x="734" y="3937"/>
                    <a:pt x="534" y="4103"/>
                    <a:pt x="534" y="4437"/>
                  </a:cubicBezTo>
                  <a:cubicBezTo>
                    <a:pt x="534" y="4771"/>
                    <a:pt x="767" y="4937"/>
                    <a:pt x="1201" y="4937"/>
                  </a:cubicBezTo>
                  <a:cubicBezTo>
                    <a:pt x="1568" y="4937"/>
                    <a:pt x="1735" y="4771"/>
                    <a:pt x="1735" y="4437"/>
                  </a:cubicBezTo>
                  <a:cubicBezTo>
                    <a:pt x="1735" y="4035"/>
                    <a:pt x="1587" y="3856"/>
                    <a:pt x="1291" y="3856"/>
                  </a:cubicBezTo>
                  <a:close/>
                  <a:moveTo>
                    <a:pt x="1101" y="8173"/>
                  </a:moveTo>
                  <a:cubicBezTo>
                    <a:pt x="901" y="8173"/>
                    <a:pt x="767" y="8240"/>
                    <a:pt x="667" y="8373"/>
                  </a:cubicBezTo>
                  <a:cubicBezTo>
                    <a:pt x="600" y="8473"/>
                    <a:pt x="567" y="8607"/>
                    <a:pt x="567" y="8740"/>
                  </a:cubicBezTo>
                  <a:cubicBezTo>
                    <a:pt x="567" y="9040"/>
                    <a:pt x="701" y="9174"/>
                    <a:pt x="1001" y="9174"/>
                  </a:cubicBezTo>
                  <a:cubicBezTo>
                    <a:pt x="1168" y="9174"/>
                    <a:pt x="1301" y="9107"/>
                    <a:pt x="1401" y="9007"/>
                  </a:cubicBezTo>
                  <a:cubicBezTo>
                    <a:pt x="1501" y="8873"/>
                    <a:pt x="1568" y="8740"/>
                    <a:pt x="1568" y="8607"/>
                  </a:cubicBezTo>
                  <a:cubicBezTo>
                    <a:pt x="1568" y="8306"/>
                    <a:pt x="1401" y="8173"/>
                    <a:pt x="1101" y="8173"/>
                  </a:cubicBezTo>
                  <a:close/>
                  <a:moveTo>
                    <a:pt x="882" y="12499"/>
                  </a:moveTo>
                  <a:cubicBezTo>
                    <a:pt x="846" y="12499"/>
                    <a:pt x="807" y="12503"/>
                    <a:pt x="767" y="12509"/>
                  </a:cubicBezTo>
                  <a:cubicBezTo>
                    <a:pt x="367" y="12576"/>
                    <a:pt x="133" y="12910"/>
                    <a:pt x="133" y="13543"/>
                  </a:cubicBezTo>
                  <a:cubicBezTo>
                    <a:pt x="133" y="13577"/>
                    <a:pt x="133" y="13710"/>
                    <a:pt x="167" y="13944"/>
                  </a:cubicBezTo>
                  <a:cubicBezTo>
                    <a:pt x="234" y="14211"/>
                    <a:pt x="400" y="14344"/>
                    <a:pt x="701" y="14344"/>
                  </a:cubicBezTo>
                  <a:cubicBezTo>
                    <a:pt x="1134" y="14344"/>
                    <a:pt x="1401" y="13977"/>
                    <a:pt x="1401" y="13310"/>
                  </a:cubicBezTo>
                  <a:cubicBezTo>
                    <a:pt x="1401" y="12770"/>
                    <a:pt x="1212" y="12499"/>
                    <a:pt x="882" y="12499"/>
                  </a:cubicBezTo>
                  <a:close/>
                  <a:moveTo>
                    <a:pt x="434" y="14744"/>
                  </a:moveTo>
                  <a:cubicBezTo>
                    <a:pt x="167" y="14744"/>
                    <a:pt x="0" y="14878"/>
                    <a:pt x="0" y="15145"/>
                  </a:cubicBezTo>
                  <a:lnTo>
                    <a:pt x="67" y="15378"/>
                  </a:lnTo>
                  <a:cubicBezTo>
                    <a:pt x="167" y="15512"/>
                    <a:pt x="267" y="15578"/>
                    <a:pt x="434" y="15578"/>
                  </a:cubicBezTo>
                  <a:cubicBezTo>
                    <a:pt x="567" y="15578"/>
                    <a:pt x="701" y="15512"/>
                    <a:pt x="767" y="15412"/>
                  </a:cubicBezTo>
                  <a:cubicBezTo>
                    <a:pt x="834" y="15345"/>
                    <a:pt x="834" y="15245"/>
                    <a:pt x="834" y="15145"/>
                  </a:cubicBezTo>
                  <a:cubicBezTo>
                    <a:pt x="834" y="14878"/>
                    <a:pt x="701" y="14744"/>
                    <a:pt x="434" y="14744"/>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166" name="Google Shape;166;p31"/>
            <p:cNvSpPr/>
            <p:nvPr/>
          </p:nvSpPr>
          <p:spPr>
            <a:xfrm rot="-1799831" flipH="1">
              <a:off x="7601039" y="4206220"/>
              <a:ext cx="55508" cy="243290"/>
            </a:xfrm>
            <a:custGeom>
              <a:avLst/>
              <a:gdLst/>
              <a:ahLst/>
              <a:cxnLst/>
              <a:rect l="l" t="t" r="r" b="b"/>
              <a:pathLst>
                <a:path w="2102" h="9213" extrusionOk="0">
                  <a:moveTo>
                    <a:pt x="1477" y="1"/>
                  </a:moveTo>
                  <a:cubicBezTo>
                    <a:pt x="1432" y="1"/>
                    <a:pt x="1384" y="2"/>
                    <a:pt x="1334" y="6"/>
                  </a:cubicBezTo>
                  <a:cubicBezTo>
                    <a:pt x="801" y="72"/>
                    <a:pt x="567" y="239"/>
                    <a:pt x="567" y="506"/>
                  </a:cubicBezTo>
                  <a:lnTo>
                    <a:pt x="600" y="706"/>
                  </a:lnTo>
                  <a:cubicBezTo>
                    <a:pt x="701" y="839"/>
                    <a:pt x="801" y="906"/>
                    <a:pt x="934" y="906"/>
                  </a:cubicBezTo>
                  <a:cubicBezTo>
                    <a:pt x="1434" y="906"/>
                    <a:pt x="1768" y="839"/>
                    <a:pt x="1935" y="739"/>
                  </a:cubicBezTo>
                  <a:cubicBezTo>
                    <a:pt x="2035" y="706"/>
                    <a:pt x="2102" y="573"/>
                    <a:pt x="2102" y="406"/>
                  </a:cubicBezTo>
                  <a:cubicBezTo>
                    <a:pt x="2102" y="136"/>
                    <a:pt x="1885" y="1"/>
                    <a:pt x="1477" y="1"/>
                  </a:cubicBezTo>
                  <a:close/>
                  <a:moveTo>
                    <a:pt x="1234" y="4370"/>
                  </a:moveTo>
                  <a:cubicBezTo>
                    <a:pt x="1192" y="4370"/>
                    <a:pt x="1148" y="4372"/>
                    <a:pt x="1101" y="4375"/>
                  </a:cubicBezTo>
                  <a:cubicBezTo>
                    <a:pt x="600" y="4409"/>
                    <a:pt x="367" y="4542"/>
                    <a:pt x="367" y="4842"/>
                  </a:cubicBezTo>
                  <a:cubicBezTo>
                    <a:pt x="367" y="4909"/>
                    <a:pt x="400" y="4976"/>
                    <a:pt x="434" y="5042"/>
                  </a:cubicBezTo>
                  <a:cubicBezTo>
                    <a:pt x="500" y="5176"/>
                    <a:pt x="634" y="5243"/>
                    <a:pt x="834" y="5243"/>
                  </a:cubicBezTo>
                  <a:cubicBezTo>
                    <a:pt x="1201" y="5243"/>
                    <a:pt x="1468" y="5209"/>
                    <a:pt x="1635" y="5143"/>
                  </a:cubicBezTo>
                  <a:cubicBezTo>
                    <a:pt x="1735" y="5076"/>
                    <a:pt x="1801" y="4976"/>
                    <a:pt x="1801" y="4776"/>
                  </a:cubicBezTo>
                  <a:cubicBezTo>
                    <a:pt x="1801" y="4505"/>
                    <a:pt x="1612" y="4370"/>
                    <a:pt x="1234" y="4370"/>
                  </a:cubicBezTo>
                  <a:close/>
                  <a:moveTo>
                    <a:pt x="600" y="8378"/>
                  </a:moveTo>
                  <a:cubicBezTo>
                    <a:pt x="200" y="8378"/>
                    <a:pt x="0" y="8512"/>
                    <a:pt x="0" y="8812"/>
                  </a:cubicBezTo>
                  <a:cubicBezTo>
                    <a:pt x="0" y="8845"/>
                    <a:pt x="33" y="8912"/>
                    <a:pt x="67" y="9012"/>
                  </a:cubicBezTo>
                  <a:cubicBezTo>
                    <a:pt x="167" y="9145"/>
                    <a:pt x="334" y="9212"/>
                    <a:pt x="600" y="9212"/>
                  </a:cubicBezTo>
                  <a:cubicBezTo>
                    <a:pt x="1001" y="9212"/>
                    <a:pt x="1201" y="9079"/>
                    <a:pt x="1201" y="8812"/>
                  </a:cubicBezTo>
                  <a:cubicBezTo>
                    <a:pt x="1201" y="8512"/>
                    <a:pt x="1001" y="8378"/>
                    <a:pt x="600" y="8378"/>
                  </a:cubicBezTo>
                  <a:close/>
                </a:path>
              </a:pathLst>
            </a:custGeom>
            <a:solidFill>
              <a:srgbClr val="E5E5E5"/>
            </a:solidFill>
            <a:ln>
              <a:noFill/>
            </a:ln>
          </p:spPr>
          <p:txBody>
            <a:bodyPr spcFirstLastPara="1" wrap="square" lIns="121900" tIns="121900" rIns="121900" bIns="121900" anchor="ctr" anchorCtr="0">
              <a:noAutofit/>
            </a:bodyPr>
            <a:lstStyle/>
            <a:p>
              <a:endParaRPr sz="2400" dirty="0"/>
            </a:p>
          </p:txBody>
        </p:sp>
      </p:gr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E99F04-E901-1809-1A10-A2D801EE6508}"/>
              </a:ext>
            </a:extLst>
          </p:cNvPr>
          <p:cNvSpPr/>
          <p:nvPr/>
        </p:nvSpPr>
        <p:spPr>
          <a:xfrm>
            <a:off x="1352939" y="755779"/>
            <a:ext cx="9685175" cy="5327780"/>
          </a:xfrm>
          <a:prstGeom prst="rect">
            <a:avLst/>
          </a:prstGeom>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F54A6CCD-970E-66D4-5ADE-FCD2E2A456F2}"/>
              </a:ext>
            </a:extLst>
          </p:cNvPr>
          <p:cNvSpPr/>
          <p:nvPr/>
        </p:nvSpPr>
        <p:spPr>
          <a:xfrm>
            <a:off x="7840824" y="914400"/>
            <a:ext cx="2998238" cy="48425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E1CC5B31-27DE-144D-A11B-6AFA4137C77C}"/>
              </a:ext>
            </a:extLst>
          </p:cNvPr>
          <p:cNvSpPr/>
          <p:nvPr/>
        </p:nvSpPr>
        <p:spPr>
          <a:xfrm>
            <a:off x="3841100" y="914400"/>
            <a:ext cx="3884647" cy="48425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8" name="Rectangle 7">
            <a:extLst>
              <a:ext uri="{FF2B5EF4-FFF2-40B4-BE49-F238E27FC236}">
                <a16:creationId xmlns:a16="http://schemas.microsoft.com/office/drawing/2014/main" id="{60767C7B-4200-0C86-C40E-55DB85CB7082}"/>
              </a:ext>
            </a:extLst>
          </p:cNvPr>
          <p:cNvSpPr/>
          <p:nvPr/>
        </p:nvSpPr>
        <p:spPr>
          <a:xfrm>
            <a:off x="1468015" y="923731"/>
            <a:ext cx="2258009" cy="48425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1135B8C9-F267-77BE-75B3-1F180B4AAB11}"/>
              </a:ext>
            </a:extLst>
          </p:cNvPr>
          <p:cNvSpPr txBox="1"/>
          <p:nvPr/>
        </p:nvSpPr>
        <p:spPr>
          <a:xfrm flipH="1">
            <a:off x="1352939" y="232559"/>
            <a:ext cx="2341984" cy="523220"/>
          </a:xfrm>
          <a:prstGeom prst="rect">
            <a:avLst/>
          </a:prstGeom>
          <a:noFill/>
        </p:spPr>
        <p:txBody>
          <a:bodyPr wrap="square" rtlCol="0">
            <a:spAutoFit/>
          </a:bodyPr>
          <a:lstStyle/>
          <a:p>
            <a:r>
              <a:rPr lang="en-US" sz="2800" dirty="0">
                <a:latin typeface="Microsoft Sans Serif" panose="020B0604020202020204" pitchFamily="34" charset="0"/>
                <a:ea typeface="Microsoft Sans Serif" panose="020B0604020202020204" pitchFamily="34" charset="0"/>
                <a:cs typeface="Microsoft Sans Serif" panose="020B0604020202020204" pitchFamily="34" charset="0"/>
              </a:rPr>
              <a:t>Thumbnail</a:t>
            </a:r>
            <a:endParaRPr lang="en-IN" sz="28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TextBox 2">
            <a:extLst>
              <a:ext uri="{FF2B5EF4-FFF2-40B4-BE49-F238E27FC236}">
                <a16:creationId xmlns:a16="http://schemas.microsoft.com/office/drawing/2014/main" id="{0B9FFE96-33B9-E373-093D-4AA2DCB68AF8}"/>
              </a:ext>
            </a:extLst>
          </p:cNvPr>
          <p:cNvSpPr txBox="1"/>
          <p:nvPr/>
        </p:nvSpPr>
        <p:spPr>
          <a:xfrm>
            <a:off x="1789921" y="2342069"/>
            <a:ext cx="1604865" cy="1477328"/>
          </a:xfrm>
          <a:prstGeom prst="rect">
            <a:avLst/>
          </a:prstGeom>
          <a:noFill/>
        </p:spPr>
        <p:txBody>
          <a:bodyPr wrap="square" rtlCol="0">
            <a:spAutoFit/>
          </a:bodyPr>
          <a:lstStyle/>
          <a:p>
            <a:r>
              <a:rPr lang="en-US" dirty="0"/>
              <a:t>1 Background Main Image,2 sub-images</a:t>
            </a:r>
          </a:p>
          <a:p>
            <a:r>
              <a:rPr lang="en-US" dirty="0"/>
              <a:t>Important Headings</a:t>
            </a:r>
          </a:p>
        </p:txBody>
      </p:sp>
      <p:sp>
        <p:nvSpPr>
          <p:cNvPr id="6" name="TextBox 5">
            <a:extLst>
              <a:ext uri="{FF2B5EF4-FFF2-40B4-BE49-F238E27FC236}">
                <a16:creationId xmlns:a16="http://schemas.microsoft.com/office/drawing/2014/main" id="{79D58E47-BFEE-7ABF-CB8F-70C7134C38EB}"/>
              </a:ext>
            </a:extLst>
          </p:cNvPr>
          <p:cNvSpPr txBox="1"/>
          <p:nvPr/>
        </p:nvSpPr>
        <p:spPr>
          <a:xfrm>
            <a:off x="4068144" y="1577359"/>
            <a:ext cx="1978089" cy="2031325"/>
          </a:xfrm>
          <a:prstGeom prst="rect">
            <a:avLst/>
          </a:prstGeom>
          <a:noFill/>
        </p:spPr>
        <p:txBody>
          <a:bodyPr wrap="square" rtlCol="0">
            <a:spAutoFit/>
          </a:bodyPr>
          <a:lstStyle/>
          <a:p>
            <a:r>
              <a:rPr lang="en-IN" dirty="0"/>
              <a:t>1. Using Pillow library setting background</a:t>
            </a:r>
          </a:p>
          <a:p>
            <a:r>
              <a:rPr lang="en-US" dirty="0"/>
              <a:t>2.Adding two sub-images at particular positions</a:t>
            </a:r>
          </a:p>
          <a:p>
            <a:r>
              <a:rPr lang="en-US" dirty="0"/>
              <a:t>3.Adding headings </a:t>
            </a:r>
          </a:p>
        </p:txBody>
      </p:sp>
      <p:sp>
        <p:nvSpPr>
          <p:cNvPr id="7" name="TextBox 6">
            <a:extLst>
              <a:ext uri="{FF2B5EF4-FFF2-40B4-BE49-F238E27FC236}">
                <a16:creationId xmlns:a16="http://schemas.microsoft.com/office/drawing/2014/main" id="{A57B596C-283C-1288-FC3D-869D6F1F426C}"/>
              </a:ext>
            </a:extLst>
          </p:cNvPr>
          <p:cNvSpPr txBox="1"/>
          <p:nvPr/>
        </p:nvSpPr>
        <p:spPr>
          <a:xfrm>
            <a:off x="8350898" y="2496339"/>
            <a:ext cx="1978089" cy="923330"/>
          </a:xfrm>
          <a:prstGeom prst="rect">
            <a:avLst/>
          </a:prstGeom>
          <a:noFill/>
        </p:spPr>
        <p:txBody>
          <a:bodyPr wrap="square" rtlCol="0">
            <a:spAutoFit/>
          </a:bodyPr>
          <a:lstStyle/>
          <a:p>
            <a:r>
              <a:rPr lang="en-IN" dirty="0"/>
              <a:t>1280x720 </a:t>
            </a:r>
          </a:p>
          <a:p>
            <a:r>
              <a:rPr lang="en-IN" dirty="0"/>
              <a:t>Size </a:t>
            </a:r>
            <a:r>
              <a:rPr lang="en-IN" dirty="0" err="1"/>
              <a:t>Youtube</a:t>
            </a:r>
            <a:r>
              <a:rPr lang="en-IN" dirty="0"/>
              <a:t> Thumbnail</a:t>
            </a:r>
            <a:endParaRPr lang="en-US" dirty="0"/>
          </a:p>
        </p:txBody>
      </p:sp>
      <p:sp>
        <p:nvSpPr>
          <p:cNvPr id="11" name="TextBox 10">
            <a:extLst>
              <a:ext uri="{FF2B5EF4-FFF2-40B4-BE49-F238E27FC236}">
                <a16:creationId xmlns:a16="http://schemas.microsoft.com/office/drawing/2014/main" id="{643DB339-59B3-F837-FE8E-8875698FD532}"/>
              </a:ext>
            </a:extLst>
          </p:cNvPr>
          <p:cNvSpPr txBox="1"/>
          <p:nvPr/>
        </p:nvSpPr>
        <p:spPr>
          <a:xfrm>
            <a:off x="1468015" y="916346"/>
            <a:ext cx="1041920" cy="369332"/>
          </a:xfrm>
          <a:prstGeom prst="rect">
            <a:avLst/>
          </a:prstGeom>
          <a:noFill/>
        </p:spPr>
        <p:txBody>
          <a:bodyPr wrap="square">
            <a:spAutoFit/>
          </a:bodyPr>
          <a:lstStyle/>
          <a:p>
            <a:r>
              <a:rPr lang="en-US" dirty="0">
                <a:latin typeface="Aharoni" panose="02010803020104030203" pitchFamily="2" charset="-79"/>
                <a:cs typeface="Aharoni" panose="02010803020104030203" pitchFamily="2" charset="-79"/>
              </a:rPr>
              <a:t>Input</a:t>
            </a:r>
            <a:endParaRPr lang="en-IN" dirty="0"/>
          </a:p>
        </p:txBody>
      </p:sp>
      <p:sp>
        <p:nvSpPr>
          <p:cNvPr id="12" name="TextBox 11">
            <a:extLst>
              <a:ext uri="{FF2B5EF4-FFF2-40B4-BE49-F238E27FC236}">
                <a16:creationId xmlns:a16="http://schemas.microsoft.com/office/drawing/2014/main" id="{3DD2710E-D589-974E-6661-6B49A52E9E8F}"/>
              </a:ext>
            </a:extLst>
          </p:cNvPr>
          <p:cNvSpPr txBox="1"/>
          <p:nvPr/>
        </p:nvSpPr>
        <p:spPr>
          <a:xfrm>
            <a:off x="3841100" y="914400"/>
            <a:ext cx="1268962"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Process</a:t>
            </a:r>
            <a:endParaRPr lang="en-IN" dirty="0"/>
          </a:p>
        </p:txBody>
      </p:sp>
      <p:sp>
        <p:nvSpPr>
          <p:cNvPr id="13" name="TextBox 12">
            <a:extLst>
              <a:ext uri="{FF2B5EF4-FFF2-40B4-BE49-F238E27FC236}">
                <a16:creationId xmlns:a16="http://schemas.microsoft.com/office/drawing/2014/main" id="{F1C83E9A-845D-997C-F93C-48A6C7BA58CF}"/>
              </a:ext>
            </a:extLst>
          </p:cNvPr>
          <p:cNvSpPr txBox="1"/>
          <p:nvPr/>
        </p:nvSpPr>
        <p:spPr>
          <a:xfrm>
            <a:off x="7840823" y="914400"/>
            <a:ext cx="1268962"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Output</a:t>
            </a:r>
            <a:endParaRPr lang="en-IN" dirty="0"/>
          </a:p>
        </p:txBody>
      </p:sp>
      <p:sp>
        <p:nvSpPr>
          <p:cNvPr id="14" name="TextBox 13">
            <a:extLst>
              <a:ext uri="{FF2B5EF4-FFF2-40B4-BE49-F238E27FC236}">
                <a16:creationId xmlns:a16="http://schemas.microsoft.com/office/drawing/2014/main" id="{31FAC744-4334-62A4-DE44-67A724077F1C}"/>
              </a:ext>
            </a:extLst>
          </p:cNvPr>
          <p:cNvSpPr txBox="1"/>
          <p:nvPr/>
        </p:nvSpPr>
        <p:spPr>
          <a:xfrm>
            <a:off x="3938295" y="4796050"/>
            <a:ext cx="2499827" cy="646331"/>
          </a:xfrm>
          <a:prstGeom prst="rect">
            <a:avLst/>
          </a:prstGeom>
          <a:noFill/>
        </p:spPr>
        <p:txBody>
          <a:bodyPr wrap="square">
            <a:spAutoFit/>
          </a:bodyPr>
          <a:lstStyle/>
          <a:p>
            <a:r>
              <a:rPr lang="en-US" b="1" dirty="0"/>
              <a:t>Model and Libraries:-</a:t>
            </a:r>
          </a:p>
          <a:p>
            <a:r>
              <a:rPr lang="en-US" dirty="0"/>
              <a:t> Pillow,random2</a:t>
            </a:r>
            <a:endParaRPr lang="en-IN" dirty="0"/>
          </a:p>
        </p:txBody>
      </p:sp>
      <p:sp>
        <p:nvSpPr>
          <p:cNvPr id="15" name="Arrow: Right 14">
            <a:extLst>
              <a:ext uri="{FF2B5EF4-FFF2-40B4-BE49-F238E27FC236}">
                <a16:creationId xmlns:a16="http://schemas.microsoft.com/office/drawing/2014/main" id="{E2E2CE61-9CB9-30F0-0F0F-6A0A74970752}"/>
              </a:ext>
            </a:extLst>
          </p:cNvPr>
          <p:cNvSpPr/>
          <p:nvPr/>
        </p:nvSpPr>
        <p:spPr>
          <a:xfrm>
            <a:off x="11103429" y="2985796"/>
            <a:ext cx="1088571" cy="690465"/>
          </a:xfrm>
          <a:prstGeom prst="rightArrow">
            <a:avLst/>
          </a:prstGeom>
          <a:solidFill>
            <a:srgbClr val="E9E7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5F69BA4E-EEFE-C5DB-81E4-5B128DE4209A}"/>
              </a:ext>
            </a:extLst>
          </p:cNvPr>
          <p:cNvSpPr/>
          <p:nvPr/>
        </p:nvSpPr>
        <p:spPr>
          <a:xfrm>
            <a:off x="149291" y="2899101"/>
            <a:ext cx="1088571" cy="690465"/>
          </a:xfrm>
          <a:prstGeom prst="rightArrow">
            <a:avLst/>
          </a:prstGeom>
          <a:solidFill>
            <a:srgbClr val="E9E7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47375280"/>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E99F04-E901-1809-1A10-A2D801EE6508}"/>
              </a:ext>
            </a:extLst>
          </p:cNvPr>
          <p:cNvSpPr/>
          <p:nvPr/>
        </p:nvSpPr>
        <p:spPr>
          <a:xfrm>
            <a:off x="1352939" y="849085"/>
            <a:ext cx="9685175" cy="5327780"/>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8650E976-5CD7-17C1-6C6F-5C600DA7A076}"/>
              </a:ext>
            </a:extLst>
          </p:cNvPr>
          <p:cNvSpPr/>
          <p:nvPr/>
        </p:nvSpPr>
        <p:spPr>
          <a:xfrm>
            <a:off x="7840824" y="914400"/>
            <a:ext cx="2998238" cy="48425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D05D892F-48A3-3E5B-E793-07D6DFCA7761}"/>
              </a:ext>
            </a:extLst>
          </p:cNvPr>
          <p:cNvSpPr/>
          <p:nvPr/>
        </p:nvSpPr>
        <p:spPr>
          <a:xfrm>
            <a:off x="3841100" y="914400"/>
            <a:ext cx="3884647" cy="48425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7" name="Rectangle 6">
            <a:extLst>
              <a:ext uri="{FF2B5EF4-FFF2-40B4-BE49-F238E27FC236}">
                <a16:creationId xmlns:a16="http://schemas.microsoft.com/office/drawing/2014/main" id="{F53CDEB1-EDA9-CA39-6036-52FB77E0D9D1}"/>
              </a:ext>
            </a:extLst>
          </p:cNvPr>
          <p:cNvSpPr/>
          <p:nvPr/>
        </p:nvSpPr>
        <p:spPr>
          <a:xfrm>
            <a:off x="1468015" y="914400"/>
            <a:ext cx="2258009" cy="48425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1135B8C9-F267-77BE-75B3-1F180B4AAB11}"/>
              </a:ext>
            </a:extLst>
          </p:cNvPr>
          <p:cNvSpPr txBox="1"/>
          <p:nvPr/>
        </p:nvSpPr>
        <p:spPr>
          <a:xfrm flipH="1">
            <a:off x="1352937" y="185906"/>
            <a:ext cx="6662058" cy="523220"/>
          </a:xfrm>
          <a:prstGeom prst="rect">
            <a:avLst/>
          </a:prstGeom>
          <a:noFill/>
        </p:spPr>
        <p:txBody>
          <a:bodyPr wrap="square" rtlCol="0">
            <a:spAutoFit/>
          </a:bodyPr>
          <a:lstStyle/>
          <a:p>
            <a:r>
              <a:rPr lang="en-US" sz="2800" dirty="0" err="1">
                <a:latin typeface="Microsoft Sans Serif" panose="020B0604020202020204" pitchFamily="34" charset="0"/>
                <a:ea typeface="Microsoft Sans Serif" panose="020B0604020202020204" pitchFamily="34" charset="0"/>
                <a:cs typeface="Microsoft Sans Serif" panose="020B0604020202020204" pitchFamily="34" charset="0"/>
              </a:rPr>
              <a:t>Youtube</a:t>
            </a:r>
            <a:r>
              <a:rPr lang="en-US" sz="2800" dirty="0">
                <a:latin typeface="Microsoft Sans Serif" panose="020B0604020202020204" pitchFamily="34" charset="0"/>
                <a:ea typeface="Microsoft Sans Serif" panose="020B0604020202020204" pitchFamily="34" charset="0"/>
                <a:cs typeface="Microsoft Sans Serif" panose="020B0604020202020204" pitchFamily="34" charset="0"/>
              </a:rPr>
              <a:t> Upload with SEO Optimization</a:t>
            </a:r>
            <a:endParaRPr lang="en-IN" sz="28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2" name="TextBox 1">
            <a:extLst>
              <a:ext uri="{FF2B5EF4-FFF2-40B4-BE49-F238E27FC236}">
                <a16:creationId xmlns:a16="http://schemas.microsoft.com/office/drawing/2014/main" id="{777666C2-491A-D671-3350-1C8917209162}"/>
              </a:ext>
            </a:extLst>
          </p:cNvPr>
          <p:cNvSpPr txBox="1"/>
          <p:nvPr/>
        </p:nvSpPr>
        <p:spPr>
          <a:xfrm>
            <a:off x="1607974" y="2228671"/>
            <a:ext cx="1978089" cy="1477328"/>
          </a:xfrm>
          <a:prstGeom prst="rect">
            <a:avLst/>
          </a:prstGeom>
          <a:noFill/>
        </p:spPr>
        <p:txBody>
          <a:bodyPr wrap="square" rtlCol="0">
            <a:spAutoFit/>
          </a:bodyPr>
          <a:lstStyle/>
          <a:p>
            <a:r>
              <a:rPr lang="en-IN" dirty="0"/>
              <a:t>Video, </a:t>
            </a:r>
            <a:r>
              <a:rPr lang="en-IN" dirty="0" err="1"/>
              <a:t>Youtube</a:t>
            </a:r>
            <a:r>
              <a:rPr lang="en-IN" dirty="0"/>
              <a:t> API, </a:t>
            </a:r>
            <a:r>
              <a:rPr lang="en-IN" dirty="0" err="1"/>
              <a:t>Secret_client</a:t>
            </a:r>
            <a:r>
              <a:rPr lang="en-IN" dirty="0"/>
              <a:t> credential, scrapped title, thumbnail</a:t>
            </a:r>
            <a:endParaRPr lang="en-US" dirty="0"/>
          </a:p>
        </p:txBody>
      </p:sp>
      <p:sp>
        <p:nvSpPr>
          <p:cNvPr id="3" name="TextBox 2">
            <a:extLst>
              <a:ext uri="{FF2B5EF4-FFF2-40B4-BE49-F238E27FC236}">
                <a16:creationId xmlns:a16="http://schemas.microsoft.com/office/drawing/2014/main" id="{ED05EFD2-8666-1171-2D07-AFE876DE4B0A}"/>
              </a:ext>
            </a:extLst>
          </p:cNvPr>
          <p:cNvSpPr txBox="1"/>
          <p:nvPr/>
        </p:nvSpPr>
        <p:spPr>
          <a:xfrm>
            <a:off x="3943740" y="1558212"/>
            <a:ext cx="3408782" cy="2031325"/>
          </a:xfrm>
          <a:prstGeom prst="rect">
            <a:avLst/>
          </a:prstGeom>
          <a:noFill/>
        </p:spPr>
        <p:txBody>
          <a:bodyPr wrap="square" rtlCol="0">
            <a:spAutoFit/>
          </a:bodyPr>
          <a:lstStyle/>
          <a:p>
            <a:r>
              <a:rPr lang="en-IN" dirty="0"/>
              <a:t>1.Authentication of </a:t>
            </a:r>
            <a:r>
              <a:rPr lang="en-IN" dirty="0" err="1"/>
              <a:t>Youtube</a:t>
            </a:r>
            <a:r>
              <a:rPr lang="en-IN" dirty="0"/>
              <a:t> Channel with google-auth-python-</a:t>
            </a:r>
            <a:r>
              <a:rPr lang="en-IN" dirty="0" err="1"/>
              <a:t>api</a:t>
            </a:r>
            <a:r>
              <a:rPr lang="en-IN" dirty="0"/>
              <a:t> library, google-ouath2 </a:t>
            </a:r>
          </a:p>
          <a:p>
            <a:r>
              <a:rPr lang="en-IN" dirty="0"/>
              <a:t>2.Getting SEO based tags and description</a:t>
            </a:r>
          </a:p>
          <a:p>
            <a:r>
              <a:rPr lang="en-IN" dirty="0"/>
              <a:t>3.Uploading video with title, thumbnail, description, tags</a:t>
            </a:r>
            <a:endParaRPr lang="en-US" dirty="0"/>
          </a:p>
        </p:txBody>
      </p:sp>
      <p:sp>
        <p:nvSpPr>
          <p:cNvPr id="6" name="TextBox 5">
            <a:extLst>
              <a:ext uri="{FF2B5EF4-FFF2-40B4-BE49-F238E27FC236}">
                <a16:creationId xmlns:a16="http://schemas.microsoft.com/office/drawing/2014/main" id="{D058F786-3A51-4E12-4826-5EA333CE13E3}"/>
              </a:ext>
            </a:extLst>
          </p:cNvPr>
          <p:cNvSpPr txBox="1"/>
          <p:nvPr/>
        </p:nvSpPr>
        <p:spPr>
          <a:xfrm>
            <a:off x="8257593" y="2666207"/>
            <a:ext cx="1978089" cy="646331"/>
          </a:xfrm>
          <a:prstGeom prst="rect">
            <a:avLst/>
          </a:prstGeom>
          <a:noFill/>
        </p:spPr>
        <p:txBody>
          <a:bodyPr wrap="square" rtlCol="0">
            <a:spAutoFit/>
          </a:bodyPr>
          <a:lstStyle/>
          <a:p>
            <a:r>
              <a:rPr lang="en-IN" dirty="0"/>
              <a:t>Video Uploading in </a:t>
            </a:r>
            <a:r>
              <a:rPr lang="en-IN" dirty="0" err="1"/>
              <a:t>Youtube</a:t>
            </a:r>
            <a:endParaRPr lang="en-US" dirty="0"/>
          </a:p>
        </p:txBody>
      </p:sp>
      <p:sp>
        <p:nvSpPr>
          <p:cNvPr id="10" name="TextBox 9">
            <a:extLst>
              <a:ext uri="{FF2B5EF4-FFF2-40B4-BE49-F238E27FC236}">
                <a16:creationId xmlns:a16="http://schemas.microsoft.com/office/drawing/2014/main" id="{CBFEAEDF-05D7-68E2-032E-3670D0965729}"/>
              </a:ext>
            </a:extLst>
          </p:cNvPr>
          <p:cNvSpPr txBox="1"/>
          <p:nvPr/>
        </p:nvSpPr>
        <p:spPr>
          <a:xfrm>
            <a:off x="1468015" y="916346"/>
            <a:ext cx="1041920" cy="369332"/>
          </a:xfrm>
          <a:prstGeom prst="rect">
            <a:avLst/>
          </a:prstGeom>
          <a:noFill/>
        </p:spPr>
        <p:txBody>
          <a:bodyPr wrap="square">
            <a:spAutoFit/>
          </a:bodyPr>
          <a:lstStyle/>
          <a:p>
            <a:r>
              <a:rPr lang="en-US" dirty="0">
                <a:latin typeface="Aharoni" panose="02010803020104030203" pitchFamily="2" charset="-79"/>
                <a:cs typeface="Aharoni" panose="02010803020104030203" pitchFamily="2" charset="-79"/>
              </a:rPr>
              <a:t>Input</a:t>
            </a:r>
            <a:endParaRPr lang="en-IN" dirty="0"/>
          </a:p>
        </p:txBody>
      </p:sp>
      <p:sp>
        <p:nvSpPr>
          <p:cNvPr id="11" name="TextBox 10">
            <a:extLst>
              <a:ext uri="{FF2B5EF4-FFF2-40B4-BE49-F238E27FC236}">
                <a16:creationId xmlns:a16="http://schemas.microsoft.com/office/drawing/2014/main" id="{85A628A7-47DB-F578-272D-3891DE7E4332}"/>
              </a:ext>
            </a:extLst>
          </p:cNvPr>
          <p:cNvSpPr txBox="1"/>
          <p:nvPr/>
        </p:nvSpPr>
        <p:spPr>
          <a:xfrm>
            <a:off x="3841100" y="914400"/>
            <a:ext cx="1268962"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Process</a:t>
            </a:r>
            <a:endParaRPr lang="en-IN" dirty="0"/>
          </a:p>
        </p:txBody>
      </p:sp>
      <p:sp>
        <p:nvSpPr>
          <p:cNvPr id="12" name="TextBox 11">
            <a:extLst>
              <a:ext uri="{FF2B5EF4-FFF2-40B4-BE49-F238E27FC236}">
                <a16:creationId xmlns:a16="http://schemas.microsoft.com/office/drawing/2014/main" id="{9AF104FE-3DF4-A4FF-7205-E19BCA09E748}"/>
              </a:ext>
            </a:extLst>
          </p:cNvPr>
          <p:cNvSpPr txBox="1"/>
          <p:nvPr/>
        </p:nvSpPr>
        <p:spPr>
          <a:xfrm>
            <a:off x="7840823" y="914400"/>
            <a:ext cx="1268962"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Output</a:t>
            </a:r>
            <a:endParaRPr lang="en-IN" dirty="0"/>
          </a:p>
        </p:txBody>
      </p:sp>
      <p:sp>
        <p:nvSpPr>
          <p:cNvPr id="13" name="TextBox 12">
            <a:extLst>
              <a:ext uri="{FF2B5EF4-FFF2-40B4-BE49-F238E27FC236}">
                <a16:creationId xmlns:a16="http://schemas.microsoft.com/office/drawing/2014/main" id="{DF943914-26E0-4543-4448-125D2BAA8ED0}"/>
              </a:ext>
            </a:extLst>
          </p:cNvPr>
          <p:cNvSpPr txBox="1"/>
          <p:nvPr/>
        </p:nvSpPr>
        <p:spPr>
          <a:xfrm>
            <a:off x="3881533" y="4831482"/>
            <a:ext cx="3685594" cy="923330"/>
          </a:xfrm>
          <a:prstGeom prst="rect">
            <a:avLst/>
          </a:prstGeom>
          <a:noFill/>
        </p:spPr>
        <p:txBody>
          <a:bodyPr wrap="square">
            <a:spAutoFit/>
          </a:bodyPr>
          <a:lstStyle/>
          <a:p>
            <a:r>
              <a:rPr lang="en-US" b="1" dirty="0"/>
              <a:t>Model and Libraries:-</a:t>
            </a:r>
          </a:p>
          <a:p>
            <a:r>
              <a:rPr lang="en-US" dirty="0"/>
              <a:t> </a:t>
            </a:r>
            <a:r>
              <a:rPr lang="en-US" dirty="0" err="1"/>
              <a:t>Youtube</a:t>
            </a:r>
            <a:r>
              <a:rPr lang="en-US" dirty="0"/>
              <a:t> V3 Data API, google-oauth2, google-auth-python-</a:t>
            </a:r>
            <a:r>
              <a:rPr lang="en-US" dirty="0" err="1"/>
              <a:t>api</a:t>
            </a:r>
            <a:endParaRPr lang="en-IN" dirty="0"/>
          </a:p>
        </p:txBody>
      </p:sp>
      <p:sp>
        <p:nvSpPr>
          <p:cNvPr id="15" name="Arrow: Right 14">
            <a:extLst>
              <a:ext uri="{FF2B5EF4-FFF2-40B4-BE49-F238E27FC236}">
                <a16:creationId xmlns:a16="http://schemas.microsoft.com/office/drawing/2014/main" id="{64EC9CA1-CA1A-E7CA-EC14-214981CC0950}"/>
              </a:ext>
            </a:extLst>
          </p:cNvPr>
          <p:cNvSpPr/>
          <p:nvPr/>
        </p:nvSpPr>
        <p:spPr>
          <a:xfrm>
            <a:off x="149291" y="2899101"/>
            <a:ext cx="1088571" cy="690465"/>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Graphic 15" descr="Presentation with media">
            <a:extLst>
              <a:ext uri="{FF2B5EF4-FFF2-40B4-BE49-F238E27FC236}">
                <a16:creationId xmlns:a16="http://schemas.microsoft.com/office/drawing/2014/main" id="{0D87452C-0FC5-832C-0B9F-5F50833F6A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4563" y="184666"/>
            <a:ext cx="914400" cy="914400"/>
          </a:xfrm>
          <a:prstGeom prst="rect">
            <a:avLst/>
          </a:prstGeom>
        </p:spPr>
      </p:pic>
    </p:spTree>
    <p:extLst>
      <p:ext uri="{BB962C8B-B14F-4D97-AF65-F5344CB8AC3E}">
        <p14:creationId xmlns:p14="http://schemas.microsoft.com/office/powerpoint/2010/main" val="3273335596"/>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8"/>
          <p:cNvSpPr txBox="1">
            <a:spLocks noGrp="1"/>
          </p:cNvSpPr>
          <p:nvPr>
            <p:ph type="title"/>
          </p:nvPr>
        </p:nvSpPr>
        <p:spPr>
          <a:xfrm>
            <a:off x="3809985" y="715533"/>
            <a:ext cx="4572000" cy="641600"/>
          </a:xfrm>
          <a:prstGeom prst="rect">
            <a:avLst/>
          </a:prstGeom>
        </p:spPr>
        <p:txBody>
          <a:bodyPr spcFirstLastPara="1" vert="horz" wrap="square" lIns="121900" tIns="121900" rIns="121900" bIns="121900" rtlCol="0" anchor="ctr" anchorCtr="0">
            <a:noAutofit/>
          </a:bodyPr>
          <a:lstStyle/>
          <a:p>
            <a:pPr algn="ctr">
              <a:spcBef>
                <a:spcPts val="0"/>
              </a:spcBef>
            </a:pPr>
            <a:r>
              <a:rPr lang="en" dirty="0"/>
              <a:t>Future Scope</a:t>
            </a:r>
            <a:endParaRPr dirty="0"/>
          </a:p>
        </p:txBody>
      </p:sp>
      <p:grpSp>
        <p:nvGrpSpPr>
          <p:cNvPr id="466" name="Google Shape;466;p38"/>
          <p:cNvGrpSpPr/>
          <p:nvPr/>
        </p:nvGrpSpPr>
        <p:grpSpPr>
          <a:xfrm>
            <a:off x="4683845" y="1930271"/>
            <a:ext cx="2767852" cy="4302973"/>
            <a:chOff x="3512883" y="1447703"/>
            <a:chExt cx="2075889" cy="3227230"/>
          </a:xfrm>
        </p:grpSpPr>
        <p:sp>
          <p:nvSpPr>
            <p:cNvPr id="467" name="Google Shape;467;p38"/>
            <p:cNvSpPr/>
            <p:nvPr/>
          </p:nvSpPr>
          <p:spPr>
            <a:xfrm>
              <a:off x="4083409" y="3912714"/>
              <a:ext cx="958210" cy="148515"/>
            </a:xfrm>
            <a:custGeom>
              <a:avLst/>
              <a:gdLst/>
              <a:ahLst/>
              <a:cxnLst/>
              <a:rect l="l" t="t" r="r" b="b"/>
              <a:pathLst>
                <a:path w="43699" h="6773" extrusionOk="0">
                  <a:moveTo>
                    <a:pt x="3237" y="1"/>
                  </a:moveTo>
                  <a:cubicBezTo>
                    <a:pt x="1435" y="1"/>
                    <a:pt x="1" y="1435"/>
                    <a:pt x="1" y="3237"/>
                  </a:cubicBezTo>
                  <a:lnTo>
                    <a:pt x="1" y="3537"/>
                  </a:lnTo>
                  <a:cubicBezTo>
                    <a:pt x="1" y="5338"/>
                    <a:pt x="1435" y="6772"/>
                    <a:pt x="3237" y="6772"/>
                  </a:cubicBezTo>
                  <a:lnTo>
                    <a:pt x="40463" y="6772"/>
                  </a:lnTo>
                  <a:cubicBezTo>
                    <a:pt x="42231" y="6772"/>
                    <a:pt x="43699" y="5338"/>
                    <a:pt x="43699" y="3537"/>
                  </a:cubicBezTo>
                  <a:lnTo>
                    <a:pt x="43699" y="3237"/>
                  </a:lnTo>
                  <a:cubicBezTo>
                    <a:pt x="43699" y="1435"/>
                    <a:pt x="42231" y="1"/>
                    <a:pt x="40463" y="1"/>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468" name="Google Shape;468;p38"/>
            <p:cNvSpPr/>
            <p:nvPr/>
          </p:nvSpPr>
          <p:spPr>
            <a:xfrm>
              <a:off x="4062204" y="4112414"/>
              <a:ext cx="958210" cy="148493"/>
            </a:xfrm>
            <a:custGeom>
              <a:avLst/>
              <a:gdLst/>
              <a:ahLst/>
              <a:cxnLst/>
              <a:rect l="l" t="t" r="r" b="b"/>
              <a:pathLst>
                <a:path w="43699" h="6772" extrusionOk="0">
                  <a:moveTo>
                    <a:pt x="3236" y="0"/>
                  </a:moveTo>
                  <a:cubicBezTo>
                    <a:pt x="1435" y="0"/>
                    <a:pt x="1" y="1435"/>
                    <a:pt x="1" y="3236"/>
                  </a:cubicBezTo>
                  <a:lnTo>
                    <a:pt x="1" y="3536"/>
                  </a:lnTo>
                  <a:cubicBezTo>
                    <a:pt x="1" y="5338"/>
                    <a:pt x="1435" y="6772"/>
                    <a:pt x="3236" y="6772"/>
                  </a:cubicBezTo>
                  <a:lnTo>
                    <a:pt x="40463" y="6772"/>
                  </a:lnTo>
                  <a:cubicBezTo>
                    <a:pt x="42231" y="6772"/>
                    <a:pt x="43698" y="5338"/>
                    <a:pt x="43698" y="3536"/>
                  </a:cubicBezTo>
                  <a:lnTo>
                    <a:pt x="43698" y="3236"/>
                  </a:lnTo>
                  <a:cubicBezTo>
                    <a:pt x="43698" y="1435"/>
                    <a:pt x="42231" y="0"/>
                    <a:pt x="40463" y="0"/>
                  </a:cubicBezTo>
                  <a:close/>
                </a:path>
              </a:pathLst>
            </a:custGeom>
            <a:solidFill>
              <a:srgbClr val="D686A3"/>
            </a:solidFill>
            <a:ln>
              <a:noFill/>
            </a:ln>
          </p:spPr>
          <p:txBody>
            <a:bodyPr spcFirstLastPara="1" wrap="square" lIns="121900" tIns="121900" rIns="121900" bIns="121900" anchor="ctr" anchorCtr="0">
              <a:noAutofit/>
            </a:bodyPr>
            <a:lstStyle/>
            <a:p>
              <a:endParaRPr sz="2400"/>
            </a:p>
          </p:txBody>
        </p:sp>
        <p:sp>
          <p:nvSpPr>
            <p:cNvPr id="469" name="Google Shape;469;p38"/>
            <p:cNvSpPr/>
            <p:nvPr/>
          </p:nvSpPr>
          <p:spPr>
            <a:xfrm>
              <a:off x="4083409" y="4312092"/>
              <a:ext cx="958210" cy="148515"/>
            </a:xfrm>
            <a:custGeom>
              <a:avLst/>
              <a:gdLst/>
              <a:ahLst/>
              <a:cxnLst/>
              <a:rect l="l" t="t" r="r" b="b"/>
              <a:pathLst>
                <a:path w="43699" h="6773" extrusionOk="0">
                  <a:moveTo>
                    <a:pt x="3237" y="1"/>
                  </a:moveTo>
                  <a:cubicBezTo>
                    <a:pt x="1435" y="1"/>
                    <a:pt x="1" y="1435"/>
                    <a:pt x="1" y="3237"/>
                  </a:cubicBezTo>
                  <a:lnTo>
                    <a:pt x="1" y="3537"/>
                  </a:lnTo>
                  <a:cubicBezTo>
                    <a:pt x="1" y="5338"/>
                    <a:pt x="1435" y="6772"/>
                    <a:pt x="3237" y="6772"/>
                  </a:cubicBezTo>
                  <a:lnTo>
                    <a:pt x="40463" y="6772"/>
                  </a:lnTo>
                  <a:cubicBezTo>
                    <a:pt x="42231" y="6772"/>
                    <a:pt x="43699" y="5338"/>
                    <a:pt x="43699" y="3537"/>
                  </a:cubicBezTo>
                  <a:lnTo>
                    <a:pt x="43699" y="3237"/>
                  </a:lnTo>
                  <a:cubicBezTo>
                    <a:pt x="43699" y="1435"/>
                    <a:pt x="42231" y="1"/>
                    <a:pt x="40463" y="1"/>
                  </a:cubicBezTo>
                  <a:close/>
                </a:path>
              </a:pathLst>
            </a:custGeom>
            <a:solidFill>
              <a:srgbClr val="FCB524"/>
            </a:solidFill>
            <a:ln>
              <a:noFill/>
            </a:ln>
          </p:spPr>
          <p:txBody>
            <a:bodyPr spcFirstLastPara="1" wrap="square" lIns="121900" tIns="121900" rIns="121900" bIns="121900" anchor="ctr" anchorCtr="0">
              <a:noAutofit/>
            </a:bodyPr>
            <a:lstStyle/>
            <a:p>
              <a:endParaRPr sz="2400"/>
            </a:p>
          </p:txBody>
        </p:sp>
        <p:sp>
          <p:nvSpPr>
            <p:cNvPr id="470" name="Google Shape;470;p38"/>
            <p:cNvSpPr/>
            <p:nvPr/>
          </p:nvSpPr>
          <p:spPr>
            <a:xfrm>
              <a:off x="4226051" y="4511792"/>
              <a:ext cx="672209" cy="163141"/>
            </a:xfrm>
            <a:custGeom>
              <a:avLst/>
              <a:gdLst/>
              <a:ahLst/>
              <a:cxnLst/>
              <a:rect l="l" t="t" r="r" b="b"/>
              <a:pathLst>
                <a:path w="30656" h="7440" extrusionOk="0">
                  <a:moveTo>
                    <a:pt x="1" y="0"/>
                  </a:moveTo>
                  <a:lnTo>
                    <a:pt x="1" y="334"/>
                  </a:lnTo>
                  <a:cubicBezTo>
                    <a:pt x="1" y="4270"/>
                    <a:pt x="3170" y="7439"/>
                    <a:pt x="7106" y="7439"/>
                  </a:cubicBezTo>
                  <a:lnTo>
                    <a:pt x="23584" y="7439"/>
                  </a:lnTo>
                  <a:cubicBezTo>
                    <a:pt x="27487" y="7439"/>
                    <a:pt x="30656" y="4270"/>
                    <a:pt x="30656" y="334"/>
                  </a:cubicBezTo>
                  <a:lnTo>
                    <a:pt x="30656" y="0"/>
                  </a:lnTo>
                  <a:close/>
                </a:path>
              </a:pathLst>
            </a:custGeom>
            <a:solidFill>
              <a:srgbClr val="D0A4EB"/>
            </a:solidFill>
            <a:ln>
              <a:noFill/>
            </a:ln>
          </p:spPr>
          <p:txBody>
            <a:bodyPr spcFirstLastPara="1" wrap="square" lIns="121900" tIns="121900" rIns="121900" bIns="121900" anchor="ctr" anchorCtr="0">
              <a:noAutofit/>
            </a:bodyPr>
            <a:lstStyle/>
            <a:p>
              <a:endParaRPr sz="2400"/>
            </a:p>
          </p:txBody>
        </p:sp>
        <p:sp>
          <p:nvSpPr>
            <p:cNvPr id="471" name="Google Shape;471;p38"/>
            <p:cNvSpPr/>
            <p:nvPr/>
          </p:nvSpPr>
          <p:spPr>
            <a:xfrm>
              <a:off x="4024904" y="3459941"/>
              <a:ext cx="216512" cy="215810"/>
            </a:xfrm>
            <a:custGeom>
              <a:avLst/>
              <a:gdLst/>
              <a:ahLst/>
              <a:cxnLst/>
              <a:rect l="l" t="t" r="r" b="b"/>
              <a:pathLst>
                <a:path w="9874" h="9842" extrusionOk="0">
                  <a:moveTo>
                    <a:pt x="4937" y="1"/>
                  </a:moveTo>
                  <a:cubicBezTo>
                    <a:pt x="2202" y="1"/>
                    <a:pt x="0" y="2202"/>
                    <a:pt x="0" y="4938"/>
                  </a:cubicBezTo>
                  <a:cubicBezTo>
                    <a:pt x="0" y="7640"/>
                    <a:pt x="2202" y="9841"/>
                    <a:pt x="4937" y="9841"/>
                  </a:cubicBezTo>
                  <a:cubicBezTo>
                    <a:pt x="7639" y="9841"/>
                    <a:pt x="9874" y="7640"/>
                    <a:pt x="9874" y="4938"/>
                  </a:cubicBezTo>
                  <a:cubicBezTo>
                    <a:pt x="9874" y="2202"/>
                    <a:pt x="7639" y="1"/>
                    <a:pt x="4937" y="1"/>
                  </a:cubicBezTo>
                  <a:close/>
                </a:path>
              </a:pathLst>
            </a:custGeom>
            <a:solidFill>
              <a:srgbClr val="D0A4EB"/>
            </a:solidFill>
            <a:ln>
              <a:noFill/>
            </a:ln>
          </p:spPr>
          <p:txBody>
            <a:bodyPr spcFirstLastPara="1" wrap="square" lIns="121900" tIns="121900" rIns="121900" bIns="121900" anchor="ctr" anchorCtr="0">
              <a:noAutofit/>
            </a:bodyPr>
            <a:lstStyle/>
            <a:p>
              <a:endParaRPr sz="2400"/>
            </a:p>
          </p:txBody>
        </p:sp>
        <p:sp>
          <p:nvSpPr>
            <p:cNvPr id="472" name="Google Shape;472;p38"/>
            <p:cNvSpPr/>
            <p:nvPr/>
          </p:nvSpPr>
          <p:spPr>
            <a:xfrm>
              <a:off x="4848524" y="3667689"/>
              <a:ext cx="108278" cy="108278"/>
            </a:xfrm>
            <a:custGeom>
              <a:avLst/>
              <a:gdLst/>
              <a:ahLst/>
              <a:cxnLst/>
              <a:rect l="l" t="t" r="r" b="b"/>
              <a:pathLst>
                <a:path w="4938" h="4938" extrusionOk="0">
                  <a:moveTo>
                    <a:pt x="2469" y="0"/>
                  </a:moveTo>
                  <a:cubicBezTo>
                    <a:pt x="1101" y="0"/>
                    <a:pt x="1" y="1101"/>
                    <a:pt x="1" y="2469"/>
                  </a:cubicBezTo>
                  <a:cubicBezTo>
                    <a:pt x="1" y="3803"/>
                    <a:pt x="1101" y="4937"/>
                    <a:pt x="2469" y="4937"/>
                  </a:cubicBezTo>
                  <a:cubicBezTo>
                    <a:pt x="3837" y="4937"/>
                    <a:pt x="4937" y="3803"/>
                    <a:pt x="4937" y="2469"/>
                  </a:cubicBezTo>
                  <a:cubicBezTo>
                    <a:pt x="4937" y="1101"/>
                    <a:pt x="3837" y="0"/>
                    <a:pt x="2469" y="0"/>
                  </a:cubicBezTo>
                  <a:close/>
                </a:path>
              </a:pathLst>
            </a:custGeom>
            <a:solidFill>
              <a:srgbClr val="D0A4EB"/>
            </a:solidFill>
            <a:ln>
              <a:noFill/>
            </a:ln>
          </p:spPr>
          <p:txBody>
            <a:bodyPr spcFirstLastPara="1" wrap="square" lIns="121900" tIns="121900" rIns="121900" bIns="121900" anchor="ctr" anchorCtr="0">
              <a:noAutofit/>
            </a:bodyPr>
            <a:lstStyle/>
            <a:p>
              <a:endParaRPr sz="2400"/>
            </a:p>
          </p:txBody>
        </p:sp>
        <p:sp>
          <p:nvSpPr>
            <p:cNvPr id="473" name="Google Shape;473;p38"/>
            <p:cNvSpPr/>
            <p:nvPr/>
          </p:nvSpPr>
          <p:spPr>
            <a:xfrm>
              <a:off x="4639330" y="3734986"/>
              <a:ext cx="108278" cy="108256"/>
            </a:xfrm>
            <a:custGeom>
              <a:avLst/>
              <a:gdLst/>
              <a:ahLst/>
              <a:cxnLst/>
              <a:rect l="l" t="t" r="r" b="b"/>
              <a:pathLst>
                <a:path w="4938" h="4937" extrusionOk="0">
                  <a:moveTo>
                    <a:pt x="2469" y="0"/>
                  </a:moveTo>
                  <a:cubicBezTo>
                    <a:pt x="1101" y="0"/>
                    <a:pt x="0" y="1101"/>
                    <a:pt x="0" y="2469"/>
                  </a:cubicBezTo>
                  <a:cubicBezTo>
                    <a:pt x="0" y="3836"/>
                    <a:pt x="1101" y="4937"/>
                    <a:pt x="2469" y="4937"/>
                  </a:cubicBezTo>
                  <a:cubicBezTo>
                    <a:pt x="3836" y="4937"/>
                    <a:pt x="4937" y="3836"/>
                    <a:pt x="4937" y="2469"/>
                  </a:cubicBezTo>
                  <a:cubicBezTo>
                    <a:pt x="4937" y="1101"/>
                    <a:pt x="3836" y="0"/>
                    <a:pt x="2469" y="0"/>
                  </a:cubicBezTo>
                  <a:close/>
                </a:path>
              </a:pathLst>
            </a:custGeom>
            <a:solidFill>
              <a:srgbClr val="D0A4EB"/>
            </a:solidFill>
            <a:ln>
              <a:noFill/>
            </a:ln>
          </p:spPr>
          <p:txBody>
            <a:bodyPr spcFirstLastPara="1" wrap="square" lIns="121900" tIns="121900" rIns="121900" bIns="121900" anchor="ctr" anchorCtr="0">
              <a:noAutofit/>
            </a:bodyPr>
            <a:lstStyle/>
            <a:p>
              <a:endParaRPr sz="2400"/>
            </a:p>
          </p:txBody>
        </p:sp>
        <p:sp>
          <p:nvSpPr>
            <p:cNvPr id="474" name="Google Shape;474;p38"/>
            <p:cNvSpPr/>
            <p:nvPr/>
          </p:nvSpPr>
          <p:spPr>
            <a:xfrm>
              <a:off x="4214341" y="3734986"/>
              <a:ext cx="108278" cy="108256"/>
            </a:xfrm>
            <a:custGeom>
              <a:avLst/>
              <a:gdLst/>
              <a:ahLst/>
              <a:cxnLst/>
              <a:rect l="l" t="t" r="r" b="b"/>
              <a:pathLst>
                <a:path w="4938" h="4937" extrusionOk="0">
                  <a:moveTo>
                    <a:pt x="2469" y="0"/>
                  </a:moveTo>
                  <a:cubicBezTo>
                    <a:pt x="1102" y="0"/>
                    <a:pt x="1" y="1101"/>
                    <a:pt x="1" y="2469"/>
                  </a:cubicBezTo>
                  <a:cubicBezTo>
                    <a:pt x="1" y="3836"/>
                    <a:pt x="1102" y="4937"/>
                    <a:pt x="2469" y="4937"/>
                  </a:cubicBezTo>
                  <a:cubicBezTo>
                    <a:pt x="3837" y="4937"/>
                    <a:pt x="4938" y="3836"/>
                    <a:pt x="4938" y="2469"/>
                  </a:cubicBezTo>
                  <a:cubicBezTo>
                    <a:pt x="4938" y="1101"/>
                    <a:pt x="3837" y="0"/>
                    <a:pt x="2469" y="0"/>
                  </a:cubicBezTo>
                  <a:close/>
                </a:path>
              </a:pathLst>
            </a:custGeom>
            <a:solidFill>
              <a:srgbClr val="EEB1C7"/>
            </a:solidFill>
            <a:ln>
              <a:noFill/>
            </a:ln>
          </p:spPr>
          <p:txBody>
            <a:bodyPr spcFirstLastPara="1" wrap="square" lIns="121900" tIns="121900" rIns="121900" bIns="121900" anchor="ctr" anchorCtr="0">
              <a:noAutofit/>
            </a:bodyPr>
            <a:lstStyle/>
            <a:p>
              <a:endParaRPr sz="2400"/>
            </a:p>
          </p:txBody>
        </p:sp>
        <p:sp>
          <p:nvSpPr>
            <p:cNvPr id="475" name="Google Shape;475;p38"/>
            <p:cNvSpPr/>
            <p:nvPr/>
          </p:nvSpPr>
          <p:spPr>
            <a:xfrm>
              <a:off x="4711737" y="2416884"/>
              <a:ext cx="54161" cy="54139"/>
            </a:xfrm>
            <a:custGeom>
              <a:avLst/>
              <a:gdLst/>
              <a:ahLst/>
              <a:cxnLst/>
              <a:rect l="l" t="t" r="r" b="b"/>
              <a:pathLst>
                <a:path w="2470" h="2469" extrusionOk="0">
                  <a:moveTo>
                    <a:pt x="1235" y="0"/>
                  </a:moveTo>
                  <a:cubicBezTo>
                    <a:pt x="568" y="0"/>
                    <a:pt x="1" y="568"/>
                    <a:pt x="1" y="1235"/>
                  </a:cubicBezTo>
                  <a:cubicBezTo>
                    <a:pt x="1" y="1935"/>
                    <a:pt x="568" y="2469"/>
                    <a:pt x="1235" y="2469"/>
                  </a:cubicBezTo>
                  <a:cubicBezTo>
                    <a:pt x="1902" y="2469"/>
                    <a:pt x="2469" y="1935"/>
                    <a:pt x="2469" y="1235"/>
                  </a:cubicBezTo>
                  <a:cubicBezTo>
                    <a:pt x="2469" y="568"/>
                    <a:pt x="1902" y="0"/>
                    <a:pt x="1235" y="0"/>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476" name="Google Shape;476;p38"/>
            <p:cNvSpPr/>
            <p:nvPr/>
          </p:nvSpPr>
          <p:spPr>
            <a:xfrm>
              <a:off x="4746120" y="2540493"/>
              <a:ext cx="54139" cy="54161"/>
            </a:xfrm>
            <a:custGeom>
              <a:avLst/>
              <a:gdLst/>
              <a:ahLst/>
              <a:cxnLst/>
              <a:rect l="l" t="t" r="r" b="b"/>
              <a:pathLst>
                <a:path w="2469" h="2470" extrusionOk="0">
                  <a:moveTo>
                    <a:pt x="1235" y="1"/>
                  </a:moveTo>
                  <a:cubicBezTo>
                    <a:pt x="568" y="1"/>
                    <a:pt x="1" y="535"/>
                    <a:pt x="1" y="1235"/>
                  </a:cubicBezTo>
                  <a:cubicBezTo>
                    <a:pt x="1" y="1902"/>
                    <a:pt x="568" y="2469"/>
                    <a:pt x="1235" y="2469"/>
                  </a:cubicBezTo>
                  <a:cubicBezTo>
                    <a:pt x="1935" y="2469"/>
                    <a:pt x="2469" y="1902"/>
                    <a:pt x="2469" y="1235"/>
                  </a:cubicBezTo>
                  <a:cubicBezTo>
                    <a:pt x="2469" y="535"/>
                    <a:pt x="1935" y="1"/>
                    <a:pt x="1235" y="1"/>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477" name="Google Shape;477;p38"/>
            <p:cNvSpPr/>
            <p:nvPr/>
          </p:nvSpPr>
          <p:spPr>
            <a:xfrm>
              <a:off x="4617380" y="2493676"/>
              <a:ext cx="53415" cy="53415"/>
            </a:xfrm>
            <a:custGeom>
              <a:avLst/>
              <a:gdLst/>
              <a:ahLst/>
              <a:cxnLst/>
              <a:rect l="l" t="t" r="r" b="b"/>
              <a:pathLst>
                <a:path w="2436" h="2436" extrusionOk="0">
                  <a:moveTo>
                    <a:pt x="1202" y="1"/>
                  </a:moveTo>
                  <a:cubicBezTo>
                    <a:pt x="534" y="1"/>
                    <a:pt x="1" y="535"/>
                    <a:pt x="1" y="1235"/>
                  </a:cubicBezTo>
                  <a:cubicBezTo>
                    <a:pt x="1" y="1902"/>
                    <a:pt x="534" y="2436"/>
                    <a:pt x="1202" y="2436"/>
                  </a:cubicBezTo>
                  <a:cubicBezTo>
                    <a:pt x="1902" y="2436"/>
                    <a:pt x="2436" y="1902"/>
                    <a:pt x="2436" y="1235"/>
                  </a:cubicBezTo>
                  <a:cubicBezTo>
                    <a:pt x="2436" y="535"/>
                    <a:pt x="1902" y="1"/>
                    <a:pt x="1202" y="1"/>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478" name="Google Shape;478;p38"/>
            <p:cNvSpPr/>
            <p:nvPr/>
          </p:nvSpPr>
          <p:spPr>
            <a:xfrm>
              <a:off x="3942257" y="2604129"/>
              <a:ext cx="53393" cy="54161"/>
            </a:xfrm>
            <a:custGeom>
              <a:avLst/>
              <a:gdLst/>
              <a:ahLst/>
              <a:cxnLst/>
              <a:rect l="l" t="t" r="r" b="b"/>
              <a:pathLst>
                <a:path w="2435" h="2470" extrusionOk="0">
                  <a:moveTo>
                    <a:pt x="1201" y="1"/>
                  </a:moveTo>
                  <a:cubicBezTo>
                    <a:pt x="534" y="1"/>
                    <a:pt x="0" y="568"/>
                    <a:pt x="0" y="1235"/>
                  </a:cubicBezTo>
                  <a:cubicBezTo>
                    <a:pt x="0" y="1936"/>
                    <a:pt x="534" y="2469"/>
                    <a:pt x="1201" y="2469"/>
                  </a:cubicBezTo>
                  <a:cubicBezTo>
                    <a:pt x="1901" y="2469"/>
                    <a:pt x="2435" y="1936"/>
                    <a:pt x="2435" y="1235"/>
                  </a:cubicBezTo>
                  <a:cubicBezTo>
                    <a:pt x="2435" y="568"/>
                    <a:pt x="1901" y="1"/>
                    <a:pt x="1201" y="1"/>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479" name="Google Shape;479;p38"/>
            <p:cNvSpPr/>
            <p:nvPr/>
          </p:nvSpPr>
          <p:spPr>
            <a:xfrm>
              <a:off x="4392836" y="2198172"/>
              <a:ext cx="54139" cy="53415"/>
            </a:xfrm>
            <a:custGeom>
              <a:avLst/>
              <a:gdLst/>
              <a:ahLst/>
              <a:cxnLst/>
              <a:rect l="l" t="t" r="r" b="b"/>
              <a:pathLst>
                <a:path w="2469" h="2436" extrusionOk="0">
                  <a:moveTo>
                    <a:pt x="1234" y="1"/>
                  </a:moveTo>
                  <a:cubicBezTo>
                    <a:pt x="567" y="1"/>
                    <a:pt x="0" y="534"/>
                    <a:pt x="0" y="1202"/>
                  </a:cubicBezTo>
                  <a:cubicBezTo>
                    <a:pt x="0" y="1902"/>
                    <a:pt x="567" y="2436"/>
                    <a:pt x="1234" y="2436"/>
                  </a:cubicBezTo>
                  <a:cubicBezTo>
                    <a:pt x="1901" y="2436"/>
                    <a:pt x="2468" y="1902"/>
                    <a:pt x="2468" y="1202"/>
                  </a:cubicBezTo>
                  <a:cubicBezTo>
                    <a:pt x="2468" y="534"/>
                    <a:pt x="1901" y="1"/>
                    <a:pt x="1234" y="1"/>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480" name="Google Shape;480;p38"/>
            <p:cNvSpPr/>
            <p:nvPr/>
          </p:nvSpPr>
          <p:spPr>
            <a:xfrm>
              <a:off x="3674537" y="2259615"/>
              <a:ext cx="76088" cy="76088"/>
            </a:xfrm>
            <a:custGeom>
              <a:avLst/>
              <a:gdLst/>
              <a:ahLst/>
              <a:cxnLst/>
              <a:rect l="l" t="t" r="r" b="b"/>
              <a:pathLst>
                <a:path w="3470" h="3470" extrusionOk="0">
                  <a:moveTo>
                    <a:pt x="1735" y="1"/>
                  </a:moveTo>
                  <a:cubicBezTo>
                    <a:pt x="768" y="1"/>
                    <a:pt x="0" y="801"/>
                    <a:pt x="0" y="1735"/>
                  </a:cubicBezTo>
                  <a:cubicBezTo>
                    <a:pt x="0" y="2703"/>
                    <a:pt x="768" y="3470"/>
                    <a:pt x="1735" y="3470"/>
                  </a:cubicBezTo>
                  <a:cubicBezTo>
                    <a:pt x="2669" y="3470"/>
                    <a:pt x="3469" y="2703"/>
                    <a:pt x="3469" y="1735"/>
                  </a:cubicBezTo>
                  <a:cubicBezTo>
                    <a:pt x="3469" y="801"/>
                    <a:pt x="2669" y="1"/>
                    <a:pt x="1735" y="1"/>
                  </a:cubicBezTo>
                  <a:close/>
                </a:path>
              </a:pathLst>
            </a:custGeom>
            <a:solidFill>
              <a:srgbClr val="EEB1C7"/>
            </a:solidFill>
            <a:ln>
              <a:noFill/>
            </a:ln>
          </p:spPr>
          <p:txBody>
            <a:bodyPr spcFirstLastPara="1" wrap="square" lIns="121900" tIns="121900" rIns="121900" bIns="121900" anchor="ctr" anchorCtr="0">
              <a:noAutofit/>
            </a:bodyPr>
            <a:lstStyle/>
            <a:p>
              <a:endParaRPr sz="2400"/>
            </a:p>
          </p:txBody>
        </p:sp>
        <p:sp>
          <p:nvSpPr>
            <p:cNvPr id="481" name="Google Shape;481;p38"/>
            <p:cNvSpPr/>
            <p:nvPr/>
          </p:nvSpPr>
          <p:spPr>
            <a:xfrm>
              <a:off x="3945897" y="2462955"/>
              <a:ext cx="53415" cy="53415"/>
            </a:xfrm>
            <a:custGeom>
              <a:avLst/>
              <a:gdLst/>
              <a:ahLst/>
              <a:cxnLst/>
              <a:rect l="l" t="t" r="r" b="b"/>
              <a:pathLst>
                <a:path w="2436" h="2436" extrusionOk="0">
                  <a:moveTo>
                    <a:pt x="1235" y="1"/>
                  </a:moveTo>
                  <a:cubicBezTo>
                    <a:pt x="535" y="1"/>
                    <a:pt x="1" y="535"/>
                    <a:pt x="1" y="1235"/>
                  </a:cubicBezTo>
                  <a:cubicBezTo>
                    <a:pt x="1" y="1902"/>
                    <a:pt x="535" y="2436"/>
                    <a:pt x="1235" y="2436"/>
                  </a:cubicBezTo>
                  <a:cubicBezTo>
                    <a:pt x="1902" y="2436"/>
                    <a:pt x="2436" y="1902"/>
                    <a:pt x="2436" y="1235"/>
                  </a:cubicBezTo>
                  <a:cubicBezTo>
                    <a:pt x="2436" y="535"/>
                    <a:pt x="1902" y="1"/>
                    <a:pt x="1235" y="1"/>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482" name="Google Shape;482;p38"/>
            <p:cNvSpPr/>
            <p:nvPr/>
          </p:nvSpPr>
          <p:spPr>
            <a:xfrm>
              <a:off x="4033676" y="2517819"/>
              <a:ext cx="54139" cy="54161"/>
            </a:xfrm>
            <a:custGeom>
              <a:avLst/>
              <a:gdLst/>
              <a:ahLst/>
              <a:cxnLst/>
              <a:rect l="l" t="t" r="r" b="b"/>
              <a:pathLst>
                <a:path w="2469" h="2470" extrusionOk="0">
                  <a:moveTo>
                    <a:pt x="1235" y="1"/>
                  </a:moveTo>
                  <a:cubicBezTo>
                    <a:pt x="568" y="1"/>
                    <a:pt x="1" y="568"/>
                    <a:pt x="1" y="1235"/>
                  </a:cubicBezTo>
                  <a:cubicBezTo>
                    <a:pt x="1" y="1935"/>
                    <a:pt x="568" y="2469"/>
                    <a:pt x="1235" y="2469"/>
                  </a:cubicBezTo>
                  <a:cubicBezTo>
                    <a:pt x="1935" y="2469"/>
                    <a:pt x="2469" y="1935"/>
                    <a:pt x="2469" y="1235"/>
                  </a:cubicBezTo>
                  <a:cubicBezTo>
                    <a:pt x="2469" y="568"/>
                    <a:pt x="1935" y="1"/>
                    <a:pt x="1235" y="1"/>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483" name="Google Shape;483;p38"/>
            <p:cNvSpPr/>
            <p:nvPr/>
          </p:nvSpPr>
          <p:spPr>
            <a:xfrm>
              <a:off x="4181427" y="3189304"/>
              <a:ext cx="53415" cy="54139"/>
            </a:xfrm>
            <a:custGeom>
              <a:avLst/>
              <a:gdLst/>
              <a:ahLst/>
              <a:cxnLst/>
              <a:rect l="l" t="t" r="r" b="b"/>
              <a:pathLst>
                <a:path w="2436" h="2469" extrusionOk="0">
                  <a:moveTo>
                    <a:pt x="1235" y="1"/>
                  </a:moveTo>
                  <a:cubicBezTo>
                    <a:pt x="535" y="1"/>
                    <a:pt x="1" y="568"/>
                    <a:pt x="1" y="1235"/>
                  </a:cubicBezTo>
                  <a:cubicBezTo>
                    <a:pt x="1" y="1902"/>
                    <a:pt x="535" y="2469"/>
                    <a:pt x="1235" y="2469"/>
                  </a:cubicBezTo>
                  <a:cubicBezTo>
                    <a:pt x="1902" y="2469"/>
                    <a:pt x="2436" y="1902"/>
                    <a:pt x="2436" y="1235"/>
                  </a:cubicBezTo>
                  <a:cubicBezTo>
                    <a:pt x="2436" y="568"/>
                    <a:pt x="1902" y="1"/>
                    <a:pt x="1235" y="1"/>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484" name="Google Shape;484;p38"/>
            <p:cNvSpPr/>
            <p:nvPr/>
          </p:nvSpPr>
          <p:spPr>
            <a:xfrm>
              <a:off x="3524593" y="2629017"/>
              <a:ext cx="54139" cy="54139"/>
            </a:xfrm>
            <a:custGeom>
              <a:avLst/>
              <a:gdLst/>
              <a:ahLst/>
              <a:cxnLst/>
              <a:rect l="l" t="t" r="r" b="b"/>
              <a:pathLst>
                <a:path w="2469" h="2469" extrusionOk="0">
                  <a:moveTo>
                    <a:pt x="1234" y="0"/>
                  </a:moveTo>
                  <a:cubicBezTo>
                    <a:pt x="534" y="0"/>
                    <a:pt x="0" y="567"/>
                    <a:pt x="0" y="1234"/>
                  </a:cubicBezTo>
                  <a:cubicBezTo>
                    <a:pt x="0" y="1901"/>
                    <a:pt x="534" y="2468"/>
                    <a:pt x="1234" y="2468"/>
                  </a:cubicBezTo>
                  <a:cubicBezTo>
                    <a:pt x="1901" y="2468"/>
                    <a:pt x="2469" y="1901"/>
                    <a:pt x="2469" y="1234"/>
                  </a:cubicBezTo>
                  <a:cubicBezTo>
                    <a:pt x="2469" y="567"/>
                    <a:pt x="1901" y="0"/>
                    <a:pt x="1234" y="0"/>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485" name="Google Shape;485;p38"/>
            <p:cNvSpPr/>
            <p:nvPr/>
          </p:nvSpPr>
          <p:spPr>
            <a:xfrm>
              <a:off x="5448324" y="2881367"/>
              <a:ext cx="54139" cy="54139"/>
            </a:xfrm>
            <a:custGeom>
              <a:avLst/>
              <a:gdLst/>
              <a:ahLst/>
              <a:cxnLst/>
              <a:rect l="l" t="t" r="r" b="b"/>
              <a:pathLst>
                <a:path w="2469" h="2469" extrusionOk="0">
                  <a:moveTo>
                    <a:pt x="1235" y="0"/>
                  </a:moveTo>
                  <a:cubicBezTo>
                    <a:pt x="567" y="0"/>
                    <a:pt x="0" y="567"/>
                    <a:pt x="0" y="1234"/>
                  </a:cubicBezTo>
                  <a:cubicBezTo>
                    <a:pt x="0" y="1902"/>
                    <a:pt x="567" y="2469"/>
                    <a:pt x="1235" y="2469"/>
                  </a:cubicBezTo>
                  <a:cubicBezTo>
                    <a:pt x="1902" y="2469"/>
                    <a:pt x="2469" y="1902"/>
                    <a:pt x="2469" y="1234"/>
                  </a:cubicBezTo>
                  <a:cubicBezTo>
                    <a:pt x="2469" y="567"/>
                    <a:pt x="1902" y="0"/>
                    <a:pt x="1235" y="0"/>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486" name="Google Shape;486;p38"/>
            <p:cNvSpPr/>
            <p:nvPr/>
          </p:nvSpPr>
          <p:spPr>
            <a:xfrm>
              <a:off x="5029936" y="2099430"/>
              <a:ext cx="53415" cy="54139"/>
            </a:xfrm>
            <a:custGeom>
              <a:avLst/>
              <a:gdLst/>
              <a:ahLst/>
              <a:cxnLst/>
              <a:rect l="l" t="t" r="r" b="b"/>
              <a:pathLst>
                <a:path w="2436" h="2469" extrusionOk="0">
                  <a:moveTo>
                    <a:pt x="1234" y="0"/>
                  </a:moveTo>
                  <a:cubicBezTo>
                    <a:pt x="534" y="0"/>
                    <a:pt x="0" y="534"/>
                    <a:pt x="0" y="1235"/>
                  </a:cubicBezTo>
                  <a:cubicBezTo>
                    <a:pt x="0" y="1902"/>
                    <a:pt x="534" y="2469"/>
                    <a:pt x="1234" y="2469"/>
                  </a:cubicBezTo>
                  <a:cubicBezTo>
                    <a:pt x="1901" y="2469"/>
                    <a:pt x="2435" y="1902"/>
                    <a:pt x="2435" y="1235"/>
                  </a:cubicBezTo>
                  <a:cubicBezTo>
                    <a:pt x="2435" y="534"/>
                    <a:pt x="1901" y="0"/>
                    <a:pt x="1234" y="0"/>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487" name="Google Shape;487;p38"/>
            <p:cNvSpPr/>
            <p:nvPr/>
          </p:nvSpPr>
          <p:spPr>
            <a:xfrm>
              <a:off x="5116245" y="2840405"/>
              <a:ext cx="53415" cy="54139"/>
            </a:xfrm>
            <a:custGeom>
              <a:avLst/>
              <a:gdLst/>
              <a:ahLst/>
              <a:cxnLst/>
              <a:rect l="l" t="t" r="r" b="b"/>
              <a:pathLst>
                <a:path w="2436" h="2469" extrusionOk="0">
                  <a:moveTo>
                    <a:pt x="1201" y="0"/>
                  </a:moveTo>
                  <a:cubicBezTo>
                    <a:pt x="534" y="0"/>
                    <a:pt x="0" y="567"/>
                    <a:pt x="0" y="1234"/>
                  </a:cubicBezTo>
                  <a:cubicBezTo>
                    <a:pt x="0" y="1935"/>
                    <a:pt x="534" y="2469"/>
                    <a:pt x="1201" y="2469"/>
                  </a:cubicBezTo>
                  <a:cubicBezTo>
                    <a:pt x="1902" y="2469"/>
                    <a:pt x="2435" y="1935"/>
                    <a:pt x="2435" y="1234"/>
                  </a:cubicBezTo>
                  <a:cubicBezTo>
                    <a:pt x="2435" y="567"/>
                    <a:pt x="1902" y="0"/>
                    <a:pt x="1201" y="0"/>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488" name="Google Shape;488;p38"/>
            <p:cNvSpPr/>
            <p:nvPr/>
          </p:nvSpPr>
          <p:spPr>
            <a:xfrm>
              <a:off x="5345196" y="2699955"/>
              <a:ext cx="88521" cy="88521"/>
            </a:xfrm>
            <a:custGeom>
              <a:avLst/>
              <a:gdLst/>
              <a:ahLst/>
              <a:cxnLst/>
              <a:rect l="l" t="t" r="r" b="b"/>
              <a:pathLst>
                <a:path w="4037" h="4037" extrusionOk="0">
                  <a:moveTo>
                    <a:pt x="2035" y="1"/>
                  </a:moveTo>
                  <a:cubicBezTo>
                    <a:pt x="901" y="1"/>
                    <a:pt x="0" y="901"/>
                    <a:pt x="0" y="2035"/>
                  </a:cubicBezTo>
                  <a:cubicBezTo>
                    <a:pt x="0" y="3136"/>
                    <a:pt x="934" y="4037"/>
                    <a:pt x="2035" y="4037"/>
                  </a:cubicBezTo>
                  <a:cubicBezTo>
                    <a:pt x="3136" y="4037"/>
                    <a:pt x="4036" y="3136"/>
                    <a:pt x="4036" y="2035"/>
                  </a:cubicBezTo>
                  <a:cubicBezTo>
                    <a:pt x="4036" y="901"/>
                    <a:pt x="3136" y="1"/>
                    <a:pt x="2035" y="1"/>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489" name="Google Shape;489;p38"/>
            <p:cNvSpPr/>
            <p:nvPr/>
          </p:nvSpPr>
          <p:spPr>
            <a:xfrm>
              <a:off x="3512883" y="2446136"/>
              <a:ext cx="53415" cy="54161"/>
            </a:xfrm>
            <a:custGeom>
              <a:avLst/>
              <a:gdLst/>
              <a:ahLst/>
              <a:cxnLst/>
              <a:rect l="l" t="t" r="r" b="b"/>
              <a:pathLst>
                <a:path w="2436" h="2470" extrusionOk="0">
                  <a:moveTo>
                    <a:pt x="1201" y="1"/>
                  </a:moveTo>
                  <a:cubicBezTo>
                    <a:pt x="534" y="1"/>
                    <a:pt x="0" y="568"/>
                    <a:pt x="0" y="1235"/>
                  </a:cubicBezTo>
                  <a:cubicBezTo>
                    <a:pt x="0" y="1902"/>
                    <a:pt x="534" y="2469"/>
                    <a:pt x="1201" y="2469"/>
                  </a:cubicBezTo>
                  <a:cubicBezTo>
                    <a:pt x="1902" y="2469"/>
                    <a:pt x="2435" y="1935"/>
                    <a:pt x="2435" y="1235"/>
                  </a:cubicBezTo>
                  <a:cubicBezTo>
                    <a:pt x="2435" y="568"/>
                    <a:pt x="1902" y="1"/>
                    <a:pt x="1201" y="1"/>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490" name="Google Shape;490;p38"/>
            <p:cNvSpPr/>
            <p:nvPr/>
          </p:nvSpPr>
          <p:spPr>
            <a:xfrm>
              <a:off x="3823758" y="2665571"/>
              <a:ext cx="54139" cy="54161"/>
            </a:xfrm>
            <a:custGeom>
              <a:avLst/>
              <a:gdLst/>
              <a:ahLst/>
              <a:cxnLst/>
              <a:rect l="l" t="t" r="r" b="b"/>
              <a:pathLst>
                <a:path w="2469" h="2470" extrusionOk="0">
                  <a:moveTo>
                    <a:pt x="1234" y="1"/>
                  </a:moveTo>
                  <a:cubicBezTo>
                    <a:pt x="534" y="1"/>
                    <a:pt x="0" y="568"/>
                    <a:pt x="0" y="1235"/>
                  </a:cubicBezTo>
                  <a:cubicBezTo>
                    <a:pt x="0" y="1902"/>
                    <a:pt x="534" y="2469"/>
                    <a:pt x="1234" y="2469"/>
                  </a:cubicBezTo>
                  <a:cubicBezTo>
                    <a:pt x="1902" y="2469"/>
                    <a:pt x="2469" y="1902"/>
                    <a:pt x="2469" y="1235"/>
                  </a:cubicBezTo>
                  <a:cubicBezTo>
                    <a:pt x="2469" y="568"/>
                    <a:pt x="1902" y="1"/>
                    <a:pt x="1234" y="1"/>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491" name="Google Shape;491;p38"/>
            <p:cNvSpPr/>
            <p:nvPr/>
          </p:nvSpPr>
          <p:spPr>
            <a:xfrm>
              <a:off x="3766701" y="3066418"/>
              <a:ext cx="54139" cy="54139"/>
            </a:xfrm>
            <a:custGeom>
              <a:avLst/>
              <a:gdLst/>
              <a:ahLst/>
              <a:cxnLst/>
              <a:rect l="l" t="t" r="r" b="b"/>
              <a:pathLst>
                <a:path w="2469" h="2469" extrusionOk="0">
                  <a:moveTo>
                    <a:pt x="1235" y="1"/>
                  </a:moveTo>
                  <a:cubicBezTo>
                    <a:pt x="567" y="1"/>
                    <a:pt x="0" y="534"/>
                    <a:pt x="0" y="1235"/>
                  </a:cubicBezTo>
                  <a:cubicBezTo>
                    <a:pt x="0" y="1902"/>
                    <a:pt x="567" y="2469"/>
                    <a:pt x="1235" y="2469"/>
                  </a:cubicBezTo>
                  <a:cubicBezTo>
                    <a:pt x="1935" y="2469"/>
                    <a:pt x="2469" y="1902"/>
                    <a:pt x="2469" y="1235"/>
                  </a:cubicBezTo>
                  <a:cubicBezTo>
                    <a:pt x="2469" y="534"/>
                    <a:pt x="1935" y="1"/>
                    <a:pt x="1235" y="1"/>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492" name="Google Shape;492;p38"/>
            <p:cNvSpPr/>
            <p:nvPr/>
          </p:nvSpPr>
          <p:spPr>
            <a:xfrm>
              <a:off x="4034421" y="3361922"/>
              <a:ext cx="53393" cy="54161"/>
            </a:xfrm>
            <a:custGeom>
              <a:avLst/>
              <a:gdLst/>
              <a:ahLst/>
              <a:cxnLst/>
              <a:rect l="l" t="t" r="r" b="b"/>
              <a:pathLst>
                <a:path w="2435" h="2470" extrusionOk="0">
                  <a:moveTo>
                    <a:pt x="1234" y="1"/>
                  </a:moveTo>
                  <a:cubicBezTo>
                    <a:pt x="534" y="1"/>
                    <a:pt x="0" y="568"/>
                    <a:pt x="0" y="1235"/>
                  </a:cubicBezTo>
                  <a:cubicBezTo>
                    <a:pt x="0" y="1902"/>
                    <a:pt x="534" y="2469"/>
                    <a:pt x="1234" y="2469"/>
                  </a:cubicBezTo>
                  <a:cubicBezTo>
                    <a:pt x="1901" y="2469"/>
                    <a:pt x="2435" y="1902"/>
                    <a:pt x="2435" y="1235"/>
                  </a:cubicBezTo>
                  <a:cubicBezTo>
                    <a:pt x="2435" y="568"/>
                    <a:pt x="1901" y="1"/>
                    <a:pt x="1234" y="1"/>
                  </a:cubicBezTo>
                  <a:close/>
                </a:path>
              </a:pathLst>
            </a:custGeom>
            <a:solidFill>
              <a:srgbClr val="D686A3"/>
            </a:solidFill>
            <a:ln>
              <a:noFill/>
            </a:ln>
          </p:spPr>
          <p:txBody>
            <a:bodyPr spcFirstLastPara="1" wrap="square" lIns="121900" tIns="121900" rIns="121900" bIns="121900" anchor="ctr" anchorCtr="0">
              <a:noAutofit/>
            </a:bodyPr>
            <a:lstStyle/>
            <a:p>
              <a:endParaRPr sz="2400"/>
            </a:p>
          </p:txBody>
        </p:sp>
        <p:sp>
          <p:nvSpPr>
            <p:cNvPr id="493" name="Google Shape;493;p38"/>
            <p:cNvSpPr/>
            <p:nvPr/>
          </p:nvSpPr>
          <p:spPr>
            <a:xfrm>
              <a:off x="3999292" y="3430689"/>
              <a:ext cx="54161" cy="54139"/>
            </a:xfrm>
            <a:custGeom>
              <a:avLst/>
              <a:gdLst/>
              <a:ahLst/>
              <a:cxnLst/>
              <a:rect l="l" t="t" r="r" b="b"/>
              <a:pathLst>
                <a:path w="2470" h="2469" extrusionOk="0">
                  <a:moveTo>
                    <a:pt x="1235" y="1"/>
                  </a:moveTo>
                  <a:cubicBezTo>
                    <a:pt x="568" y="1"/>
                    <a:pt x="1" y="568"/>
                    <a:pt x="1" y="1235"/>
                  </a:cubicBezTo>
                  <a:cubicBezTo>
                    <a:pt x="1" y="1902"/>
                    <a:pt x="568" y="2469"/>
                    <a:pt x="1235" y="2469"/>
                  </a:cubicBezTo>
                  <a:cubicBezTo>
                    <a:pt x="1902" y="2469"/>
                    <a:pt x="2469" y="1902"/>
                    <a:pt x="2469" y="1235"/>
                  </a:cubicBezTo>
                  <a:cubicBezTo>
                    <a:pt x="2469" y="568"/>
                    <a:pt x="1902" y="1"/>
                    <a:pt x="1235" y="1"/>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494" name="Google Shape;494;p38"/>
            <p:cNvSpPr/>
            <p:nvPr/>
          </p:nvSpPr>
          <p:spPr>
            <a:xfrm>
              <a:off x="3572133" y="2308625"/>
              <a:ext cx="54139" cy="54139"/>
            </a:xfrm>
            <a:custGeom>
              <a:avLst/>
              <a:gdLst/>
              <a:ahLst/>
              <a:cxnLst/>
              <a:rect l="l" t="t" r="r" b="b"/>
              <a:pathLst>
                <a:path w="2469" h="2469" extrusionOk="0">
                  <a:moveTo>
                    <a:pt x="1235" y="1"/>
                  </a:moveTo>
                  <a:cubicBezTo>
                    <a:pt x="567" y="1"/>
                    <a:pt x="0" y="568"/>
                    <a:pt x="0" y="1235"/>
                  </a:cubicBezTo>
                  <a:cubicBezTo>
                    <a:pt x="0" y="1902"/>
                    <a:pt x="567" y="2469"/>
                    <a:pt x="1235" y="2469"/>
                  </a:cubicBezTo>
                  <a:cubicBezTo>
                    <a:pt x="1935" y="2469"/>
                    <a:pt x="2469" y="1902"/>
                    <a:pt x="2469" y="1235"/>
                  </a:cubicBezTo>
                  <a:cubicBezTo>
                    <a:pt x="2469" y="568"/>
                    <a:pt x="1935" y="1"/>
                    <a:pt x="1235" y="1"/>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495" name="Google Shape;495;p38"/>
            <p:cNvSpPr/>
            <p:nvPr/>
          </p:nvSpPr>
          <p:spPr>
            <a:xfrm>
              <a:off x="4407462" y="1781252"/>
              <a:ext cx="54139" cy="54139"/>
            </a:xfrm>
            <a:custGeom>
              <a:avLst/>
              <a:gdLst/>
              <a:ahLst/>
              <a:cxnLst/>
              <a:rect l="l" t="t" r="r" b="b"/>
              <a:pathLst>
                <a:path w="2469" h="2469" extrusionOk="0">
                  <a:moveTo>
                    <a:pt x="1234" y="0"/>
                  </a:moveTo>
                  <a:cubicBezTo>
                    <a:pt x="567" y="0"/>
                    <a:pt x="0" y="567"/>
                    <a:pt x="0" y="1234"/>
                  </a:cubicBezTo>
                  <a:cubicBezTo>
                    <a:pt x="0" y="1901"/>
                    <a:pt x="567" y="2468"/>
                    <a:pt x="1234" y="2468"/>
                  </a:cubicBezTo>
                  <a:cubicBezTo>
                    <a:pt x="1902" y="2468"/>
                    <a:pt x="2469" y="1901"/>
                    <a:pt x="2469" y="1234"/>
                  </a:cubicBezTo>
                  <a:cubicBezTo>
                    <a:pt x="2469" y="567"/>
                    <a:pt x="1902" y="0"/>
                    <a:pt x="1234" y="0"/>
                  </a:cubicBezTo>
                  <a:close/>
                </a:path>
              </a:pathLst>
            </a:custGeom>
            <a:solidFill>
              <a:srgbClr val="D0A4EB"/>
            </a:solidFill>
            <a:ln>
              <a:noFill/>
            </a:ln>
          </p:spPr>
          <p:txBody>
            <a:bodyPr spcFirstLastPara="1" wrap="square" lIns="121900" tIns="121900" rIns="121900" bIns="121900" anchor="ctr" anchorCtr="0">
              <a:noAutofit/>
            </a:bodyPr>
            <a:lstStyle/>
            <a:p>
              <a:endParaRPr sz="2400"/>
            </a:p>
          </p:txBody>
        </p:sp>
        <p:sp>
          <p:nvSpPr>
            <p:cNvPr id="496" name="Google Shape;496;p38"/>
            <p:cNvSpPr/>
            <p:nvPr/>
          </p:nvSpPr>
          <p:spPr>
            <a:xfrm>
              <a:off x="4397946" y="1969966"/>
              <a:ext cx="53415" cy="54139"/>
            </a:xfrm>
            <a:custGeom>
              <a:avLst/>
              <a:gdLst/>
              <a:ahLst/>
              <a:cxnLst/>
              <a:rect l="l" t="t" r="r" b="b"/>
              <a:pathLst>
                <a:path w="2436" h="2469" extrusionOk="0">
                  <a:moveTo>
                    <a:pt x="1201" y="0"/>
                  </a:moveTo>
                  <a:cubicBezTo>
                    <a:pt x="534" y="0"/>
                    <a:pt x="1" y="567"/>
                    <a:pt x="1" y="1234"/>
                  </a:cubicBezTo>
                  <a:cubicBezTo>
                    <a:pt x="1" y="1902"/>
                    <a:pt x="534" y="2469"/>
                    <a:pt x="1201" y="2469"/>
                  </a:cubicBezTo>
                  <a:cubicBezTo>
                    <a:pt x="1902" y="2469"/>
                    <a:pt x="2436" y="1902"/>
                    <a:pt x="2436" y="1234"/>
                  </a:cubicBezTo>
                  <a:cubicBezTo>
                    <a:pt x="2436" y="567"/>
                    <a:pt x="1902" y="0"/>
                    <a:pt x="1201" y="0"/>
                  </a:cubicBezTo>
                  <a:close/>
                </a:path>
              </a:pathLst>
            </a:custGeom>
            <a:solidFill>
              <a:srgbClr val="D686A3"/>
            </a:solidFill>
            <a:ln>
              <a:noFill/>
            </a:ln>
          </p:spPr>
          <p:txBody>
            <a:bodyPr spcFirstLastPara="1" wrap="square" lIns="121900" tIns="121900" rIns="121900" bIns="121900" anchor="ctr" anchorCtr="0">
              <a:noAutofit/>
            </a:bodyPr>
            <a:lstStyle/>
            <a:p>
              <a:endParaRPr sz="2400"/>
            </a:p>
          </p:txBody>
        </p:sp>
        <p:sp>
          <p:nvSpPr>
            <p:cNvPr id="497" name="Google Shape;497;p38"/>
            <p:cNvSpPr/>
            <p:nvPr/>
          </p:nvSpPr>
          <p:spPr>
            <a:xfrm>
              <a:off x="4665666" y="3578441"/>
              <a:ext cx="54139" cy="54161"/>
            </a:xfrm>
            <a:custGeom>
              <a:avLst/>
              <a:gdLst/>
              <a:ahLst/>
              <a:cxnLst/>
              <a:rect l="l" t="t" r="r" b="b"/>
              <a:pathLst>
                <a:path w="2469" h="2470" extrusionOk="0">
                  <a:moveTo>
                    <a:pt x="1234" y="1"/>
                  </a:moveTo>
                  <a:cubicBezTo>
                    <a:pt x="534" y="1"/>
                    <a:pt x="0" y="568"/>
                    <a:pt x="0" y="1235"/>
                  </a:cubicBezTo>
                  <a:cubicBezTo>
                    <a:pt x="0" y="1935"/>
                    <a:pt x="534" y="2469"/>
                    <a:pt x="1234" y="2469"/>
                  </a:cubicBezTo>
                  <a:cubicBezTo>
                    <a:pt x="1902" y="2469"/>
                    <a:pt x="2469" y="1935"/>
                    <a:pt x="2469" y="1235"/>
                  </a:cubicBezTo>
                  <a:cubicBezTo>
                    <a:pt x="2469" y="568"/>
                    <a:pt x="1902" y="1"/>
                    <a:pt x="1234" y="1"/>
                  </a:cubicBezTo>
                  <a:close/>
                </a:path>
              </a:pathLst>
            </a:custGeom>
            <a:solidFill>
              <a:srgbClr val="D686A3"/>
            </a:solidFill>
            <a:ln>
              <a:noFill/>
            </a:ln>
          </p:spPr>
          <p:txBody>
            <a:bodyPr spcFirstLastPara="1" wrap="square" lIns="121900" tIns="121900" rIns="121900" bIns="121900" anchor="ctr" anchorCtr="0">
              <a:noAutofit/>
            </a:bodyPr>
            <a:lstStyle/>
            <a:p>
              <a:endParaRPr sz="2400"/>
            </a:p>
          </p:txBody>
        </p:sp>
        <p:sp>
          <p:nvSpPr>
            <p:cNvPr id="498" name="Google Shape;498;p38"/>
            <p:cNvSpPr/>
            <p:nvPr/>
          </p:nvSpPr>
          <p:spPr>
            <a:xfrm>
              <a:off x="5085523" y="1672247"/>
              <a:ext cx="53415" cy="53415"/>
            </a:xfrm>
            <a:custGeom>
              <a:avLst/>
              <a:gdLst/>
              <a:ahLst/>
              <a:cxnLst/>
              <a:rect l="l" t="t" r="r" b="b"/>
              <a:pathLst>
                <a:path w="2436" h="2436" extrusionOk="0">
                  <a:moveTo>
                    <a:pt x="1201" y="1"/>
                  </a:moveTo>
                  <a:cubicBezTo>
                    <a:pt x="534" y="1"/>
                    <a:pt x="0" y="535"/>
                    <a:pt x="0" y="1235"/>
                  </a:cubicBezTo>
                  <a:cubicBezTo>
                    <a:pt x="0" y="1902"/>
                    <a:pt x="534" y="2436"/>
                    <a:pt x="1201" y="2436"/>
                  </a:cubicBezTo>
                  <a:cubicBezTo>
                    <a:pt x="1902" y="2436"/>
                    <a:pt x="2435" y="1902"/>
                    <a:pt x="2435" y="1235"/>
                  </a:cubicBezTo>
                  <a:cubicBezTo>
                    <a:pt x="2435" y="535"/>
                    <a:pt x="1902" y="1"/>
                    <a:pt x="1201" y="1"/>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499" name="Google Shape;499;p38"/>
            <p:cNvSpPr/>
            <p:nvPr/>
          </p:nvSpPr>
          <p:spPr>
            <a:xfrm>
              <a:off x="4321153" y="2348117"/>
              <a:ext cx="54139" cy="54161"/>
            </a:xfrm>
            <a:custGeom>
              <a:avLst/>
              <a:gdLst/>
              <a:ahLst/>
              <a:cxnLst/>
              <a:rect l="l" t="t" r="r" b="b"/>
              <a:pathLst>
                <a:path w="2469" h="2470" extrusionOk="0">
                  <a:moveTo>
                    <a:pt x="1234" y="1"/>
                  </a:moveTo>
                  <a:cubicBezTo>
                    <a:pt x="567" y="1"/>
                    <a:pt x="0" y="535"/>
                    <a:pt x="0" y="1235"/>
                  </a:cubicBezTo>
                  <a:cubicBezTo>
                    <a:pt x="0" y="1902"/>
                    <a:pt x="567" y="2469"/>
                    <a:pt x="1234" y="2469"/>
                  </a:cubicBezTo>
                  <a:cubicBezTo>
                    <a:pt x="1935" y="2469"/>
                    <a:pt x="2468" y="1902"/>
                    <a:pt x="2468" y="1235"/>
                  </a:cubicBezTo>
                  <a:cubicBezTo>
                    <a:pt x="2468" y="535"/>
                    <a:pt x="1935" y="1"/>
                    <a:pt x="1234" y="1"/>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500" name="Google Shape;500;p38"/>
            <p:cNvSpPr/>
            <p:nvPr/>
          </p:nvSpPr>
          <p:spPr>
            <a:xfrm>
              <a:off x="4022712" y="1580829"/>
              <a:ext cx="148493" cy="135337"/>
            </a:xfrm>
            <a:custGeom>
              <a:avLst/>
              <a:gdLst/>
              <a:ahLst/>
              <a:cxnLst/>
              <a:rect l="l" t="t" r="r" b="b"/>
              <a:pathLst>
                <a:path w="6772" h="6172" extrusionOk="0">
                  <a:moveTo>
                    <a:pt x="3386" y="0"/>
                  </a:moveTo>
                  <a:cubicBezTo>
                    <a:pt x="2594" y="0"/>
                    <a:pt x="1802" y="300"/>
                    <a:pt x="1201" y="901"/>
                  </a:cubicBezTo>
                  <a:cubicBezTo>
                    <a:pt x="0" y="2102"/>
                    <a:pt x="0" y="4070"/>
                    <a:pt x="1201" y="5271"/>
                  </a:cubicBezTo>
                  <a:cubicBezTo>
                    <a:pt x="1802" y="5871"/>
                    <a:pt x="2594" y="6171"/>
                    <a:pt x="3386" y="6171"/>
                  </a:cubicBezTo>
                  <a:cubicBezTo>
                    <a:pt x="4178" y="6171"/>
                    <a:pt x="4971" y="5871"/>
                    <a:pt x="5571" y="5271"/>
                  </a:cubicBezTo>
                  <a:cubicBezTo>
                    <a:pt x="6772" y="4070"/>
                    <a:pt x="6772" y="2102"/>
                    <a:pt x="5571" y="901"/>
                  </a:cubicBezTo>
                  <a:cubicBezTo>
                    <a:pt x="4971" y="300"/>
                    <a:pt x="4178" y="0"/>
                    <a:pt x="3386" y="0"/>
                  </a:cubicBezTo>
                  <a:close/>
                </a:path>
              </a:pathLst>
            </a:custGeom>
            <a:solidFill>
              <a:srgbClr val="D686A3"/>
            </a:solidFill>
            <a:ln>
              <a:noFill/>
            </a:ln>
          </p:spPr>
          <p:txBody>
            <a:bodyPr spcFirstLastPara="1" wrap="square" lIns="121900" tIns="121900" rIns="121900" bIns="121900" anchor="ctr" anchorCtr="0">
              <a:noAutofit/>
            </a:bodyPr>
            <a:lstStyle/>
            <a:p>
              <a:endParaRPr sz="2400"/>
            </a:p>
          </p:txBody>
        </p:sp>
        <p:sp>
          <p:nvSpPr>
            <p:cNvPr id="501" name="Google Shape;501;p38"/>
            <p:cNvSpPr/>
            <p:nvPr/>
          </p:nvSpPr>
          <p:spPr>
            <a:xfrm>
              <a:off x="3591144" y="2070901"/>
              <a:ext cx="135337" cy="135337"/>
            </a:xfrm>
            <a:custGeom>
              <a:avLst/>
              <a:gdLst/>
              <a:ahLst/>
              <a:cxnLst/>
              <a:rect l="l" t="t" r="r" b="b"/>
              <a:pathLst>
                <a:path w="6172" h="6172" extrusionOk="0">
                  <a:moveTo>
                    <a:pt x="3069" y="0"/>
                  </a:moveTo>
                  <a:cubicBezTo>
                    <a:pt x="1368" y="0"/>
                    <a:pt x="1" y="1401"/>
                    <a:pt x="1" y="3103"/>
                  </a:cubicBezTo>
                  <a:cubicBezTo>
                    <a:pt x="1" y="4804"/>
                    <a:pt x="1368" y="6172"/>
                    <a:pt x="3069" y="6172"/>
                  </a:cubicBezTo>
                  <a:cubicBezTo>
                    <a:pt x="4771" y="6172"/>
                    <a:pt x="6172" y="4804"/>
                    <a:pt x="6172" y="3103"/>
                  </a:cubicBezTo>
                  <a:cubicBezTo>
                    <a:pt x="6172" y="1401"/>
                    <a:pt x="4771" y="0"/>
                    <a:pt x="3069" y="0"/>
                  </a:cubicBezTo>
                  <a:close/>
                </a:path>
              </a:pathLst>
            </a:custGeom>
            <a:solidFill>
              <a:srgbClr val="D686A3"/>
            </a:solidFill>
            <a:ln>
              <a:noFill/>
            </a:ln>
          </p:spPr>
          <p:txBody>
            <a:bodyPr spcFirstLastPara="1" wrap="square" lIns="121900" tIns="121900" rIns="121900" bIns="121900" anchor="ctr" anchorCtr="0">
              <a:noAutofit/>
            </a:bodyPr>
            <a:lstStyle/>
            <a:p>
              <a:endParaRPr sz="2400"/>
            </a:p>
          </p:txBody>
        </p:sp>
        <p:sp>
          <p:nvSpPr>
            <p:cNvPr id="502" name="Google Shape;502;p38"/>
            <p:cNvSpPr/>
            <p:nvPr/>
          </p:nvSpPr>
          <p:spPr>
            <a:xfrm>
              <a:off x="3572856" y="2700569"/>
              <a:ext cx="145577" cy="135578"/>
            </a:xfrm>
            <a:custGeom>
              <a:avLst/>
              <a:gdLst/>
              <a:ahLst/>
              <a:cxnLst/>
              <a:rect l="l" t="t" r="r" b="b"/>
              <a:pathLst>
                <a:path w="6639" h="6183" extrusionOk="0">
                  <a:moveTo>
                    <a:pt x="3316" y="1"/>
                  </a:moveTo>
                  <a:cubicBezTo>
                    <a:pt x="1834" y="1"/>
                    <a:pt x="508" y="1074"/>
                    <a:pt x="268" y="2608"/>
                  </a:cubicBezTo>
                  <a:cubicBezTo>
                    <a:pt x="1" y="4276"/>
                    <a:pt x="1135" y="5844"/>
                    <a:pt x="2803" y="6144"/>
                  </a:cubicBezTo>
                  <a:cubicBezTo>
                    <a:pt x="2970" y="6170"/>
                    <a:pt x="3135" y="6183"/>
                    <a:pt x="3298" y="6183"/>
                  </a:cubicBezTo>
                  <a:cubicBezTo>
                    <a:pt x="4799" y="6183"/>
                    <a:pt x="6101" y="5110"/>
                    <a:pt x="6372" y="3575"/>
                  </a:cubicBezTo>
                  <a:cubicBezTo>
                    <a:pt x="6639" y="1907"/>
                    <a:pt x="5471" y="306"/>
                    <a:pt x="3803" y="39"/>
                  </a:cubicBezTo>
                  <a:cubicBezTo>
                    <a:pt x="3640" y="13"/>
                    <a:pt x="3477" y="1"/>
                    <a:pt x="3316" y="1"/>
                  </a:cubicBezTo>
                  <a:close/>
                </a:path>
              </a:pathLst>
            </a:custGeom>
            <a:solidFill>
              <a:srgbClr val="EEB1C7"/>
            </a:solidFill>
            <a:ln>
              <a:noFill/>
            </a:ln>
          </p:spPr>
          <p:txBody>
            <a:bodyPr spcFirstLastPara="1" wrap="square" lIns="121900" tIns="121900" rIns="121900" bIns="121900" anchor="ctr" anchorCtr="0">
              <a:noAutofit/>
            </a:bodyPr>
            <a:lstStyle/>
            <a:p>
              <a:endParaRPr sz="2400"/>
            </a:p>
          </p:txBody>
        </p:sp>
        <p:sp>
          <p:nvSpPr>
            <p:cNvPr id="503" name="Google Shape;503;p38"/>
            <p:cNvSpPr/>
            <p:nvPr/>
          </p:nvSpPr>
          <p:spPr>
            <a:xfrm>
              <a:off x="3665020" y="2915004"/>
              <a:ext cx="127289" cy="127289"/>
            </a:xfrm>
            <a:custGeom>
              <a:avLst/>
              <a:gdLst/>
              <a:ahLst/>
              <a:cxnLst/>
              <a:rect l="l" t="t" r="r" b="b"/>
              <a:pathLst>
                <a:path w="5805" h="5805" extrusionOk="0">
                  <a:moveTo>
                    <a:pt x="2903" y="1"/>
                  </a:moveTo>
                  <a:cubicBezTo>
                    <a:pt x="1302" y="1"/>
                    <a:pt x="1" y="1302"/>
                    <a:pt x="1" y="2903"/>
                  </a:cubicBezTo>
                  <a:cubicBezTo>
                    <a:pt x="1" y="4504"/>
                    <a:pt x="1302" y="5805"/>
                    <a:pt x="2903" y="5805"/>
                  </a:cubicBezTo>
                  <a:cubicBezTo>
                    <a:pt x="4504" y="5805"/>
                    <a:pt x="5805" y="4504"/>
                    <a:pt x="5805" y="2903"/>
                  </a:cubicBezTo>
                  <a:cubicBezTo>
                    <a:pt x="5805" y="1302"/>
                    <a:pt x="4504" y="1"/>
                    <a:pt x="2903" y="1"/>
                  </a:cubicBezTo>
                  <a:close/>
                </a:path>
              </a:pathLst>
            </a:custGeom>
            <a:solidFill>
              <a:srgbClr val="D0A4EB"/>
            </a:solidFill>
            <a:ln>
              <a:noFill/>
            </a:ln>
          </p:spPr>
          <p:txBody>
            <a:bodyPr spcFirstLastPara="1" wrap="square" lIns="121900" tIns="121900" rIns="121900" bIns="121900" anchor="ctr" anchorCtr="0">
              <a:noAutofit/>
            </a:bodyPr>
            <a:lstStyle/>
            <a:p>
              <a:endParaRPr sz="2400"/>
            </a:p>
          </p:txBody>
        </p:sp>
        <p:sp>
          <p:nvSpPr>
            <p:cNvPr id="504" name="Google Shape;504;p38"/>
            <p:cNvSpPr/>
            <p:nvPr/>
          </p:nvSpPr>
          <p:spPr>
            <a:xfrm>
              <a:off x="4623235" y="1447703"/>
              <a:ext cx="122904" cy="122904"/>
            </a:xfrm>
            <a:custGeom>
              <a:avLst/>
              <a:gdLst/>
              <a:ahLst/>
              <a:cxnLst/>
              <a:rect l="l" t="t" r="r" b="b"/>
              <a:pathLst>
                <a:path w="5605" h="5605" extrusionOk="0">
                  <a:moveTo>
                    <a:pt x="2803" y="0"/>
                  </a:moveTo>
                  <a:cubicBezTo>
                    <a:pt x="1268" y="0"/>
                    <a:pt x="1" y="1234"/>
                    <a:pt x="1" y="2802"/>
                  </a:cubicBezTo>
                  <a:cubicBezTo>
                    <a:pt x="1" y="4337"/>
                    <a:pt x="1268" y="5604"/>
                    <a:pt x="2803" y="5604"/>
                  </a:cubicBezTo>
                  <a:cubicBezTo>
                    <a:pt x="4337" y="5604"/>
                    <a:pt x="5605" y="4337"/>
                    <a:pt x="5605" y="2802"/>
                  </a:cubicBezTo>
                  <a:cubicBezTo>
                    <a:pt x="5605" y="1234"/>
                    <a:pt x="4337" y="0"/>
                    <a:pt x="2803" y="0"/>
                  </a:cubicBezTo>
                  <a:close/>
                </a:path>
              </a:pathLst>
            </a:custGeom>
            <a:solidFill>
              <a:srgbClr val="D0A4EB"/>
            </a:solidFill>
            <a:ln>
              <a:noFill/>
            </a:ln>
          </p:spPr>
          <p:txBody>
            <a:bodyPr spcFirstLastPara="1" wrap="square" lIns="121900" tIns="121900" rIns="121900" bIns="121900" anchor="ctr" anchorCtr="0">
              <a:noAutofit/>
            </a:bodyPr>
            <a:lstStyle/>
            <a:p>
              <a:endParaRPr sz="2400"/>
            </a:p>
          </p:txBody>
        </p:sp>
        <p:sp>
          <p:nvSpPr>
            <p:cNvPr id="505" name="Google Shape;505;p38"/>
            <p:cNvSpPr/>
            <p:nvPr/>
          </p:nvSpPr>
          <p:spPr>
            <a:xfrm>
              <a:off x="4308698" y="1466714"/>
              <a:ext cx="244338" cy="243593"/>
            </a:xfrm>
            <a:custGeom>
              <a:avLst/>
              <a:gdLst/>
              <a:ahLst/>
              <a:cxnLst/>
              <a:rect l="l" t="t" r="r" b="b"/>
              <a:pathLst>
                <a:path w="11143" h="11109" extrusionOk="0">
                  <a:moveTo>
                    <a:pt x="5572" y="0"/>
                  </a:moveTo>
                  <a:cubicBezTo>
                    <a:pt x="2503" y="0"/>
                    <a:pt x="1" y="2469"/>
                    <a:pt x="1" y="5538"/>
                  </a:cubicBezTo>
                  <a:cubicBezTo>
                    <a:pt x="1" y="8607"/>
                    <a:pt x="2503" y="11108"/>
                    <a:pt x="5572" y="11108"/>
                  </a:cubicBezTo>
                  <a:cubicBezTo>
                    <a:pt x="8640" y="11108"/>
                    <a:pt x="11142" y="8607"/>
                    <a:pt x="11142" y="5538"/>
                  </a:cubicBezTo>
                  <a:cubicBezTo>
                    <a:pt x="11142" y="2469"/>
                    <a:pt x="8640" y="0"/>
                    <a:pt x="5572"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506" name="Google Shape;506;p38"/>
            <p:cNvSpPr/>
            <p:nvPr/>
          </p:nvSpPr>
          <p:spPr>
            <a:xfrm>
              <a:off x="5053333" y="1805373"/>
              <a:ext cx="350380" cy="350380"/>
            </a:xfrm>
            <a:custGeom>
              <a:avLst/>
              <a:gdLst/>
              <a:ahLst/>
              <a:cxnLst/>
              <a:rect l="l" t="t" r="r" b="b"/>
              <a:pathLst>
                <a:path w="15979" h="15979" extrusionOk="0">
                  <a:moveTo>
                    <a:pt x="7973" y="1"/>
                  </a:moveTo>
                  <a:cubicBezTo>
                    <a:pt x="3570" y="1"/>
                    <a:pt x="1" y="3570"/>
                    <a:pt x="1" y="7973"/>
                  </a:cubicBezTo>
                  <a:cubicBezTo>
                    <a:pt x="1" y="12410"/>
                    <a:pt x="3570" y="15979"/>
                    <a:pt x="7973" y="15979"/>
                  </a:cubicBezTo>
                  <a:cubicBezTo>
                    <a:pt x="12409" y="15979"/>
                    <a:pt x="15979" y="12410"/>
                    <a:pt x="15979" y="7973"/>
                  </a:cubicBezTo>
                  <a:cubicBezTo>
                    <a:pt x="15979" y="3570"/>
                    <a:pt x="12409" y="1"/>
                    <a:pt x="7973" y="1"/>
                  </a:cubicBezTo>
                  <a:close/>
                </a:path>
              </a:pathLst>
            </a:custGeom>
            <a:solidFill>
              <a:srgbClr val="EEB1C7"/>
            </a:solidFill>
            <a:ln>
              <a:noFill/>
            </a:ln>
          </p:spPr>
          <p:txBody>
            <a:bodyPr spcFirstLastPara="1" wrap="square" lIns="121900" tIns="121900" rIns="121900" bIns="121900" anchor="ctr" anchorCtr="0">
              <a:noAutofit/>
            </a:bodyPr>
            <a:lstStyle/>
            <a:p>
              <a:endParaRPr sz="2400"/>
            </a:p>
          </p:txBody>
        </p:sp>
        <p:sp>
          <p:nvSpPr>
            <p:cNvPr id="507" name="Google Shape;507;p38"/>
            <p:cNvSpPr/>
            <p:nvPr/>
          </p:nvSpPr>
          <p:spPr>
            <a:xfrm>
              <a:off x="5052609" y="3309996"/>
              <a:ext cx="97292" cy="97292"/>
            </a:xfrm>
            <a:custGeom>
              <a:avLst/>
              <a:gdLst/>
              <a:ahLst/>
              <a:cxnLst/>
              <a:rect l="l" t="t" r="r" b="b"/>
              <a:pathLst>
                <a:path w="4437" h="4437" extrusionOk="0">
                  <a:moveTo>
                    <a:pt x="2202" y="1"/>
                  </a:moveTo>
                  <a:cubicBezTo>
                    <a:pt x="1001" y="1"/>
                    <a:pt x="0" y="968"/>
                    <a:pt x="0" y="2202"/>
                  </a:cubicBezTo>
                  <a:cubicBezTo>
                    <a:pt x="0" y="3436"/>
                    <a:pt x="1001" y="4437"/>
                    <a:pt x="2202" y="4437"/>
                  </a:cubicBezTo>
                  <a:cubicBezTo>
                    <a:pt x="3436" y="4437"/>
                    <a:pt x="4437" y="3436"/>
                    <a:pt x="4437" y="2202"/>
                  </a:cubicBezTo>
                  <a:cubicBezTo>
                    <a:pt x="4437" y="968"/>
                    <a:pt x="3436" y="1"/>
                    <a:pt x="2202" y="1"/>
                  </a:cubicBezTo>
                  <a:close/>
                </a:path>
              </a:pathLst>
            </a:custGeom>
            <a:solidFill>
              <a:srgbClr val="D0A4EB"/>
            </a:solidFill>
            <a:ln>
              <a:noFill/>
            </a:ln>
          </p:spPr>
          <p:txBody>
            <a:bodyPr spcFirstLastPara="1" wrap="square" lIns="121900" tIns="121900" rIns="121900" bIns="121900" anchor="ctr" anchorCtr="0">
              <a:noAutofit/>
            </a:bodyPr>
            <a:lstStyle/>
            <a:p>
              <a:endParaRPr sz="2400"/>
            </a:p>
          </p:txBody>
        </p:sp>
        <p:sp>
          <p:nvSpPr>
            <p:cNvPr id="508" name="Google Shape;508;p38"/>
            <p:cNvSpPr/>
            <p:nvPr/>
          </p:nvSpPr>
          <p:spPr>
            <a:xfrm>
              <a:off x="5273513" y="2836019"/>
              <a:ext cx="108256" cy="108256"/>
            </a:xfrm>
            <a:custGeom>
              <a:avLst/>
              <a:gdLst/>
              <a:ahLst/>
              <a:cxnLst/>
              <a:rect l="l" t="t" r="r" b="b"/>
              <a:pathLst>
                <a:path w="4937" h="4937" extrusionOk="0">
                  <a:moveTo>
                    <a:pt x="2468" y="0"/>
                  </a:moveTo>
                  <a:cubicBezTo>
                    <a:pt x="1101" y="0"/>
                    <a:pt x="0" y="1101"/>
                    <a:pt x="0" y="2469"/>
                  </a:cubicBezTo>
                  <a:cubicBezTo>
                    <a:pt x="0" y="3836"/>
                    <a:pt x="1101" y="4937"/>
                    <a:pt x="2468" y="4937"/>
                  </a:cubicBezTo>
                  <a:cubicBezTo>
                    <a:pt x="3836" y="4937"/>
                    <a:pt x="4937" y="3836"/>
                    <a:pt x="4937" y="2469"/>
                  </a:cubicBezTo>
                  <a:cubicBezTo>
                    <a:pt x="4937" y="1101"/>
                    <a:pt x="3836" y="0"/>
                    <a:pt x="2468" y="0"/>
                  </a:cubicBezTo>
                  <a:close/>
                </a:path>
              </a:pathLst>
            </a:custGeom>
            <a:solidFill>
              <a:srgbClr val="EEB1C7"/>
            </a:solidFill>
            <a:ln>
              <a:noFill/>
            </a:ln>
          </p:spPr>
          <p:txBody>
            <a:bodyPr spcFirstLastPara="1" wrap="square" lIns="121900" tIns="121900" rIns="121900" bIns="121900" anchor="ctr" anchorCtr="0">
              <a:noAutofit/>
            </a:bodyPr>
            <a:lstStyle/>
            <a:p>
              <a:endParaRPr sz="2400"/>
            </a:p>
          </p:txBody>
        </p:sp>
        <p:sp>
          <p:nvSpPr>
            <p:cNvPr id="509" name="Google Shape;509;p38"/>
            <p:cNvSpPr/>
            <p:nvPr/>
          </p:nvSpPr>
          <p:spPr>
            <a:xfrm>
              <a:off x="5451241" y="2601936"/>
              <a:ext cx="107554" cy="108278"/>
            </a:xfrm>
            <a:custGeom>
              <a:avLst/>
              <a:gdLst/>
              <a:ahLst/>
              <a:cxnLst/>
              <a:rect l="l" t="t" r="r" b="b"/>
              <a:pathLst>
                <a:path w="4905" h="4938" extrusionOk="0">
                  <a:moveTo>
                    <a:pt x="2436" y="1"/>
                  </a:moveTo>
                  <a:cubicBezTo>
                    <a:pt x="1102" y="1"/>
                    <a:pt x="1" y="1102"/>
                    <a:pt x="1" y="2469"/>
                  </a:cubicBezTo>
                  <a:cubicBezTo>
                    <a:pt x="1" y="3837"/>
                    <a:pt x="1102" y="4938"/>
                    <a:pt x="2436" y="4938"/>
                  </a:cubicBezTo>
                  <a:cubicBezTo>
                    <a:pt x="3804" y="4938"/>
                    <a:pt x="4904" y="3837"/>
                    <a:pt x="4904" y="2469"/>
                  </a:cubicBezTo>
                  <a:cubicBezTo>
                    <a:pt x="4904" y="1102"/>
                    <a:pt x="3804" y="1"/>
                    <a:pt x="2436" y="1"/>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510" name="Google Shape;510;p38"/>
            <p:cNvSpPr/>
            <p:nvPr/>
          </p:nvSpPr>
          <p:spPr>
            <a:xfrm>
              <a:off x="5374448" y="2136730"/>
              <a:ext cx="186537" cy="186537"/>
            </a:xfrm>
            <a:custGeom>
              <a:avLst/>
              <a:gdLst/>
              <a:ahLst/>
              <a:cxnLst/>
              <a:rect l="l" t="t" r="r" b="b"/>
              <a:pathLst>
                <a:path w="8507" h="8507" extrusionOk="0">
                  <a:moveTo>
                    <a:pt x="4270" y="1"/>
                  </a:moveTo>
                  <a:cubicBezTo>
                    <a:pt x="1902" y="1"/>
                    <a:pt x="0" y="1902"/>
                    <a:pt x="0" y="4270"/>
                  </a:cubicBezTo>
                  <a:cubicBezTo>
                    <a:pt x="0" y="6605"/>
                    <a:pt x="1902" y="8507"/>
                    <a:pt x="4270" y="8507"/>
                  </a:cubicBezTo>
                  <a:cubicBezTo>
                    <a:pt x="6605" y="8507"/>
                    <a:pt x="8506" y="6605"/>
                    <a:pt x="8506" y="4270"/>
                  </a:cubicBezTo>
                  <a:cubicBezTo>
                    <a:pt x="8506" y="1902"/>
                    <a:pt x="6605" y="1"/>
                    <a:pt x="4270"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511" name="Google Shape;511;p38"/>
            <p:cNvSpPr/>
            <p:nvPr/>
          </p:nvSpPr>
          <p:spPr>
            <a:xfrm>
              <a:off x="4269951" y="3211978"/>
              <a:ext cx="107532" cy="107554"/>
            </a:xfrm>
            <a:custGeom>
              <a:avLst/>
              <a:gdLst/>
              <a:ahLst/>
              <a:cxnLst/>
              <a:rect l="l" t="t" r="r" b="b"/>
              <a:pathLst>
                <a:path w="4904" h="4905" extrusionOk="0">
                  <a:moveTo>
                    <a:pt x="2435" y="1"/>
                  </a:moveTo>
                  <a:cubicBezTo>
                    <a:pt x="1101" y="1"/>
                    <a:pt x="0" y="1102"/>
                    <a:pt x="0" y="2469"/>
                  </a:cubicBezTo>
                  <a:cubicBezTo>
                    <a:pt x="0" y="3803"/>
                    <a:pt x="1101" y="4904"/>
                    <a:pt x="2435" y="4904"/>
                  </a:cubicBezTo>
                  <a:cubicBezTo>
                    <a:pt x="3803" y="4904"/>
                    <a:pt x="4904" y="3803"/>
                    <a:pt x="4904" y="2469"/>
                  </a:cubicBezTo>
                  <a:cubicBezTo>
                    <a:pt x="4904" y="1102"/>
                    <a:pt x="3803" y="1"/>
                    <a:pt x="2435" y="1"/>
                  </a:cubicBezTo>
                  <a:close/>
                </a:path>
              </a:pathLst>
            </a:custGeom>
            <a:solidFill>
              <a:srgbClr val="EEB1C7"/>
            </a:solidFill>
            <a:ln>
              <a:noFill/>
            </a:ln>
          </p:spPr>
          <p:txBody>
            <a:bodyPr spcFirstLastPara="1" wrap="square" lIns="121900" tIns="121900" rIns="121900" bIns="121900" anchor="ctr" anchorCtr="0">
              <a:noAutofit/>
            </a:bodyPr>
            <a:lstStyle/>
            <a:p>
              <a:endParaRPr sz="2400"/>
            </a:p>
          </p:txBody>
        </p:sp>
        <p:sp>
          <p:nvSpPr>
            <p:cNvPr id="512" name="Google Shape;512;p38"/>
            <p:cNvSpPr/>
            <p:nvPr/>
          </p:nvSpPr>
          <p:spPr>
            <a:xfrm>
              <a:off x="3959076" y="3315851"/>
              <a:ext cx="54139" cy="54139"/>
            </a:xfrm>
            <a:custGeom>
              <a:avLst/>
              <a:gdLst/>
              <a:ahLst/>
              <a:cxnLst/>
              <a:rect l="l" t="t" r="r" b="b"/>
              <a:pathLst>
                <a:path w="2469" h="2469" extrusionOk="0">
                  <a:moveTo>
                    <a:pt x="1234" y="0"/>
                  </a:moveTo>
                  <a:cubicBezTo>
                    <a:pt x="567" y="0"/>
                    <a:pt x="0" y="568"/>
                    <a:pt x="0" y="1235"/>
                  </a:cubicBezTo>
                  <a:cubicBezTo>
                    <a:pt x="0" y="1902"/>
                    <a:pt x="567" y="2469"/>
                    <a:pt x="1234" y="2469"/>
                  </a:cubicBezTo>
                  <a:cubicBezTo>
                    <a:pt x="1902" y="2469"/>
                    <a:pt x="2469" y="1902"/>
                    <a:pt x="2469" y="1235"/>
                  </a:cubicBezTo>
                  <a:cubicBezTo>
                    <a:pt x="2469" y="534"/>
                    <a:pt x="1902" y="0"/>
                    <a:pt x="1234" y="0"/>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513" name="Google Shape;513;p38"/>
            <p:cNvSpPr/>
            <p:nvPr/>
          </p:nvSpPr>
          <p:spPr>
            <a:xfrm>
              <a:off x="3861781" y="3180533"/>
              <a:ext cx="108278" cy="108278"/>
            </a:xfrm>
            <a:custGeom>
              <a:avLst/>
              <a:gdLst/>
              <a:ahLst/>
              <a:cxnLst/>
              <a:rect l="l" t="t" r="r" b="b"/>
              <a:pathLst>
                <a:path w="4938" h="4938" extrusionOk="0">
                  <a:moveTo>
                    <a:pt x="2469" y="0"/>
                  </a:moveTo>
                  <a:cubicBezTo>
                    <a:pt x="1102" y="0"/>
                    <a:pt x="1" y="1135"/>
                    <a:pt x="1" y="2469"/>
                  </a:cubicBezTo>
                  <a:cubicBezTo>
                    <a:pt x="1" y="3836"/>
                    <a:pt x="1102" y="4937"/>
                    <a:pt x="2469" y="4937"/>
                  </a:cubicBezTo>
                  <a:cubicBezTo>
                    <a:pt x="3837" y="4937"/>
                    <a:pt x="4938" y="3836"/>
                    <a:pt x="4938" y="2469"/>
                  </a:cubicBezTo>
                  <a:cubicBezTo>
                    <a:pt x="4938" y="1135"/>
                    <a:pt x="3837" y="0"/>
                    <a:pt x="2469" y="0"/>
                  </a:cubicBezTo>
                  <a:close/>
                </a:path>
              </a:pathLst>
            </a:custGeom>
            <a:solidFill>
              <a:srgbClr val="FCB524"/>
            </a:solidFill>
            <a:ln>
              <a:noFill/>
            </a:ln>
          </p:spPr>
          <p:txBody>
            <a:bodyPr spcFirstLastPara="1" wrap="square" lIns="121900" tIns="121900" rIns="121900" bIns="121900" anchor="ctr" anchorCtr="0">
              <a:noAutofit/>
            </a:bodyPr>
            <a:lstStyle/>
            <a:p>
              <a:endParaRPr sz="2400"/>
            </a:p>
          </p:txBody>
        </p:sp>
        <p:sp>
          <p:nvSpPr>
            <p:cNvPr id="514" name="Google Shape;514;p38"/>
            <p:cNvSpPr/>
            <p:nvPr/>
          </p:nvSpPr>
          <p:spPr>
            <a:xfrm>
              <a:off x="4264820" y="3451894"/>
              <a:ext cx="108278" cy="108278"/>
            </a:xfrm>
            <a:custGeom>
              <a:avLst/>
              <a:gdLst/>
              <a:ahLst/>
              <a:cxnLst/>
              <a:rect l="l" t="t" r="r" b="b"/>
              <a:pathLst>
                <a:path w="4938" h="4938" extrusionOk="0">
                  <a:moveTo>
                    <a:pt x="2469" y="1"/>
                  </a:moveTo>
                  <a:cubicBezTo>
                    <a:pt x="1101" y="1"/>
                    <a:pt x="1" y="1102"/>
                    <a:pt x="1" y="2469"/>
                  </a:cubicBezTo>
                  <a:cubicBezTo>
                    <a:pt x="1" y="3837"/>
                    <a:pt x="1101" y="4938"/>
                    <a:pt x="2469" y="4938"/>
                  </a:cubicBezTo>
                  <a:cubicBezTo>
                    <a:pt x="3837" y="4938"/>
                    <a:pt x="4937" y="3837"/>
                    <a:pt x="4937" y="2469"/>
                  </a:cubicBezTo>
                  <a:cubicBezTo>
                    <a:pt x="4937" y="1102"/>
                    <a:pt x="3837" y="1"/>
                    <a:pt x="2469" y="1"/>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515" name="Google Shape;515;p38"/>
            <p:cNvSpPr/>
            <p:nvPr/>
          </p:nvSpPr>
          <p:spPr>
            <a:xfrm>
              <a:off x="4425005" y="2996204"/>
              <a:ext cx="108278" cy="108278"/>
            </a:xfrm>
            <a:custGeom>
              <a:avLst/>
              <a:gdLst/>
              <a:ahLst/>
              <a:cxnLst/>
              <a:rect l="l" t="t" r="r" b="b"/>
              <a:pathLst>
                <a:path w="4938" h="4938" extrusionOk="0">
                  <a:moveTo>
                    <a:pt x="2469" y="0"/>
                  </a:moveTo>
                  <a:cubicBezTo>
                    <a:pt x="1102" y="0"/>
                    <a:pt x="1" y="1101"/>
                    <a:pt x="1" y="2469"/>
                  </a:cubicBezTo>
                  <a:cubicBezTo>
                    <a:pt x="1" y="3836"/>
                    <a:pt x="1102" y="4937"/>
                    <a:pt x="2469" y="4937"/>
                  </a:cubicBezTo>
                  <a:cubicBezTo>
                    <a:pt x="3837" y="4937"/>
                    <a:pt x="4938" y="3836"/>
                    <a:pt x="4938" y="2469"/>
                  </a:cubicBezTo>
                  <a:cubicBezTo>
                    <a:pt x="4938" y="1101"/>
                    <a:pt x="3837" y="0"/>
                    <a:pt x="2469" y="0"/>
                  </a:cubicBezTo>
                  <a:close/>
                </a:path>
              </a:pathLst>
            </a:custGeom>
            <a:solidFill>
              <a:srgbClr val="D686A3"/>
            </a:solidFill>
            <a:ln>
              <a:noFill/>
            </a:ln>
          </p:spPr>
          <p:txBody>
            <a:bodyPr spcFirstLastPara="1" wrap="square" lIns="121900" tIns="121900" rIns="121900" bIns="121900" anchor="ctr" anchorCtr="0">
              <a:noAutofit/>
            </a:bodyPr>
            <a:lstStyle/>
            <a:p>
              <a:endParaRPr sz="2400"/>
            </a:p>
          </p:txBody>
        </p:sp>
        <p:sp>
          <p:nvSpPr>
            <p:cNvPr id="516" name="Google Shape;516;p38"/>
            <p:cNvSpPr/>
            <p:nvPr/>
          </p:nvSpPr>
          <p:spPr>
            <a:xfrm>
              <a:off x="4996276" y="3568946"/>
              <a:ext cx="54161" cy="54139"/>
            </a:xfrm>
            <a:custGeom>
              <a:avLst/>
              <a:gdLst/>
              <a:ahLst/>
              <a:cxnLst/>
              <a:rect l="l" t="t" r="r" b="b"/>
              <a:pathLst>
                <a:path w="2470" h="2469" extrusionOk="0">
                  <a:moveTo>
                    <a:pt x="1235" y="0"/>
                  </a:moveTo>
                  <a:cubicBezTo>
                    <a:pt x="568" y="0"/>
                    <a:pt x="1" y="567"/>
                    <a:pt x="1" y="1234"/>
                  </a:cubicBezTo>
                  <a:cubicBezTo>
                    <a:pt x="1" y="1901"/>
                    <a:pt x="568" y="2468"/>
                    <a:pt x="1235" y="2468"/>
                  </a:cubicBezTo>
                  <a:cubicBezTo>
                    <a:pt x="1935" y="2468"/>
                    <a:pt x="2469" y="1901"/>
                    <a:pt x="2469" y="1234"/>
                  </a:cubicBezTo>
                  <a:cubicBezTo>
                    <a:pt x="2469" y="567"/>
                    <a:pt x="1935" y="0"/>
                    <a:pt x="1235" y="0"/>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517" name="Google Shape;517;p38"/>
            <p:cNvSpPr/>
            <p:nvPr/>
          </p:nvSpPr>
          <p:spPr>
            <a:xfrm>
              <a:off x="4979457" y="3478975"/>
              <a:ext cx="54139" cy="54139"/>
            </a:xfrm>
            <a:custGeom>
              <a:avLst/>
              <a:gdLst/>
              <a:ahLst/>
              <a:cxnLst/>
              <a:rect l="l" t="t" r="r" b="b"/>
              <a:pathLst>
                <a:path w="2469" h="2469" extrusionOk="0">
                  <a:moveTo>
                    <a:pt x="1235" y="0"/>
                  </a:moveTo>
                  <a:cubicBezTo>
                    <a:pt x="534" y="0"/>
                    <a:pt x="0" y="567"/>
                    <a:pt x="0" y="1234"/>
                  </a:cubicBezTo>
                  <a:cubicBezTo>
                    <a:pt x="0" y="1901"/>
                    <a:pt x="534" y="2469"/>
                    <a:pt x="1235" y="2469"/>
                  </a:cubicBezTo>
                  <a:cubicBezTo>
                    <a:pt x="1902" y="2469"/>
                    <a:pt x="2469" y="1935"/>
                    <a:pt x="2469" y="1234"/>
                  </a:cubicBezTo>
                  <a:cubicBezTo>
                    <a:pt x="2469" y="567"/>
                    <a:pt x="1902" y="0"/>
                    <a:pt x="1235" y="0"/>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518" name="Google Shape;518;p38"/>
            <p:cNvSpPr/>
            <p:nvPr/>
          </p:nvSpPr>
          <p:spPr>
            <a:xfrm>
              <a:off x="4992614" y="3676460"/>
              <a:ext cx="54161" cy="53415"/>
            </a:xfrm>
            <a:custGeom>
              <a:avLst/>
              <a:gdLst/>
              <a:ahLst/>
              <a:cxnLst/>
              <a:rect l="l" t="t" r="r" b="b"/>
              <a:pathLst>
                <a:path w="2470" h="2436" extrusionOk="0">
                  <a:moveTo>
                    <a:pt x="1235" y="1"/>
                  </a:moveTo>
                  <a:cubicBezTo>
                    <a:pt x="568" y="1"/>
                    <a:pt x="1" y="534"/>
                    <a:pt x="1" y="1201"/>
                  </a:cubicBezTo>
                  <a:cubicBezTo>
                    <a:pt x="1" y="1902"/>
                    <a:pt x="568" y="2436"/>
                    <a:pt x="1235" y="2436"/>
                  </a:cubicBezTo>
                  <a:cubicBezTo>
                    <a:pt x="1902" y="2436"/>
                    <a:pt x="2469" y="1902"/>
                    <a:pt x="2469" y="1201"/>
                  </a:cubicBezTo>
                  <a:cubicBezTo>
                    <a:pt x="2469" y="534"/>
                    <a:pt x="1902" y="1"/>
                    <a:pt x="1235" y="1"/>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519" name="Google Shape;519;p38"/>
            <p:cNvSpPr/>
            <p:nvPr/>
          </p:nvSpPr>
          <p:spPr>
            <a:xfrm>
              <a:off x="4234822" y="3635498"/>
              <a:ext cx="54161" cy="54139"/>
            </a:xfrm>
            <a:custGeom>
              <a:avLst/>
              <a:gdLst/>
              <a:ahLst/>
              <a:cxnLst/>
              <a:rect l="l" t="t" r="r" b="b"/>
              <a:pathLst>
                <a:path w="2470" h="2469" extrusionOk="0">
                  <a:moveTo>
                    <a:pt x="1235" y="1"/>
                  </a:moveTo>
                  <a:cubicBezTo>
                    <a:pt x="568" y="1"/>
                    <a:pt x="1" y="534"/>
                    <a:pt x="1" y="1235"/>
                  </a:cubicBezTo>
                  <a:cubicBezTo>
                    <a:pt x="1" y="1902"/>
                    <a:pt x="568" y="2469"/>
                    <a:pt x="1235" y="2469"/>
                  </a:cubicBezTo>
                  <a:cubicBezTo>
                    <a:pt x="1936" y="2469"/>
                    <a:pt x="2469" y="1902"/>
                    <a:pt x="2469" y="1235"/>
                  </a:cubicBezTo>
                  <a:cubicBezTo>
                    <a:pt x="2469" y="534"/>
                    <a:pt x="1936" y="1"/>
                    <a:pt x="1235" y="1"/>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520" name="Google Shape;520;p38"/>
            <p:cNvSpPr/>
            <p:nvPr/>
          </p:nvSpPr>
          <p:spPr>
            <a:xfrm>
              <a:off x="4115599" y="3725470"/>
              <a:ext cx="54139" cy="54139"/>
            </a:xfrm>
            <a:custGeom>
              <a:avLst/>
              <a:gdLst/>
              <a:ahLst/>
              <a:cxnLst/>
              <a:rect l="l" t="t" r="r" b="b"/>
              <a:pathLst>
                <a:path w="2469" h="2469" extrusionOk="0">
                  <a:moveTo>
                    <a:pt x="1235" y="0"/>
                  </a:moveTo>
                  <a:cubicBezTo>
                    <a:pt x="568" y="0"/>
                    <a:pt x="1" y="534"/>
                    <a:pt x="1" y="1235"/>
                  </a:cubicBezTo>
                  <a:cubicBezTo>
                    <a:pt x="1" y="1902"/>
                    <a:pt x="568" y="2469"/>
                    <a:pt x="1235" y="2469"/>
                  </a:cubicBezTo>
                  <a:cubicBezTo>
                    <a:pt x="1902" y="2469"/>
                    <a:pt x="2469" y="1902"/>
                    <a:pt x="2469" y="1235"/>
                  </a:cubicBezTo>
                  <a:cubicBezTo>
                    <a:pt x="2469" y="534"/>
                    <a:pt x="1902" y="0"/>
                    <a:pt x="1235" y="0"/>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521" name="Google Shape;521;p38"/>
            <p:cNvSpPr/>
            <p:nvPr/>
          </p:nvSpPr>
          <p:spPr>
            <a:xfrm>
              <a:off x="4853656" y="3571139"/>
              <a:ext cx="54139" cy="54139"/>
            </a:xfrm>
            <a:custGeom>
              <a:avLst/>
              <a:gdLst/>
              <a:ahLst/>
              <a:cxnLst/>
              <a:rect l="l" t="t" r="r" b="b"/>
              <a:pathLst>
                <a:path w="2469" h="2469" extrusionOk="0">
                  <a:moveTo>
                    <a:pt x="1234" y="0"/>
                  </a:moveTo>
                  <a:cubicBezTo>
                    <a:pt x="534" y="0"/>
                    <a:pt x="0" y="567"/>
                    <a:pt x="0" y="1234"/>
                  </a:cubicBezTo>
                  <a:cubicBezTo>
                    <a:pt x="0" y="1935"/>
                    <a:pt x="534" y="2469"/>
                    <a:pt x="1234" y="2469"/>
                  </a:cubicBezTo>
                  <a:cubicBezTo>
                    <a:pt x="1901" y="2469"/>
                    <a:pt x="2468" y="1935"/>
                    <a:pt x="2468" y="1234"/>
                  </a:cubicBezTo>
                  <a:cubicBezTo>
                    <a:pt x="2468" y="567"/>
                    <a:pt x="1901" y="0"/>
                    <a:pt x="1234" y="0"/>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522" name="Google Shape;522;p38"/>
            <p:cNvSpPr/>
            <p:nvPr/>
          </p:nvSpPr>
          <p:spPr>
            <a:xfrm>
              <a:off x="4392836" y="3158582"/>
              <a:ext cx="54139" cy="54139"/>
            </a:xfrm>
            <a:custGeom>
              <a:avLst/>
              <a:gdLst/>
              <a:ahLst/>
              <a:cxnLst/>
              <a:rect l="l" t="t" r="r" b="b"/>
              <a:pathLst>
                <a:path w="2469" h="2469" extrusionOk="0">
                  <a:moveTo>
                    <a:pt x="1234" y="1"/>
                  </a:moveTo>
                  <a:cubicBezTo>
                    <a:pt x="567" y="1"/>
                    <a:pt x="0" y="568"/>
                    <a:pt x="0" y="1235"/>
                  </a:cubicBezTo>
                  <a:cubicBezTo>
                    <a:pt x="0" y="1902"/>
                    <a:pt x="567" y="2469"/>
                    <a:pt x="1234" y="2469"/>
                  </a:cubicBezTo>
                  <a:cubicBezTo>
                    <a:pt x="1901" y="2469"/>
                    <a:pt x="2468" y="1902"/>
                    <a:pt x="2468" y="1235"/>
                  </a:cubicBezTo>
                  <a:cubicBezTo>
                    <a:pt x="2468" y="568"/>
                    <a:pt x="1901" y="1"/>
                    <a:pt x="1234" y="1"/>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523" name="Google Shape;523;p38"/>
            <p:cNvSpPr/>
            <p:nvPr/>
          </p:nvSpPr>
          <p:spPr>
            <a:xfrm>
              <a:off x="4758553" y="3567477"/>
              <a:ext cx="54139" cy="54139"/>
            </a:xfrm>
            <a:custGeom>
              <a:avLst/>
              <a:gdLst/>
              <a:ahLst/>
              <a:cxnLst/>
              <a:rect l="l" t="t" r="r" b="b"/>
              <a:pathLst>
                <a:path w="2469" h="2469" extrusionOk="0">
                  <a:moveTo>
                    <a:pt x="1235" y="0"/>
                  </a:moveTo>
                  <a:cubicBezTo>
                    <a:pt x="568" y="0"/>
                    <a:pt x="1" y="567"/>
                    <a:pt x="1" y="1235"/>
                  </a:cubicBezTo>
                  <a:cubicBezTo>
                    <a:pt x="1" y="1902"/>
                    <a:pt x="568" y="2469"/>
                    <a:pt x="1235" y="2469"/>
                  </a:cubicBezTo>
                  <a:cubicBezTo>
                    <a:pt x="1902" y="2469"/>
                    <a:pt x="2469" y="1902"/>
                    <a:pt x="2469" y="1235"/>
                  </a:cubicBezTo>
                  <a:cubicBezTo>
                    <a:pt x="2469" y="567"/>
                    <a:pt x="1902" y="0"/>
                    <a:pt x="1235" y="0"/>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524" name="Google Shape;524;p38"/>
            <p:cNvSpPr/>
            <p:nvPr/>
          </p:nvSpPr>
          <p:spPr>
            <a:xfrm>
              <a:off x="4803901" y="3799346"/>
              <a:ext cx="54161" cy="54139"/>
            </a:xfrm>
            <a:custGeom>
              <a:avLst/>
              <a:gdLst/>
              <a:ahLst/>
              <a:cxnLst/>
              <a:rect l="l" t="t" r="r" b="b"/>
              <a:pathLst>
                <a:path w="2470" h="2469" extrusionOk="0">
                  <a:moveTo>
                    <a:pt x="1235" y="1"/>
                  </a:moveTo>
                  <a:cubicBezTo>
                    <a:pt x="568" y="1"/>
                    <a:pt x="1" y="534"/>
                    <a:pt x="1" y="1235"/>
                  </a:cubicBezTo>
                  <a:cubicBezTo>
                    <a:pt x="1" y="1902"/>
                    <a:pt x="568" y="2469"/>
                    <a:pt x="1235" y="2469"/>
                  </a:cubicBezTo>
                  <a:cubicBezTo>
                    <a:pt x="1935" y="2469"/>
                    <a:pt x="2469" y="1902"/>
                    <a:pt x="2469" y="1235"/>
                  </a:cubicBezTo>
                  <a:cubicBezTo>
                    <a:pt x="2469" y="534"/>
                    <a:pt x="1935" y="1"/>
                    <a:pt x="1235" y="1"/>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525" name="Google Shape;525;p38"/>
            <p:cNvSpPr/>
            <p:nvPr/>
          </p:nvSpPr>
          <p:spPr>
            <a:xfrm>
              <a:off x="4565454" y="3766431"/>
              <a:ext cx="54139" cy="53415"/>
            </a:xfrm>
            <a:custGeom>
              <a:avLst/>
              <a:gdLst/>
              <a:ahLst/>
              <a:cxnLst/>
              <a:rect l="l" t="t" r="r" b="b"/>
              <a:pathLst>
                <a:path w="2469" h="2436" extrusionOk="0">
                  <a:moveTo>
                    <a:pt x="1235" y="1"/>
                  </a:moveTo>
                  <a:cubicBezTo>
                    <a:pt x="567" y="1"/>
                    <a:pt x="0" y="534"/>
                    <a:pt x="0" y="1235"/>
                  </a:cubicBezTo>
                  <a:cubicBezTo>
                    <a:pt x="0" y="1902"/>
                    <a:pt x="567" y="2436"/>
                    <a:pt x="1235" y="2436"/>
                  </a:cubicBezTo>
                  <a:cubicBezTo>
                    <a:pt x="1935" y="2436"/>
                    <a:pt x="2469" y="1902"/>
                    <a:pt x="2469" y="1235"/>
                  </a:cubicBezTo>
                  <a:cubicBezTo>
                    <a:pt x="2469" y="534"/>
                    <a:pt x="1935" y="1"/>
                    <a:pt x="1235" y="1"/>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526" name="Google Shape;526;p38"/>
            <p:cNvSpPr/>
            <p:nvPr/>
          </p:nvSpPr>
          <p:spPr>
            <a:xfrm>
              <a:off x="4727832" y="3672074"/>
              <a:ext cx="54139" cy="54139"/>
            </a:xfrm>
            <a:custGeom>
              <a:avLst/>
              <a:gdLst/>
              <a:ahLst/>
              <a:cxnLst/>
              <a:rect l="l" t="t" r="r" b="b"/>
              <a:pathLst>
                <a:path w="2469" h="2469" extrusionOk="0">
                  <a:moveTo>
                    <a:pt x="1235" y="0"/>
                  </a:moveTo>
                  <a:cubicBezTo>
                    <a:pt x="568" y="0"/>
                    <a:pt x="1" y="567"/>
                    <a:pt x="1" y="1235"/>
                  </a:cubicBezTo>
                  <a:cubicBezTo>
                    <a:pt x="1" y="1902"/>
                    <a:pt x="568" y="2469"/>
                    <a:pt x="1235" y="2469"/>
                  </a:cubicBezTo>
                  <a:cubicBezTo>
                    <a:pt x="1902" y="2469"/>
                    <a:pt x="2469" y="1902"/>
                    <a:pt x="2469" y="1235"/>
                  </a:cubicBezTo>
                  <a:cubicBezTo>
                    <a:pt x="2469" y="567"/>
                    <a:pt x="1902" y="0"/>
                    <a:pt x="1235" y="0"/>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527" name="Google Shape;527;p38"/>
            <p:cNvSpPr/>
            <p:nvPr/>
          </p:nvSpPr>
          <p:spPr>
            <a:xfrm>
              <a:off x="4328455" y="3372163"/>
              <a:ext cx="54139" cy="53415"/>
            </a:xfrm>
            <a:custGeom>
              <a:avLst/>
              <a:gdLst/>
              <a:ahLst/>
              <a:cxnLst/>
              <a:rect l="l" t="t" r="r" b="b"/>
              <a:pathLst>
                <a:path w="2469" h="2436" extrusionOk="0">
                  <a:moveTo>
                    <a:pt x="1235" y="1"/>
                  </a:moveTo>
                  <a:cubicBezTo>
                    <a:pt x="568" y="1"/>
                    <a:pt x="1" y="535"/>
                    <a:pt x="1" y="1202"/>
                  </a:cubicBezTo>
                  <a:cubicBezTo>
                    <a:pt x="1" y="1902"/>
                    <a:pt x="568" y="2436"/>
                    <a:pt x="1235" y="2436"/>
                  </a:cubicBezTo>
                  <a:cubicBezTo>
                    <a:pt x="1902" y="2436"/>
                    <a:pt x="2469" y="1902"/>
                    <a:pt x="2469" y="1202"/>
                  </a:cubicBezTo>
                  <a:cubicBezTo>
                    <a:pt x="2469" y="535"/>
                    <a:pt x="1902" y="1"/>
                    <a:pt x="1235" y="1"/>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528" name="Google Shape;528;p38"/>
            <p:cNvSpPr/>
            <p:nvPr/>
          </p:nvSpPr>
          <p:spPr>
            <a:xfrm>
              <a:off x="4185813" y="3401437"/>
              <a:ext cx="54161" cy="54139"/>
            </a:xfrm>
            <a:custGeom>
              <a:avLst/>
              <a:gdLst/>
              <a:ahLst/>
              <a:cxnLst/>
              <a:rect l="l" t="t" r="r" b="b"/>
              <a:pathLst>
                <a:path w="2470" h="2469" extrusionOk="0">
                  <a:moveTo>
                    <a:pt x="1235" y="0"/>
                  </a:moveTo>
                  <a:cubicBezTo>
                    <a:pt x="568" y="0"/>
                    <a:pt x="1" y="534"/>
                    <a:pt x="1" y="1234"/>
                  </a:cubicBezTo>
                  <a:cubicBezTo>
                    <a:pt x="1" y="1902"/>
                    <a:pt x="568" y="2469"/>
                    <a:pt x="1235" y="2469"/>
                  </a:cubicBezTo>
                  <a:cubicBezTo>
                    <a:pt x="1902" y="2469"/>
                    <a:pt x="2469" y="1902"/>
                    <a:pt x="2469" y="1234"/>
                  </a:cubicBezTo>
                  <a:cubicBezTo>
                    <a:pt x="2469" y="534"/>
                    <a:pt x="1902" y="0"/>
                    <a:pt x="1235" y="0"/>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529" name="Google Shape;529;p38"/>
            <p:cNvSpPr/>
            <p:nvPr/>
          </p:nvSpPr>
          <p:spPr>
            <a:xfrm>
              <a:off x="4891679" y="3066418"/>
              <a:ext cx="54139" cy="54139"/>
            </a:xfrm>
            <a:custGeom>
              <a:avLst/>
              <a:gdLst/>
              <a:ahLst/>
              <a:cxnLst/>
              <a:rect l="l" t="t" r="r" b="b"/>
              <a:pathLst>
                <a:path w="2469" h="2469" extrusionOk="0">
                  <a:moveTo>
                    <a:pt x="1235" y="1"/>
                  </a:moveTo>
                  <a:cubicBezTo>
                    <a:pt x="568" y="1"/>
                    <a:pt x="1" y="534"/>
                    <a:pt x="1" y="1235"/>
                  </a:cubicBezTo>
                  <a:cubicBezTo>
                    <a:pt x="1" y="1902"/>
                    <a:pt x="568" y="2469"/>
                    <a:pt x="1235" y="2469"/>
                  </a:cubicBezTo>
                  <a:cubicBezTo>
                    <a:pt x="1902" y="2469"/>
                    <a:pt x="2469" y="1902"/>
                    <a:pt x="2469" y="1235"/>
                  </a:cubicBezTo>
                  <a:cubicBezTo>
                    <a:pt x="2469" y="534"/>
                    <a:pt x="1902" y="1"/>
                    <a:pt x="1235" y="1"/>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530" name="Google Shape;530;p38"/>
            <p:cNvSpPr/>
            <p:nvPr/>
          </p:nvSpPr>
          <p:spPr>
            <a:xfrm>
              <a:off x="4528155" y="3534563"/>
              <a:ext cx="54139" cy="54139"/>
            </a:xfrm>
            <a:custGeom>
              <a:avLst/>
              <a:gdLst/>
              <a:ahLst/>
              <a:cxnLst/>
              <a:rect l="l" t="t" r="r" b="b"/>
              <a:pathLst>
                <a:path w="2469" h="2469" extrusionOk="0">
                  <a:moveTo>
                    <a:pt x="1234" y="0"/>
                  </a:moveTo>
                  <a:cubicBezTo>
                    <a:pt x="567" y="0"/>
                    <a:pt x="0" y="534"/>
                    <a:pt x="0" y="1234"/>
                  </a:cubicBezTo>
                  <a:cubicBezTo>
                    <a:pt x="0" y="1902"/>
                    <a:pt x="567" y="2469"/>
                    <a:pt x="1234" y="2469"/>
                  </a:cubicBezTo>
                  <a:cubicBezTo>
                    <a:pt x="1935" y="2469"/>
                    <a:pt x="2469" y="1902"/>
                    <a:pt x="2469" y="1234"/>
                  </a:cubicBezTo>
                  <a:cubicBezTo>
                    <a:pt x="2469" y="534"/>
                    <a:pt x="1935" y="0"/>
                    <a:pt x="1234" y="0"/>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531" name="Google Shape;531;p38"/>
            <p:cNvSpPr/>
            <p:nvPr/>
          </p:nvSpPr>
          <p:spPr>
            <a:xfrm>
              <a:off x="4422088" y="3446061"/>
              <a:ext cx="53415" cy="53393"/>
            </a:xfrm>
            <a:custGeom>
              <a:avLst/>
              <a:gdLst/>
              <a:ahLst/>
              <a:cxnLst/>
              <a:rect l="l" t="t" r="r" b="b"/>
              <a:pathLst>
                <a:path w="2436" h="2435" extrusionOk="0">
                  <a:moveTo>
                    <a:pt x="1201" y="0"/>
                  </a:moveTo>
                  <a:cubicBezTo>
                    <a:pt x="534" y="0"/>
                    <a:pt x="0" y="534"/>
                    <a:pt x="0" y="1234"/>
                  </a:cubicBezTo>
                  <a:cubicBezTo>
                    <a:pt x="0" y="1901"/>
                    <a:pt x="534" y="2435"/>
                    <a:pt x="1201" y="2435"/>
                  </a:cubicBezTo>
                  <a:cubicBezTo>
                    <a:pt x="1902" y="2435"/>
                    <a:pt x="2435" y="1901"/>
                    <a:pt x="2435" y="1234"/>
                  </a:cubicBezTo>
                  <a:cubicBezTo>
                    <a:pt x="2435" y="534"/>
                    <a:pt x="1902" y="0"/>
                    <a:pt x="1201" y="0"/>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532" name="Google Shape;532;p38"/>
            <p:cNvSpPr/>
            <p:nvPr/>
          </p:nvSpPr>
          <p:spPr>
            <a:xfrm>
              <a:off x="4819996" y="2933292"/>
              <a:ext cx="54139" cy="54139"/>
            </a:xfrm>
            <a:custGeom>
              <a:avLst/>
              <a:gdLst/>
              <a:ahLst/>
              <a:cxnLst/>
              <a:rect l="l" t="t" r="r" b="b"/>
              <a:pathLst>
                <a:path w="2469" h="2469" extrusionOk="0">
                  <a:moveTo>
                    <a:pt x="1235" y="1"/>
                  </a:moveTo>
                  <a:cubicBezTo>
                    <a:pt x="568" y="1"/>
                    <a:pt x="1" y="534"/>
                    <a:pt x="1" y="1235"/>
                  </a:cubicBezTo>
                  <a:cubicBezTo>
                    <a:pt x="1" y="1902"/>
                    <a:pt x="568" y="2469"/>
                    <a:pt x="1235" y="2469"/>
                  </a:cubicBezTo>
                  <a:cubicBezTo>
                    <a:pt x="1935" y="2469"/>
                    <a:pt x="2469" y="1902"/>
                    <a:pt x="2469" y="1235"/>
                  </a:cubicBezTo>
                  <a:cubicBezTo>
                    <a:pt x="2469" y="534"/>
                    <a:pt x="1935" y="1"/>
                    <a:pt x="1235" y="1"/>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533" name="Google Shape;533;p38"/>
            <p:cNvSpPr/>
            <p:nvPr/>
          </p:nvSpPr>
          <p:spPr>
            <a:xfrm>
              <a:off x="5103812" y="3220025"/>
              <a:ext cx="54139" cy="54139"/>
            </a:xfrm>
            <a:custGeom>
              <a:avLst/>
              <a:gdLst/>
              <a:ahLst/>
              <a:cxnLst/>
              <a:rect l="l" t="t" r="r" b="b"/>
              <a:pathLst>
                <a:path w="2469" h="2469" extrusionOk="0">
                  <a:moveTo>
                    <a:pt x="1234" y="1"/>
                  </a:moveTo>
                  <a:cubicBezTo>
                    <a:pt x="534" y="1"/>
                    <a:pt x="0" y="568"/>
                    <a:pt x="0" y="1235"/>
                  </a:cubicBezTo>
                  <a:cubicBezTo>
                    <a:pt x="0" y="1935"/>
                    <a:pt x="534" y="2469"/>
                    <a:pt x="1234" y="2469"/>
                  </a:cubicBezTo>
                  <a:cubicBezTo>
                    <a:pt x="1902" y="2469"/>
                    <a:pt x="2469" y="1935"/>
                    <a:pt x="2469" y="1235"/>
                  </a:cubicBezTo>
                  <a:cubicBezTo>
                    <a:pt x="2469" y="568"/>
                    <a:pt x="1902" y="1"/>
                    <a:pt x="1234" y="1"/>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534" name="Google Shape;534;p38"/>
            <p:cNvSpPr/>
            <p:nvPr/>
          </p:nvSpPr>
          <p:spPr>
            <a:xfrm>
              <a:off x="4998469" y="3214170"/>
              <a:ext cx="54161" cy="54161"/>
            </a:xfrm>
            <a:custGeom>
              <a:avLst/>
              <a:gdLst/>
              <a:ahLst/>
              <a:cxnLst/>
              <a:rect l="l" t="t" r="r" b="b"/>
              <a:pathLst>
                <a:path w="2470" h="2470" extrusionOk="0">
                  <a:moveTo>
                    <a:pt x="1235" y="1"/>
                  </a:moveTo>
                  <a:cubicBezTo>
                    <a:pt x="568" y="1"/>
                    <a:pt x="1" y="535"/>
                    <a:pt x="1" y="1235"/>
                  </a:cubicBezTo>
                  <a:cubicBezTo>
                    <a:pt x="1" y="1902"/>
                    <a:pt x="568" y="2469"/>
                    <a:pt x="1235" y="2469"/>
                  </a:cubicBezTo>
                  <a:cubicBezTo>
                    <a:pt x="1902" y="2469"/>
                    <a:pt x="2469" y="1902"/>
                    <a:pt x="2469" y="1235"/>
                  </a:cubicBezTo>
                  <a:cubicBezTo>
                    <a:pt x="2469" y="535"/>
                    <a:pt x="1902" y="1"/>
                    <a:pt x="1235" y="1"/>
                  </a:cubicBezTo>
                  <a:close/>
                </a:path>
              </a:pathLst>
            </a:custGeom>
            <a:solidFill>
              <a:srgbClr val="FCB524"/>
            </a:solidFill>
            <a:ln>
              <a:noFill/>
            </a:ln>
          </p:spPr>
          <p:txBody>
            <a:bodyPr spcFirstLastPara="1" wrap="square" lIns="121900" tIns="121900" rIns="121900" bIns="121900" anchor="ctr" anchorCtr="0">
              <a:noAutofit/>
            </a:bodyPr>
            <a:lstStyle/>
            <a:p>
              <a:endParaRPr sz="2400"/>
            </a:p>
          </p:txBody>
        </p:sp>
        <p:sp>
          <p:nvSpPr>
            <p:cNvPr id="535" name="Google Shape;535;p38"/>
            <p:cNvSpPr/>
            <p:nvPr/>
          </p:nvSpPr>
          <p:spPr>
            <a:xfrm>
              <a:off x="4904112" y="3462880"/>
              <a:ext cx="54161" cy="54139"/>
            </a:xfrm>
            <a:custGeom>
              <a:avLst/>
              <a:gdLst/>
              <a:ahLst/>
              <a:cxnLst/>
              <a:rect l="l" t="t" r="r" b="b"/>
              <a:pathLst>
                <a:path w="2470" h="2469" extrusionOk="0">
                  <a:moveTo>
                    <a:pt x="1235" y="0"/>
                  </a:moveTo>
                  <a:cubicBezTo>
                    <a:pt x="534" y="0"/>
                    <a:pt x="1" y="567"/>
                    <a:pt x="1" y="1234"/>
                  </a:cubicBezTo>
                  <a:cubicBezTo>
                    <a:pt x="1" y="1902"/>
                    <a:pt x="534" y="2469"/>
                    <a:pt x="1235" y="2469"/>
                  </a:cubicBezTo>
                  <a:cubicBezTo>
                    <a:pt x="1902" y="2469"/>
                    <a:pt x="2469" y="1902"/>
                    <a:pt x="2469" y="1234"/>
                  </a:cubicBezTo>
                  <a:cubicBezTo>
                    <a:pt x="2469" y="567"/>
                    <a:pt x="1902" y="0"/>
                    <a:pt x="1235" y="0"/>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536" name="Google Shape;536;p38"/>
            <p:cNvSpPr/>
            <p:nvPr/>
          </p:nvSpPr>
          <p:spPr>
            <a:xfrm>
              <a:off x="4938495" y="3789105"/>
              <a:ext cx="54139" cy="54139"/>
            </a:xfrm>
            <a:custGeom>
              <a:avLst/>
              <a:gdLst/>
              <a:ahLst/>
              <a:cxnLst/>
              <a:rect l="l" t="t" r="r" b="b"/>
              <a:pathLst>
                <a:path w="2469" h="2469" extrusionOk="0">
                  <a:moveTo>
                    <a:pt x="1235" y="1"/>
                  </a:moveTo>
                  <a:cubicBezTo>
                    <a:pt x="534" y="1"/>
                    <a:pt x="0" y="568"/>
                    <a:pt x="0" y="1235"/>
                  </a:cubicBezTo>
                  <a:cubicBezTo>
                    <a:pt x="0" y="1935"/>
                    <a:pt x="534" y="2469"/>
                    <a:pt x="1235" y="2469"/>
                  </a:cubicBezTo>
                  <a:cubicBezTo>
                    <a:pt x="1902" y="2469"/>
                    <a:pt x="2469" y="1935"/>
                    <a:pt x="2469" y="1235"/>
                  </a:cubicBezTo>
                  <a:cubicBezTo>
                    <a:pt x="2469" y="568"/>
                    <a:pt x="1902" y="1"/>
                    <a:pt x="1235" y="1"/>
                  </a:cubicBezTo>
                  <a:close/>
                </a:path>
              </a:pathLst>
            </a:custGeom>
            <a:solidFill>
              <a:srgbClr val="FCB524"/>
            </a:solidFill>
            <a:ln>
              <a:noFill/>
            </a:ln>
          </p:spPr>
          <p:txBody>
            <a:bodyPr spcFirstLastPara="1" wrap="square" lIns="121900" tIns="121900" rIns="121900" bIns="121900" anchor="ctr" anchorCtr="0">
              <a:noAutofit/>
            </a:bodyPr>
            <a:lstStyle/>
            <a:p>
              <a:endParaRPr sz="2400"/>
            </a:p>
          </p:txBody>
        </p:sp>
        <p:sp>
          <p:nvSpPr>
            <p:cNvPr id="537" name="Google Shape;537;p38"/>
            <p:cNvSpPr/>
            <p:nvPr/>
          </p:nvSpPr>
          <p:spPr>
            <a:xfrm>
              <a:off x="4432329" y="3805200"/>
              <a:ext cx="54139" cy="54139"/>
            </a:xfrm>
            <a:custGeom>
              <a:avLst/>
              <a:gdLst/>
              <a:ahLst/>
              <a:cxnLst/>
              <a:rect l="l" t="t" r="r" b="b"/>
              <a:pathLst>
                <a:path w="2469" h="2469" extrusionOk="0">
                  <a:moveTo>
                    <a:pt x="1235" y="0"/>
                  </a:moveTo>
                  <a:cubicBezTo>
                    <a:pt x="534" y="0"/>
                    <a:pt x="0" y="568"/>
                    <a:pt x="0" y="1235"/>
                  </a:cubicBezTo>
                  <a:cubicBezTo>
                    <a:pt x="0" y="1902"/>
                    <a:pt x="534" y="2469"/>
                    <a:pt x="1235" y="2469"/>
                  </a:cubicBezTo>
                  <a:cubicBezTo>
                    <a:pt x="1902" y="2469"/>
                    <a:pt x="2469" y="1902"/>
                    <a:pt x="2469" y="1235"/>
                  </a:cubicBezTo>
                  <a:cubicBezTo>
                    <a:pt x="2469" y="568"/>
                    <a:pt x="1902" y="0"/>
                    <a:pt x="1235" y="0"/>
                  </a:cubicBezTo>
                  <a:close/>
                </a:path>
              </a:pathLst>
            </a:custGeom>
            <a:solidFill>
              <a:srgbClr val="D686A3"/>
            </a:solidFill>
            <a:ln>
              <a:noFill/>
            </a:ln>
          </p:spPr>
          <p:txBody>
            <a:bodyPr spcFirstLastPara="1" wrap="square" lIns="121900" tIns="121900" rIns="121900" bIns="121900" anchor="ctr" anchorCtr="0">
              <a:noAutofit/>
            </a:bodyPr>
            <a:lstStyle/>
            <a:p>
              <a:endParaRPr sz="2400"/>
            </a:p>
          </p:txBody>
        </p:sp>
        <p:sp>
          <p:nvSpPr>
            <p:cNvPr id="538" name="Google Shape;538;p38"/>
            <p:cNvSpPr/>
            <p:nvPr/>
          </p:nvSpPr>
          <p:spPr>
            <a:xfrm>
              <a:off x="4343081" y="3763515"/>
              <a:ext cx="54161" cy="54139"/>
            </a:xfrm>
            <a:custGeom>
              <a:avLst/>
              <a:gdLst/>
              <a:ahLst/>
              <a:cxnLst/>
              <a:rect l="l" t="t" r="r" b="b"/>
              <a:pathLst>
                <a:path w="2470" h="2469" extrusionOk="0">
                  <a:moveTo>
                    <a:pt x="1235" y="0"/>
                  </a:moveTo>
                  <a:cubicBezTo>
                    <a:pt x="568" y="0"/>
                    <a:pt x="1" y="567"/>
                    <a:pt x="1" y="1234"/>
                  </a:cubicBezTo>
                  <a:cubicBezTo>
                    <a:pt x="1" y="1935"/>
                    <a:pt x="568" y="2469"/>
                    <a:pt x="1235" y="2469"/>
                  </a:cubicBezTo>
                  <a:cubicBezTo>
                    <a:pt x="1902" y="2469"/>
                    <a:pt x="2469" y="1935"/>
                    <a:pt x="2469" y="1234"/>
                  </a:cubicBezTo>
                  <a:cubicBezTo>
                    <a:pt x="2469" y="567"/>
                    <a:pt x="1902" y="0"/>
                    <a:pt x="1235" y="0"/>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539" name="Google Shape;539;p38"/>
            <p:cNvSpPr/>
            <p:nvPr/>
          </p:nvSpPr>
          <p:spPr>
            <a:xfrm>
              <a:off x="4623235" y="2974254"/>
              <a:ext cx="54139" cy="53415"/>
            </a:xfrm>
            <a:custGeom>
              <a:avLst/>
              <a:gdLst/>
              <a:ahLst/>
              <a:cxnLst/>
              <a:rect l="l" t="t" r="r" b="b"/>
              <a:pathLst>
                <a:path w="2469" h="2436" extrusionOk="0">
                  <a:moveTo>
                    <a:pt x="1235" y="1"/>
                  </a:moveTo>
                  <a:cubicBezTo>
                    <a:pt x="534" y="1"/>
                    <a:pt x="1" y="534"/>
                    <a:pt x="1" y="1202"/>
                  </a:cubicBezTo>
                  <a:cubicBezTo>
                    <a:pt x="1" y="1902"/>
                    <a:pt x="534" y="2436"/>
                    <a:pt x="1235" y="2436"/>
                  </a:cubicBezTo>
                  <a:cubicBezTo>
                    <a:pt x="1902" y="2436"/>
                    <a:pt x="2469" y="1902"/>
                    <a:pt x="2469" y="1202"/>
                  </a:cubicBezTo>
                  <a:cubicBezTo>
                    <a:pt x="2469" y="534"/>
                    <a:pt x="1902" y="1"/>
                    <a:pt x="1235" y="1"/>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540" name="Google Shape;540;p38"/>
            <p:cNvSpPr/>
            <p:nvPr/>
          </p:nvSpPr>
          <p:spPr>
            <a:xfrm>
              <a:off x="5345920" y="3004976"/>
              <a:ext cx="54139" cy="53415"/>
            </a:xfrm>
            <a:custGeom>
              <a:avLst/>
              <a:gdLst/>
              <a:ahLst/>
              <a:cxnLst/>
              <a:rect l="l" t="t" r="r" b="b"/>
              <a:pathLst>
                <a:path w="2469" h="2436" extrusionOk="0">
                  <a:moveTo>
                    <a:pt x="1235" y="1"/>
                  </a:moveTo>
                  <a:cubicBezTo>
                    <a:pt x="567" y="1"/>
                    <a:pt x="0" y="534"/>
                    <a:pt x="0" y="1235"/>
                  </a:cubicBezTo>
                  <a:cubicBezTo>
                    <a:pt x="0" y="1902"/>
                    <a:pt x="567" y="2436"/>
                    <a:pt x="1235" y="2436"/>
                  </a:cubicBezTo>
                  <a:cubicBezTo>
                    <a:pt x="1935" y="2436"/>
                    <a:pt x="2469" y="1902"/>
                    <a:pt x="2469" y="1235"/>
                  </a:cubicBezTo>
                  <a:cubicBezTo>
                    <a:pt x="2469" y="534"/>
                    <a:pt x="1935" y="1"/>
                    <a:pt x="1235" y="1"/>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541" name="Google Shape;541;p38"/>
            <p:cNvSpPr/>
            <p:nvPr/>
          </p:nvSpPr>
          <p:spPr>
            <a:xfrm>
              <a:off x="5257418" y="3181256"/>
              <a:ext cx="54139" cy="53415"/>
            </a:xfrm>
            <a:custGeom>
              <a:avLst/>
              <a:gdLst/>
              <a:ahLst/>
              <a:cxnLst/>
              <a:rect l="l" t="t" r="r" b="b"/>
              <a:pathLst>
                <a:path w="2469" h="2436" extrusionOk="0">
                  <a:moveTo>
                    <a:pt x="1234" y="1"/>
                  </a:moveTo>
                  <a:cubicBezTo>
                    <a:pt x="567" y="1"/>
                    <a:pt x="0" y="534"/>
                    <a:pt x="0" y="1202"/>
                  </a:cubicBezTo>
                  <a:cubicBezTo>
                    <a:pt x="0" y="1902"/>
                    <a:pt x="567" y="2436"/>
                    <a:pt x="1234" y="2436"/>
                  </a:cubicBezTo>
                  <a:cubicBezTo>
                    <a:pt x="1902" y="2436"/>
                    <a:pt x="2469" y="1902"/>
                    <a:pt x="2469" y="1202"/>
                  </a:cubicBezTo>
                  <a:cubicBezTo>
                    <a:pt x="2469" y="534"/>
                    <a:pt x="1902" y="1"/>
                    <a:pt x="1234" y="1"/>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542" name="Google Shape;542;p38"/>
            <p:cNvSpPr/>
            <p:nvPr/>
          </p:nvSpPr>
          <p:spPr>
            <a:xfrm>
              <a:off x="5534633" y="2337153"/>
              <a:ext cx="54139" cy="54139"/>
            </a:xfrm>
            <a:custGeom>
              <a:avLst/>
              <a:gdLst/>
              <a:ahLst/>
              <a:cxnLst/>
              <a:rect l="l" t="t" r="r" b="b"/>
              <a:pathLst>
                <a:path w="2469" h="2469" extrusionOk="0">
                  <a:moveTo>
                    <a:pt x="1235" y="1"/>
                  </a:moveTo>
                  <a:cubicBezTo>
                    <a:pt x="568" y="1"/>
                    <a:pt x="1" y="568"/>
                    <a:pt x="1" y="1235"/>
                  </a:cubicBezTo>
                  <a:cubicBezTo>
                    <a:pt x="1" y="1902"/>
                    <a:pt x="568" y="2469"/>
                    <a:pt x="1235" y="2469"/>
                  </a:cubicBezTo>
                  <a:cubicBezTo>
                    <a:pt x="1902" y="2469"/>
                    <a:pt x="2469" y="1902"/>
                    <a:pt x="2469" y="1235"/>
                  </a:cubicBezTo>
                  <a:cubicBezTo>
                    <a:pt x="2469" y="568"/>
                    <a:pt x="1902" y="1"/>
                    <a:pt x="1235" y="1"/>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543" name="Google Shape;543;p38"/>
            <p:cNvSpPr/>
            <p:nvPr/>
          </p:nvSpPr>
          <p:spPr>
            <a:xfrm>
              <a:off x="5483431" y="2485651"/>
              <a:ext cx="80474" cy="80474"/>
            </a:xfrm>
            <a:custGeom>
              <a:avLst/>
              <a:gdLst/>
              <a:ahLst/>
              <a:cxnLst/>
              <a:rect l="l" t="t" r="r" b="b"/>
              <a:pathLst>
                <a:path w="3670" h="3670" extrusionOk="0">
                  <a:moveTo>
                    <a:pt x="1835" y="0"/>
                  </a:moveTo>
                  <a:cubicBezTo>
                    <a:pt x="801" y="0"/>
                    <a:pt x="1" y="834"/>
                    <a:pt x="1" y="1835"/>
                  </a:cubicBezTo>
                  <a:cubicBezTo>
                    <a:pt x="1" y="2835"/>
                    <a:pt x="801" y="3669"/>
                    <a:pt x="1835" y="3669"/>
                  </a:cubicBezTo>
                  <a:cubicBezTo>
                    <a:pt x="2836" y="3669"/>
                    <a:pt x="3670" y="2835"/>
                    <a:pt x="3670" y="1835"/>
                  </a:cubicBezTo>
                  <a:cubicBezTo>
                    <a:pt x="3670" y="834"/>
                    <a:pt x="2836" y="0"/>
                    <a:pt x="1835" y="0"/>
                  </a:cubicBezTo>
                  <a:close/>
                </a:path>
              </a:pathLst>
            </a:custGeom>
            <a:solidFill>
              <a:srgbClr val="D686A3"/>
            </a:solidFill>
            <a:ln>
              <a:noFill/>
            </a:ln>
          </p:spPr>
          <p:txBody>
            <a:bodyPr spcFirstLastPara="1" wrap="square" lIns="121900" tIns="121900" rIns="121900" bIns="121900" anchor="ctr" anchorCtr="0">
              <a:noAutofit/>
            </a:bodyPr>
            <a:lstStyle/>
            <a:p>
              <a:endParaRPr sz="2400"/>
            </a:p>
          </p:txBody>
        </p:sp>
        <p:sp>
          <p:nvSpPr>
            <p:cNvPr id="544" name="Google Shape;544;p38"/>
            <p:cNvSpPr/>
            <p:nvPr/>
          </p:nvSpPr>
          <p:spPr>
            <a:xfrm>
              <a:off x="5051864" y="1768797"/>
              <a:ext cx="70979" cy="71703"/>
            </a:xfrm>
            <a:custGeom>
              <a:avLst/>
              <a:gdLst/>
              <a:ahLst/>
              <a:cxnLst/>
              <a:rect l="l" t="t" r="r" b="b"/>
              <a:pathLst>
                <a:path w="3237" h="3270" extrusionOk="0">
                  <a:moveTo>
                    <a:pt x="1635" y="1"/>
                  </a:moveTo>
                  <a:cubicBezTo>
                    <a:pt x="735" y="1"/>
                    <a:pt x="1" y="735"/>
                    <a:pt x="1" y="1635"/>
                  </a:cubicBezTo>
                  <a:cubicBezTo>
                    <a:pt x="1" y="2536"/>
                    <a:pt x="735" y="3270"/>
                    <a:pt x="1635" y="3270"/>
                  </a:cubicBezTo>
                  <a:cubicBezTo>
                    <a:pt x="2536" y="3270"/>
                    <a:pt x="3236" y="2536"/>
                    <a:pt x="3236" y="1635"/>
                  </a:cubicBezTo>
                  <a:cubicBezTo>
                    <a:pt x="3236" y="735"/>
                    <a:pt x="2536" y="1"/>
                    <a:pt x="1635" y="1"/>
                  </a:cubicBezTo>
                  <a:close/>
                </a:path>
              </a:pathLst>
            </a:custGeom>
            <a:solidFill>
              <a:srgbClr val="D0A4EB"/>
            </a:solidFill>
            <a:ln>
              <a:noFill/>
            </a:ln>
          </p:spPr>
          <p:txBody>
            <a:bodyPr spcFirstLastPara="1" wrap="square" lIns="121900" tIns="121900" rIns="121900" bIns="121900" anchor="ctr" anchorCtr="0">
              <a:noAutofit/>
            </a:bodyPr>
            <a:lstStyle/>
            <a:p>
              <a:endParaRPr sz="2400"/>
            </a:p>
          </p:txBody>
        </p:sp>
        <p:sp>
          <p:nvSpPr>
            <p:cNvPr id="545" name="Google Shape;545;p38"/>
            <p:cNvSpPr/>
            <p:nvPr/>
          </p:nvSpPr>
          <p:spPr>
            <a:xfrm>
              <a:off x="4412572" y="2865271"/>
              <a:ext cx="54139" cy="54139"/>
            </a:xfrm>
            <a:custGeom>
              <a:avLst/>
              <a:gdLst/>
              <a:ahLst/>
              <a:cxnLst/>
              <a:rect l="l" t="t" r="r" b="b"/>
              <a:pathLst>
                <a:path w="2469" h="2469" extrusionOk="0">
                  <a:moveTo>
                    <a:pt x="1235" y="0"/>
                  </a:moveTo>
                  <a:cubicBezTo>
                    <a:pt x="568" y="0"/>
                    <a:pt x="1" y="567"/>
                    <a:pt x="1" y="1235"/>
                  </a:cubicBezTo>
                  <a:cubicBezTo>
                    <a:pt x="1" y="1902"/>
                    <a:pt x="568" y="2469"/>
                    <a:pt x="1235" y="2469"/>
                  </a:cubicBezTo>
                  <a:cubicBezTo>
                    <a:pt x="1902" y="2469"/>
                    <a:pt x="2469" y="1902"/>
                    <a:pt x="2469" y="1235"/>
                  </a:cubicBezTo>
                  <a:cubicBezTo>
                    <a:pt x="2469" y="567"/>
                    <a:pt x="1902" y="0"/>
                    <a:pt x="1235" y="0"/>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546" name="Google Shape;546;p38"/>
            <p:cNvSpPr/>
            <p:nvPr/>
          </p:nvSpPr>
          <p:spPr>
            <a:xfrm>
              <a:off x="4025628" y="3232458"/>
              <a:ext cx="54161" cy="54161"/>
            </a:xfrm>
            <a:custGeom>
              <a:avLst/>
              <a:gdLst/>
              <a:ahLst/>
              <a:cxnLst/>
              <a:rect l="l" t="t" r="r" b="b"/>
              <a:pathLst>
                <a:path w="2470" h="2470" extrusionOk="0">
                  <a:moveTo>
                    <a:pt x="1235" y="1"/>
                  </a:moveTo>
                  <a:cubicBezTo>
                    <a:pt x="568" y="1"/>
                    <a:pt x="1" y="568"/>
                    <a:pt x="1" y="1235"/>
                  </a:cubicBezTo>
                  <a:cubicBezTo>
                    <a:pt x="1" y="1902"/>
                    <a:pt x="568" y="2469"/>
                    <a:pt x="1235" y="2469"/>
                  </a:cubicBezTo>
                  <a:cubicBezTo>
                    <a:pt x="1902" y="2469"/>
                    <a:pt x="2469" y="1902"/>
                    <a:pt x="2469" y="1235"/>
                  </a:cubicBezTo>
                  <a:cubicBezTo>
                    <a:pt x="2469" y="568"/>
                    <a:pt x="1902" y="1"/>
                    <a:pt x="1235" y="1"/>
                  </a:cubicBezTo>
                  <a:close/>
                </a:path>
              </a:pathLst>
            </a:custGeom>
            <a:solidFill>
              <a:srgbClr val="EEB1C7"/>
            </a:solidFill>
            <a:ln>
              <a:noFill/>
            </a:ln>
          </p:spPr>
          <p:txBody>
            <a:bodyPr spcFirstLastPara="1" wrap="square" lIns="121900" tIns="121900" rIns="121900" bIns="121900" anchor="ctr" anchorCtr="0">
              <a:noAutofit/>
            </a:bodyPr>
            <a:lstStyle/>
            <a:p>
              <a:endParaRPr sz="2400"/>
            </a:p>
          </p:txBody>
        </p:sp>
        <p:sp>
          <p:nvSpPr>
            <p:cNvPr id="547" name="Google Shape;547;p38"/>
            <p:cNvSpPr/>
            <p:nvPr/>
          </p:nvSpPr>
          <p:spPr>
            <a:xfrm>
              <a:off x="4869729" y="1531819"/>
              <a:ext cx="54161" cy="54139"/>
            </a:xfrm>
            <a:custGeom>
              <a:avLst/>
              <a:gdLst/>
              <a:ahLst/>
              <a:cxnLst/>
              <a:rect l="l" t="t" r="r" b="b"/>
              <a:pathLst>
                <a:path w="2470" h="2469" extrusionOk="0">
                  <a:moveTo>
                    <a:pt x="1235" y="0"/>
                  </a:moveTo>
                  <a:cubicBezTo>
                    <a:pt x="568" y="0"/>
                    <a:pt x="1" y="567"/>
                    <a:pt x="1" y="1234"/>
                  </a:cubicBezTo>
                  <a:cubicBezTo>
                    <a:pt x="1" y="1902"/>
                    <a:pt x="568" y="2469"/>
                    <a:pt x="1235" y="2469"/>
                  </a:cubicBezTo>
                  <a:cubicBezTo>
                    <a:pt x="1902" y="2469"/>
                    <a:pt x="2469" y="1902"/>
                    <a:pt x="2469" y="1234"/>
                  </a:cubicBezTo>
                  <a:cubicBezTo>
                    <a:pt x="2469" y="567"/>
                    <a:pt x="1902" y="0"/>
                    <a:pt x="1235" y="0"/>
                  </a:cubicBezTo>
                  <a:close/>
                </a:path>
              </a:pathLst>
            </a:custGeom>
            <a:solidFill>
              <a:srgbClr val="D0A4EB"/>
            </a:solidFill>
            <a:ln>
              <a:noFill/>
            </a:ln>
          </p:spPr>
          <p:txBody>
            <a:bodyPr spcFirstLastPara="1" wrap="square" lIns="121900" tIns="121900" rIns="121900" bIns="121900" anchor="ctr" anchorCtr="0">
              <a:noAutofit/>
            </a:bodyPr>
            <a:lstStyle/>
            <a:p>
              <a:endParaRPr sz="2400"/>
            </a:p>
          </p:txBody>
        </p:sp>
        <p:sp>
          <p:nvSpPr>
            <p:cNvPr id="548" name="Google Shape;548;p38"/>
            <p:cNvSpPr/>
            <p:nvPr/>
          </p:nvSpPr>
          <p:spPr>
            <a:xfrm>
              <a:off x="3846432" y="2389079"/>
              <a:ext cx="53415" cy="54161"/>
            </a:xfrm>
            <a:custGeom>
              <a:avLst/>
              <a:gdLst/>
              <a:ahLst/>
              <a:cxnLst/>
              <a:rect l="l" t="t" r="r" b="b"/>
              <a:pathLst>
                <a:path w="2436" h="2470" extrusionOk="0">
                  <a:moveTo>
                    <a:pt x="1201" y="1"/>
                  </a:moveTo>
                  <a:cubicBezTo>
                    <a:pt x="534" y="1"/>
                    <a:pt x="0" y="568"/>
                    <a:pt x="0" y="1235"/>
                  </a:cubicBezTo>
                  <a:cubicBezTo>
                    <a:pt x="0" y="1902"/>
                    <a:pt x="534" y="2469"/>
                    <a:pt x="1201" y="2469"/>
                  </a:cubicBezTo>
                  <a:cubicBezTo>
                    <a:pt x="1902" y="2469"/>
                    <a:pt x="2435" y="1902"/>
                    <a:pt x="2435" y="1235"/>
                  </a:cubicBezTo>
                  <a:cubicBezTo>
                    <a:pt x="2435" y="568"/>
                    <a:pt x="1902" y="1"/>
                    <a:pt x="1201" y="1"/>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549" name="Google Shape;549;p38"/>
            <p:cNvSpPr/>
            <p:nvPr/>
          </p:nvSpPr>
          <p:spPr>
            <a:xfrm>
              <a:off x="4764408" y="1539121"/>
              <a:ext cx="53415" cy="53415"/>
            </a:xfrm>
            <a:custGeom>
              <a:avLst/>
              <a:gdLst/>
              <a:ahLst/>
              <a:cxnLst/>
              <a:rect l="l" t="t" r="r" b="b"/>
              <a:pathLst>
                <a:path w="2436" h="2436" extrusionOk="0">
                  <a:moveTo>
                    <a:pt x="1235" y="1"/>
                  </a:moveTo>
                  <a:cubicBezTo>
                    <a:pt x="534" y="1"/>
                    <a:pt x="0" y="535"/>
                    <a:pt x="0" y="1235"/>
                  </a:cubicBezTo>
                  <a:cubicBezTo>
                    <a:pt x="0" y="1902"/>
                    <a:pt x="534" y="2436"/>
                    <a:pt x="1235" y="2436"/>
                  </a:cubicBezTo>
                  <a:cubicBezTo>
                    <a:pt x="1902" y="2436"/>
                    <a:pt x="2436" y="1902"/>
                    <a:pt x="2436" y="1235"/>
                  </a:cubicBezTo>
                  <a:cubicBezTo>
                    <a:pt x="2436" y="535"/>
                    <a:pt x="1902" y="1"/>
                    <a:pt x="1235" y="1"/>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550" name="Google Shape;550;p38"/>
            <p:cNvSpPr/>
            <p:nvPr/>
          </p:nvSpPr>
          <p:spPr>
            <a:xfrm>
              <a:off x="4770987" y="1471100"/>
              <a:ext cx="54161" cy="54139"/>
            </a:xfrm>
            <a:custGeom>
              <a:avLst/>
              <a:gdLst/>
              <a:ahLst/>
              <a:cxnLst/>
              <a:rect l="l" t="t" r="r" b="b"/>
              <a:pathLst>
                <a:path w="2470" h="2469" extrusionOk="0">
                  <a:moveTo>
                    <a:pt x="1235" y="1"/>
                  </a:moveTo>
                  <a:cubicBezTo>
                    <a:pt x="568" y="1"/>
                    <a:pt x="1" y="568"/>
                    <a:pt x="1" y="1235"/>
                  </a:cubicBezTo>
                  <a:cubicBezTo>
                    <a:pt x="1" y="1902"/>
                    <a:pt x="568" y="2469"/>
                    <a:pt x="1235" y="2469"/>
                  </a:cubicBezTo>
                  <a:cubicBezTo>
                    <a:pt x="1902" y="2469"/>
                    <a:pt x="2469" y="1902"/>
                    <a:pt x="2469" y="1235"/>
                  </a:cubicBezTo>
                  <a:cubicBezTo>
                    <a:pt x="2469" y="568"/>
                    <a:pt x="1902" y="1"/>
                    <a:pt x="1235" y="1"/>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551" name="Google Shape;551;p38"/>
            <p:cNvSpPr/>
            <p:nvPr/>
          </p:nvSpPr>
          <p:spPr>
            <a:xfrm>
              <a:off x="3791567" y="1787830"/>
              <a:ext cx="54139" cy="53415"/>
            </a:xfrm>
            <a:custGeom>
              <a:avLst/>
              <a:gdLst/>
              <a:ahLst/>
              <a:cxnLst/>
              <a:rect l="l" t="t" r="r" b="b"/>
              <a:pathLst>
                <a:path w="2469" h="2436" extrusionOk="0">
                  <a:moveTo>
                    <a:pt x="1235" y="0"/>
                  </a:moveTo>
                  <a:cubicBezTo>
                    <a:pt x="568" y="0"/>
                    <a:pt x="0" y="534"/>
                    <a:pt x="0" y="1234"/>
                  </a:cubicBezTo>
                  <a:cubicBezTo>
                    <a:pt x="0" y="1902"/>
                    <a:pt x="568" y="2435"/>
                    <a:pt x="1235" y="2435"/>
                  </a:cubicBezTo>
                  <a:cubicBezTo>
                    <a:pt x="1902" y="2435"/>
                    <a:pt x="2469" y="1902"/>
                    <a:pt x="2469" y="1234"/>
                  </a:cubicBezTo>
                  <a:cubicBezTo>
                    <a:pt x="2469" y="534"/>
                    <a:pt x="1902" y="0"/>
                    <a:pt x="1235" y="0"/>
                  </a:cubicBezTo>
                  <a:close/>
                </a:path>
              </a:pathLst>
            </a:custGeom>
            <a:solidFill>
              <a:srgbClr val="D0A4EB"/>
            </a:solidFill>
            <a:ln>
              <a:noFill/>
            </a:ln>
          </p:spPr>
          <p:txBody>
            <a:bodyPr spcFirstLastPara="1" wrap="square" lIns="121900" tIns="121900" rIns="121900" bIns="121900" anchor="ctr" anchorCtr="0">
              <a:noAutofit/>
            </a:bodyPr>
            <a:lstStyle/>
            <a:p>
              <a:endParaRPr sz="2400"/>
            </a:p>
          </p:txBody>
        </p:sp>
        <p:sp>
          <p:nvSpPr>
            <p:cNvPr id="552" name="Google Shape;552;p38"/>
            <p:cNvSpPr/>
            <p:nvPr/>
          </p:nvSpPr>
          <p:spPr>
            <a:xfrm>
              <a:off x="4340165" y="2668510"/>
              <a:ext cx="53415" cy="54139"/>
            </a:xfrm>
            <a:custGeom>
              <a:avLst/>
              <a:gdLst/>
              <a:ahLst/>
              <a:cxnLst/>
              <a:rect l="l" t="t" r="r" b="b"/>
              <a:pathLst>
                <a:path w="2436" h="2469" extrusionOk="0">
                  <a:moveTo>
                    <a:pt x="1235" y="0"/>
                  </a:moveTo>
                  <a:cubicBezTo>
                    <a:pt x="534" y="0"/>
                    <a:pt x="0" y="534"/>
                    <a:pt x="0" y="1235"/>
                  </a:cubicBezTo>
                  <a:cubicBezTo>
                    <a:pt x="0" y="1902"/>
                    <a:pt x="534" y="2469"/>
                    <a:pt x="1235" y="2469"/>
                  </a:cubicBezTo>
                  <a:cubicBezTo>
                    <a:pt x="1902" y="2469"/>
                    <a:pt x="2435" y="1902"/>
                    <a:pt x="2435" y="1235"/>
                  </a:cubicBezTo>
                  <a:cubicBezTo>
                    <a:pt x="2435" y="534"/>
                    <a:pt x="1902" y="0"/>
                    <a:pt x="1235" y="0"/>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553" name="Google Shape;553;p38"/>
            <p:cNvSpPr/>
            <p:nvPr/>
          </p:nvSpPr>
          <p:spPr>
            <a:xfrm>
              <a:off x="3939319" y="1686873"/>
              <a:ext cx="54139" cy="53415"/>
            </a:xfrm>
            <a:custGeom>
              <a:avLst/>
              <a:gdLst/>
              <a:ahLst/>
              <a:cxnLst/>
              <a:rect l="l" t="t" r="r" b="b"/>
              <a:pathLst>
                <a:path w="2469" h="2436" extrusionOk="0">
                  <a:moveTo>
                    <a:pt x="1235" y="1"/>
                  </a:moveTo>
                  <a:cubicBezTo>
                    <a:pt x="568" y="1"/>
                    <a:pt x="1" y="535"/>
                    <a:pt x="1" y="1235"/>
                  </a:cubicBezTo>
                  <a:cubicBezTo>
                    <a:pt x="1" y="1902"/>
                    <a:pt x="568" y="2436"/>
                    <a:pt x="1235" y="2436"/>
                  </a:cubicBezTo>
                  <a:cubicBezTo>
                    <a:pt x="1935" y="2436"/>
                    <a:pt x="2469" y="1902"/>
                    <a:pt x="2469" y="1235"/>
                  </a:cubicBezTo>
                  <a:cubicBezTo>
                    <a:pt x="2469" y="535"/>
                    <a:pt x="1935" y="1"/>
                    <a:pt x="1235" y="1"/>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554" name="Google Shape;554;p38"/>
            <p:cNvSpPr/>
            <p:nvPr/>
          </p:nvSpPr>
          <p:spPr>
            <a:xfrm>
              <a:off x="3659911" y="1969966"/>
              <a:ext cx="54139" cy="54139"/>
            </a:xfrm>
            <a:custGeom>
              <a:avLst/>
              <a:gdLst/>
              <a:ahLst/>
              <a:cxnLst/>
              <a:rect l="l" t="t" r="r" b="b"/>
              <a:pathLst>
                <a:path w="2469" h="2469" extrusionOk="0">
                  <a:moveTo>
                    <a:pt x="1234" y="0"/>
                  </a:moveTo>
                  <a:cubicBezTo>
                    <a:pt x="567" y="0"/>
                    <a:pt x="0" y="567"/>
                    <a:pt x="0" y="1234"/>
                  </a:cubicBezTo>
                  <a:cubicBezTo>
                    <a:pt x="0" y="1902"/>
                    <a:pt x="567" y="2469"/>
                    <a:pt x="1234" y="2469"/>
                  </a:cubicBezTo>
                  <a:cubicBezTo>
                    <a:pt x="1902" y="2469"/>
                    <a:pt x="2469" y="1902"/>
                    <a:pt x="2469" y="1234"/>
                  </a:cubicBezTo>
                  <a:cubicBezTo>
                    <a:pt x="2469" y="567"/>
                    <a:pt x="1902" y="0"/>
                    <a:pt x="1234" y="0"/>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555" name="Google Shape;555;p38"/>
            <p:cNvSpPr/>
            <p:nvPr/>
          </p:nvSpPr>
          <p:spPr>
            <a:xfrm>
              <a:off x="4918738" y="2108201"/>
              <a:ext cx="54161" cy="53415"/>
            </a:xfrm>
            <a:custGeom>
              <a:avLst/>
              <a:gdLst/>
              <a:ahLst/>
              <a:cxnLst/>
              <a:rect l="l" t="t" r="r" b="b"/>
              <a:pathLst>
                <a:path w="2470" h="2436" extrusionOk="0">
                  <a:moveTo>
                    <a:pt x="1235" y="1"/>
                  </a:moveTo>
                  <a:cubicBezTo>
                    <a:pt x="568" y="1"/>
                    <a:pt x="1" y="534"/>
                    <a:pt x="1" y="1202"/>
                  </a:cubicBezTo>
                  <a:cubicBezTo>
                    <a:pt x="1" y="1902"/>
                    <a:pt x="568" y="2436"/>
                    <a:pt x="1235" y="2436"/>
                  </a:cubicBezTo>
                  <a:cubicBezTo>
                    <a:pt x="1902" y="2436"/>
                    <a:pt x="2469" y="1902"/>
                    <a:pt x="2469" y="1202"/>
                  </a:cubicBezTo>
                  <a:cubicBezTo>
                    <a:pt x="2469" y="534"/>
                    <a:pt x="1902" y="1"/>
                    <a:pt x="1235" y="1"/>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556" name="Google Shape;556;p38"/>
            <p:cNvSpPr/>
            <p:nvPr/>
          </p:nvSpPr>
          <p:spPr>
            <a:xfrm>
              <a:off x="4832429" y="2185739"/>
              <a:ext cx="54161" cy="54139"/>
            </a:xfrm>
            <a:custGeom>
              <a:avLst/>
              <a:gdLst/>
              <a:ahLst/>
              <a:cxnLst/>
              <a:rect l="l" t="t" r="r" b="b"/>
              <a:pathLst>
                <a:path w="2470" h="2469" extrusionOk="0">
                  <a:moveTo>
                    <a:pt x="1235" y="1"/>
                  </a:moveTo>
                  <a:cubicBezTo>
                    <a:pt x="568" y="1"/>
                    <a:pt x="1" y="534"/>
                    <a:pt x="1" y="1235"/>
                  </a:cubicBezTo>
                  <a:cubicBezTo>
                    <a:pt x="1" y="1902"/>
                    <a:pt x="568" y="2469"/>
                    <a:pt x="1235" y="2469"/>
                  </a:cubicBezTo>
                  <a:cubicBezTo>
                    <a:pt x="1902" y="2469"/>
                    <a:pt x="2469" y="1902"/>
                    <a:pt x="2469" y="1235"/>
                  </a:cubicBezTo>
                  <a:cubicBezTo>
                    <a:pt x="2469" y="534"/>
                    <a:pt x="1902" y="1"/>
                    <a:pt x="1235" y="1"/>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557" name="Google Shape;557;p38"/>
            <p:cNvSpPr/>
            <p:nvPr/>
          </p:nvSpPr>
          <p:spPr>
            <a:xfrm>
              <a:off x="4580080" y="1577890"/>
              <a:ext cx="54139" cy="54161"/>
            </a:xfrm>
            <a:custGeom>
              <a:avLst/>
              <a:gdLst/>
              <a:ahLst/>
              <a:cxnLst/>
              <a:rect l="l" t="t" r="r" b="b"/>
              <a:pathLst>
                <a:path w="2469" h="2470" extrusionOk="0">
                  <a:moveTo>
                    <a:pt x="1235" y="1"/>
                  </a:moveTo>
                  <a:cubicBezTo>
                    <a:pt x="568" y="1"/>
                    <a:pt x="0" y="568"/>
                    <a:pt x="0" y="1235"/>
                  </a:cubicBezTo>
                  <a:cubicBezTo>
                    <a:pt x="0" y="1935"/>
                    <a:pt x="568" y="2469"/>
                    <a:pt x="1235" y="2469"/>
                  </a:cubicBezTo>
                  <a:cubicBezTo>
                    <a:pt x="1902" y="2469"/>
                    <a:pt x="2469" y="1935"/>
                    <a:pt x="2469" y="1235"/>
                  </a:cubicBezTo>
                  <a:cubicBezTo>
                    <a:pt x="2469" y="568"/>
                    <a:pt x="1902" y="1"/>
                    <a:pt x="1235" y="1"/>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558" name="Google Shape;558;p38"/>
            <p:cNvSpPr/>
            <p:nvPr/>
          </p:nvSpPr>
          <p:spPr>
            <a:xfrm>
              <a:off x="4160946" y="3275613"/>
              <a:ext cx="54161" cy="54161"/>
            </a:xfrm>
            <a:custGeom>
              <a:avLst/>
              <a:gdLst/>
              <a:ahLst/>
              <a:cxnLst/>
              <a:rect l="l" t="t" r="r" b="b"/>
              <a:pathLst>
                <a:path w="2470" h="2470" extrusionOk="0">
                  <a:moveTo>
                    <a:pt x="1235" y="1"/>
                  </a:moveTo>
                  <a:cubicBezTo>
                    <a:pt x="568" y="1"/>
                    <a:pt x="1" y="568"/>
                    <a:pt x="1" y="1235"/>
                  </a:cubicBezTo>
                  <a:cubicBezTo>
                    <a:pt x="1" y="1902"/>
                    <a:pt x="568" y="2469"/>
                    <a:pt x="1235" y="2469"/>
                  </a:cubicBezTo>
                  <a:cubicBezTo>
                    <a:pt x="1936" y="2469"/>
                    <a:pt x="2469" y="1902"/>
                    <a:pt x="2469" y="1235"/>
                  </a:cubicBezTo>
                  <a:cubicBezTo>
                    <a:pt x="2469" y="568"/>
                    <a:pt x="1936" y="1"/>
                    <a:pt x="1235" y="1"/>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559" name="Google Shape;559;p38"/>
            <p:cNvSpPr/>
            <p:nvPr/>
          </p:nvSpPr>
          <p:spPr>
            <a:xfrm>
              <a:off x="4561792" y="3625981"/>
              <a:ext cx="101700" cy="101700"/>
            </a:xfrm>
            <a:custGeom>
              <a:avLst/>
              <a:gdLst/>
              <a:ahLst/>
              <a:cxnLst/>
              <a:rect l="l" t="t" r="r" b="b"/>
              <a:pathLst>
                <a:path w="4638" h="4638" extrusionOk="0">
                  <a:moveTo>
                    <a:pt x="2302" y="1"/>
                  </a:moveTo>
                  <a:cubicBezTo>
                    <a:pt x="1035" y="1"/>
                    <a:pt x="1" y="1035"/>
                    <a:pt x="1" y="2336"/>
                  </a:cubicBezTo>
                  <a:cubicBezTo>
                    <a:pt x="1" y="3603"/>
                    <a:pt x="1035" y="4638"/>
                    <a:pt x="2302" y="4638"/>
                  </a:cubicBezTo>
                  <a:cubicBezTo>
                    <a:pt x="3603" y="4638"/>
                    <a:pt x="4637" y="3603"/>
                    <a:pt x="4637" y="2336"/>
                  </a:cubicBezTo>
                  <a:cubicBezTo>
                    <a:pt x="4637" y="1035"/>
                    <a:pt x="3603" y="1"/>
                    <a:pt x="2302" y="1"/>
                  </a:cubicBezTo>
                  <a:close/>
                </a:path>
              </a:pathLst>
            </a:custGeom>
            <a:solidFill>
              <a:srgbClr val="EEB1C7"/>
            </a:solidFill>
            <a:ln>
              <a:noFill/>
            </a:ln>
          </p:spPr>
          <p:txBody>
            <a:bodyPr spcFirstLastPara="1" wrap="square" lIns="121900" tIns="121900" rIns="121900" bIns="121900" anchor="ctr" anchorCtr="0">
              <a:noAutofit/>
            </a:bodyPr>
            <a:lstStyle/>
            <a:p>
              <a:endParaRPr sz="2400"/>
            </a:p>
          </p:txBody>
        </p:sp>
        <p:sp>
          <p:nvSpPr>
            <p:cNvPr id="560" name="Google Shape;560;p38"/>
            <p:cNvSpPr/>
            <p:nvPr/>
          </p:nvSpPr>
          <p:spPr>
            <a:xfrm>
              <a:off x="5430036" y="2037987"/>
              <a:ext cx="54139" cy="53415"/>
            </a:xfrm>
            <a:custGeom>
              <a:avLst/>
              <a:gdLst/>
              <a:ahLst/>
              <a:cxnLst/>
              <a:rect l="l" t="t" r="r" b="b"/>
              <a:pathLst>
                <a:path w="2469" h="2436" extrusionOk="0">
                  <a:moveTo>
                    <a:pt x="1235" y="0"/>
                  </a:moveTo>
                  <a:cubicBezTo>
                    <a:pt x="568" y="0"/>
                    <a:pt x="0" y="534"/>
                    <a:pt x="0" y="1201"/>
                  </a:cubicBezTo>
                  <a:cubicBezTo>
                    <a:pt x="0" y="1902"/>
                    <a:pt x="568" y="2435"/>
                    <a:pt x="1235" y="2435"/>
                  </a:cubicBezTo>
                  <a:cubicBezTo>
                    <a:pt x="1902" y="2435"/>
                    <a:pt x="2469" y="1902"/>
                    <a:pt x="2469" y="1201"/>
                  </a:cubicBezTo>
                  <a:cubicBezTo>
                    <a:pt x="2469" y="534"/>
                    <a:pt x="1902" y="0"/>
                    <a:pt x="1235" y="0"/>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561" name="Google Shape;561;p38"/>
            <p:cNvSpPr/>
            <p:nvPr/>
          </p:nvSpPr>
          <p:spPr>
            <a:xfrm>
              <a:off x="4487917" y="2046758"/>
              <a:ext cx="118518" cy="118518"/>
            </a:xfrm>
            <a:custGeom>
              <a:avLst/>
              <a:gdLst/>
              <a:ahLst/>
              <a:cxnLst/>
              <a:rect l="l" t="t" r="r" b="b"/>
              <a:pathLst>
                <a:path w="5405" h="5405" extrusionOk="0">
                  <a:moveTo>
                    <a:pt x="2702" y="1"/>
                  </a:moveTo>
                  <a:cubicBezTo>
                    <a:pt x="1201" y="1"/>
                    <a:pt x="0" y="1235"/>
                    <a:pt x="0" y="2703"/>
                  </a:cubicBezTo>
                  <a:cubicBezTo>
                    <a:pt x="0" y="4204"/>
                    <a:pt x="1201" y="5405"/>
                    <a:pt x="2702" y="5405"/>
                  </a:cubicBezTo>
                  <a:cubicBezTo>
                    <a:pt x="4203" y="5405"/>
                    <a:pt x="5404" y="4204"/>
                    <a:pt x="5404" y="2703"/>
                  </a:cubicBezTo>
                  <a:cubicBezTo>
                    <a:pt x="5404" y="1235"/>
                    <a:pt x="4203" y="1"/>
                    <a:pt x="2702" y="1"/>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562" name="Google Shape;562;p38"/>
            <p:cNvSpPr/>
            <p:nvPr/>
          </p:nvSpPr>
          <p:spPr>
            <a:xfrm>
              <a:off x="4466712" y="2272048"/>
              <a:ext cx="54139" cy="53415"/>
            </a:xfrm>
            <a:custGeom>
              <a:avLst/>
              <a:gdLst/>
              <a:ahLst/>
              <a:cxnLst/>
              <a:rect l="l" t="t" r="r" b="b"/>
              <a:pathLst>
                <a:path w="2469" h="2436" extrusionOk="0">
                  <a:moveTo>
                    <a:pt x="1234" y="1"/>
                  </a:moveTo>
                  <a:cubicBezTo>
                    <a:pt x="567" y="1"/>
                    <a:pt x="0" y="534"/>
                    <a:pt x="0" y="1202"/>
                  </a:cubicBezTo>
                  <a:cubicBezTo>
                    <a:pt x="0" y="1902"/>
                    <a:pt x="567" y="2436"/>
                    <a:pt x="1234" y="2436"/>
                  </a:cubicBezTo>
                  <a:cubicBezTo>
                    <a:pt x="1901" y="2436"/>
                    <a:pt x="2469" y="1902"/>
                    <a:pt x="2469" y="1202"/>
                  </a:cubicBezTo>
                  <a:cubicBezTo>
                    <a:pt x="2469" y="534"/>
                    <a:pt x="1901" y="1"/>
                    <a:pt x="1234" y="1"/>
                  </a:cubicBezTo>
                  <a:close/>
                </a:path>
              </a:pathLst>
            </a:custGeom>
            <a:solidFill>
              <a:srgbClr val="D686A3"/>
            </a:solidFill>
            <a:ln>
              <a:noFill/>
            </a:ln>
          </p:spPr>
          <p:txBody>
            <a:bodyPr spcFirstLastPara="1" wrap="square" lIns="121900" tIns="121900" rIns="121900" bIns="121900" anchor="ctr" anchorCtr="0">
              <a:noAutofit/>
            </a:bodyPr>
            <a:lstStyle/>
            <a:p>
              <a:endParaRPr sz="2400"/>
            </a:p>
          </p:txBody>
        </p:sp>
        <p:sp>
          <p:nvSpPr>
            <p:cNvPr id="563" name="Google Shape;563;p38"/>
            <p:cNvSpPr/>
            <p:nvPr/>
          </p:nvSpPr>
          <p:spPr>
            <a:xfrm>
              <a:off x="5228889" y="1723449"/>
              <a:ext cx="54139" cy="54161"/>
            </a:xfrm>
            <a:custGeom>
              <a:avLst/>
              <a:gdLst/>
              <a:ahLst/>
              <a:cxnLst/>
              <a:rect l="l" t="t" r="r" b="b"/>
              <a:pathLst>
                <a:path w="2469" h="2470" extrusionOk="0">
                  <a:moveTo>
                    <a:pt x="1234" y="1"/>
                  </a:moveTo>
                  <a:cubicBezTo>
                    <a:pt x="567" y="1"/>
                    <a:pt x="0" y="568"/>
                    <a:pt x="0" y="1235"/>
                  </a:cubicBezTo>
                  <a:cubicBezTo>
                    <a:pt x="0" y="1902"/>
                    <a:pt x="567" y="2469"/>
                    <a:pt x="1234" y="2469"/>
                  </a:cubicBezTo>
                  <a:cubicBezTo>
                    <a:pt x="1935" y="2469"/>
                    <a:pt x="2469" y="1936"/>
                    <a:pt x="2469" y="1235"/>
                  </a:cubicBezTo>
                  <a:cubicBezTo>
                    <a:pt x="2469" y="568"/>
                    <a:pt x="1935" y="1"/>
                    <a:pt x="1234" y="1"/>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564" name="Google Shape;564;p38"/>
            <p:cNvSpPr/>
            <p:nvPr/>
          </p:nvSpPr>
          <p:spPr>
            <a:xfrm>
              <a:off x="4942881" y="1582276"/>
              <a:ext cx="54139" cy="53415"/>
            </a:xfrm>
            <a:custGeom>
              <a:avLst/>
              <a:gdLst/>
              <a:ahLst/>
              <a:cxnLst/>
              <a:rect l="l" t="t" r="r" b="b"/>
              <a:pathLst>
                <a:path w="2469" h="2436" extrusionOk="0">
                  <a:moveTo>
                    <a:pt x="1235" y="1"/>
                  </a:moveTo>
                  <a:cubicBezTo>
                    <a:pt x="534" y="1"/>
                    <a:pt x="1" y="535"/>
                    <a:pt x="1" y="1235"/>
                  </a:cubicBezTo>
                  <a:cubicBezTo>
                    <a:pt x="1" y="1902"/>
                    <a:pt x="534" y="2436"/>
                    <a:pt x="1235" y="2436"/>
                  </a:cubicBezTo>
                  <a:cubicBezTo>
                    <a:pt x="1902" y="2436"/>
                    <a:pt x="2469" y="1902"/>
                    <a:pt x="2469" y="1235"/>
                  </a:cubicBezTo>
                  <a:cubicBezTo>
                    <a:pt x="2469" y="535"/>
                    <a:pt x="1902" y="1"/>
                    <a:pt x="1235" y="1"/>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565" name="Google Shape;565;p38"/>
            <p:cNvSpPr/>
            <p:nvPr/>
          </p:nvSpPr>
          <p:spPr>
            <a:xfrm>
              <a:off x="4353322" y="1866816"/>
              <a:ext cx="53415" cy="53415"/>
            </a:xfrm>
            <a:custGeom>
              <a:avLst/>
              <a:gdLst/>
              <a:ahLst/>
              <a:cxnLst/>
              <a:rect l="l" t="t" r="r" b="b"/>
              <a:pathLst>
                <a:path w="2436" h="2436" extrusionOk="0">
                  <a:moveTo>
                    <a:pt x="1202" y="1"/>
                  </a:moveTo>
                  <a:cubicBezTo>
                    <a:pt x="534" y="1"/>
                    <a:pt x="1" y="535"/>
                    <a:pt x="1" y="1202"/>
                  </a:cubicBezTo>
                  <a:cubicBezTo>
                    <a:pt x="1" y="1902"/>
                    <a:pt x="534" y="2436"/>
                    <a:pt x="1202" y="2436"/>
                  </a:cubicBezTo>
                  <a:cubicBezTo>
                    <a:pt x="1902" y="2436"/>
                    <a:pt x="2436" y="1902"/>
                    <a:pt x="2436" y="1202"/>
                  </a:cubicBezTo>
                  <a:cubicBezTo>
                    <a:pt x="2436" y="535"/>
                    <a:pt x="1902" y="1"/>
                    <a:pt x="1202" y="1"/>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566" name="Google Shape;566;p38"/>
            <p:cNvSpPr/>
            <p:nvPr/>
          </p:nvSpPr>
          <p:spPr>
            <a:xfrm>
              <a:off x="4555214" y="1448426"/>
              <a:ext cx="54139" cy="54139"/>
            </a:xfrm>
            <a:custGeom>
              <a:avLst/>
              <a:gdLst/>
              <a:ahLst/>
              <a:cxnLst/>
              <a:rect l="l" t="t" r="r" b="b"/>
              <a:pathLst>
                <a:path w="2469" h="2469" extrusionOk="0">
                  <a:moveTo>
                    <a:pt x="1235" y="0"/>
                  </a:moveTo>
                  <a:cubicBezTo>
                    <a:pt x="567" y="0"/>
                    <a:pt x="0" y="568"/>
                    <a:pt x="0" y="1235"/>
                  </a:cubicBezTo>
                  <a:cubicBezTo>
                    <a:pt x="0" y="1935"/>
                    <a:pt x="567" y="2469"/>
                    <a:pt x="1235" y="2469"/>
                  </a:cubicBezTo>
                  <a:cubicBezTo>
                    <a:pt x="1902" y="2469"/>
                    <a:pt x="2469" y="1935"/>
                    <a:pt x="2469" y="1235"/>
                  </a:cubicBezTo>
                  <a:cubicBezTo>
                    <a:pt x="2469" y="568"/>
                    <a:pt x="1902" y="0"/>
                    <a:pt x="1235" y="0"/>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567" name="Google Shape;567;p38"/>
            <p:cNvSpPr/>
            <p:nvPr/>
          </p:nvSpPr>
          <p:spPr>
            <a:xfrm>
              <a:off x="3703065" y="1871201"/>
              <a:ext cx="54139" cy="54161"/>
            </a:xfrm>
            <a:custGeom>
              <a:avLst/>
              <a:gdLst/>
              <a:ahLst/>
              <a:cxnLst/>
              <a:rect l="l" t="t" r="r" b="b"/>
              <a:pathLst>
                <a:path w="2469" h="2470" extrusionOk="0">
                  <a:moveTo>
                    <a:pt x="1234" y="1"/>
                  </a:moveTo>
                  <a:cubicBezTo>
                    <a:pt x="567" y="1"/>
                    <a:pt x="0" y="568"/>
                    <a:pt x="0" y="1235"/>
                  </a:cubicBezTo>
                  <a:cubicBezTo>
                    <a:pt x="0" y="1902"/>
                    <a:pt x="567" y="2469"/>
                    <a:pt x="1234" y="2469"/>
                  </a:cubicBezTo>
                  <a:cubicBezTo>
                    <a:pt x="1902" y="2469"/>
                    <a:pt x="2469" y="1902"/>
                    <a:pt x="2469" y="1235"/>
                  </a:cubicBezTo>
                  <a:cubicBezTo>
                    <a:pt x="2469" y="568"/>
                    <a:pt x="1902" y="1"/>
                    <a:pt x="1234" y="1"/>
                  </a:cubicBezTo>
                  <a:close/>
                </a:path>
              </a:pathLst>
            </a:custGeom>
            <a:solidFill>
              <a:srgbClr val="D686A3"/>
            </a:solidFill>
            <a:ln>
              <a:noFill/>
            </a:ln>
          </p:spPr>
          <p:txBody>
            <a:bodyPr spcFirstLastPara="1" wrap="square" lIns="121900" tIns="121900" rIns="121900" bIns="121900" anchor="ctr" anchorCtr="0">
              <a:noAutofit/>
            </a:bodyPr>
            <a:lstStyle/>
            <a:p>
              <a:endParaRPr sz="2400"/>
            </a:p>
          </p:txBody>
        </p:sp>
        <p:sp>
          <p:nvSpPr>
            <p:cNvPr id="568" name="Google Shape;568;p38"/>
            <p:cNvSpPr/>
            <p:nvPr/>
          </p:nvSpPr>
          <p:spPr>
            <a:xfrm>
              <a:off x="4208509" y="1501821"/>
              <a:ext cx="53393" cy="54139"/>
            </a:xfrm>
            <a:custGeom>
              <a:avLst/>
              <a:gdLst/>
              <a:ahLst/>
              <a:cxnLst/>
              <a:rect l="l" t="t" r="r" b="b"/>
              <a:pathLst>
                <a:path w="2435" h="2469" extrusionOk="0">
                  <a:moveTo>
                    <a:pt x="1201" y="1"/>
                  </a:moveTo>
                  <a:cubicBezTo>
                    <a:pt x="534" y="1"/>
                    <a:pt x="0" y="568"/>
                    <a:pt x="0" y="1235"/>
                  </a:cubicBezTo>
                  <a:cubicBezTo>
                    <a:pt x="0" y="1902"/>
                    <a:pt x="534" y="2469"/>
                    <a:pt x="1201" y="2469"/>
                  </a:cubicBezTo>
                  <a:cubicBezTo>
                    <a:pt x="1901" y="2469"/>
                    <a:pt x="2435" y="1902"/>
                    <a:pt x="2435" y="1235"/>
                  </a:cubicBezTo>
                  <a:cubicBezTo>
                    <a:pt x="2435" y="568"/>
                    <a:pt x="1901" y="1"/>
                    <a:pt x="1201" y="1"/>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569" name="Google Shape;569;p38"/>
            <p:cNvSpPr/>
            <p:nvPr/>
          </p:nvSpPr>
          <p:spPr>
            <a:xfrm>
              <a:off x="4179980" y="1668607"/>
              <a:ext cx="98761" cy="98761"/>
            </a:xfrm>
            <a:custGeom>
              <a:avLst/>
              <a:gdLst/>
              <a:ahLst/>
              <a:cxnLst/>
              <a:rect l="l" t="t" r="r" b="b"/>
              <a:pathLst>
                <a:path w="4504" h="4504" extrusionOk="0">
                  <a:moveTo>
                    <a:pt x="2235" y="0"/>
                  </a:moveTo>
                  <a:cubicBezTo>
                    <a:pt x="1001" y="0"/>
                    <a:pt x="0" y="1001"/>
                    <a:pt x="0" y="2268"/>
                  </a:cubicBezTo>
                  <a:cubicBezTo>
                    <a:pt x="0" y="3503"/>
                    <a:pt x="1001" y="4503"/>
                    <a:pt x="2235" y="4503"/>
                  </a:cubicBezTo>
                  <a:cubicBezTo>
                    <a:pt x="3503" y="4503"/>
                    <a:pt x="4503" y="3503"/>
                    <a:pt x="4503" y="2268"/>
                  </a:cubicBezTo>
                  <a:cubicBezTo>
                    <a:pt x="4503" y="1001"/>
                    <a:pt x="3503" y="0"/>
                    <a:pt x="2235" y="0"/>
                  </a:cubicBezTo>
                  <a:close/>
                </a:path>
              </a:pathLst>
            </a:custGeom>
            <a:solidFill>
              <a:srgbClr val="D0A4EB"/>
            </a:solidFill>
            <a:ln>
              <a:noFill/>
            </a:ln>
          </p:spPr>
          <p:txBody>
            <a:bodyPr spcFirstLastPara="1" wrap="square" lIns="121900" tIns="121900" rIns="121900" bIns="121900" anchor="ctr" anchorCtr="0">
              <a:noAutofit/>
            </a:bodyPr>
            <a:lstStyle/>
            <a:p>
              <a:endParaRPr sz="2400"/>
            </a:p>
          </p:txBody>
        </p:sp>
        <p:sp>
          <p:nvSpPr>
            <p:cNvPr id="570" name="Google Shape;570;p38"/>
            <p:cNvSpPr/>
            <p:nvPr/>
          </p:nvSpPr>
          <p:spPr>
            <a:xfrm>
              <a:off x="4272144" y="1775397"/>
              <a:ext cx="54139" cy="54139"/>
            </a:xfrm>
            <a:custGeom>
              <a:avLst/>
              <a:gdLst/>
              <a:ahLst/>
              <a:cxnLst/>
              <a:rect l="l" t="t" r="r" b="b"/>
              <a:pathLst>
                <a:path w="2469" h="2469" extrusionOk="0">
                  <a:moveTo>
                    <a:pt x="1234" y="0"/>
                  </a:moveTo>
                  <a:cubicBezTo>
                    <a:pt x="567" y="0"/>
                    <a:pt x="0" y="534"/>
                    <a:pt x="0" y="1234"/>
                  </a:cubicBezTo>
                  <a:cubicBezTo>
                    <a:pt x="0" y="1902"/>
                    <a:pt x="567" y="2469"/>
                    <a:pt x="1234" y="2469"/>
                  </a:cubicBezTo>
                  <a:cubicBezTo>
                    <a:pt x="1901" y="2469"/>
                    <a:pt x="2469" y="1902"/>
                    <a:pt x="2469" y="1234"/>
                  </a:cubicBezTo>
                  <a:cubicBezTo>
                    <a:pt x="2469" y="534"/>
                    <a:pt x="1901" y="0"/>
                    <a:pt x="1234" y="0"/>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571" name="Google Shape;571;p38"/>
            <p:cNvSpPr/>
            <p:nvPr/>
          </p:nvSpPr>
          <p:spPr>
            <a:xfrm>
              <a:off x="4877777" y="2796285"/>
              <a:ext cx="161671" cy="150423"/>
            </a:xfrm>
            <a:custGeom>
              <a:avLst/>
              <a:gdLst/>
              <a:ahLst/>
              <a:cxnLst/>
              <a:rect l="l" t="t" r="r" b="b"/>
              <a:pathLst>
                <a:path w="7373" h="6860" extrusionOk="0">
                  <a:moveTo>
                    <a:pt x="3688" y="0"/>
                  </a:moveTo>
                  <a:cubicBezTo>
                    <a:pt x="2034" y="0"/>
                    <a:pt x="572" y="1196"/>
                    <a:pt x="301" y="2880"/>
                  </a:cubicBezTo>
                  <a:cubicBezTo>
                    <a:pt x="1" y="4748"/>
                    <a:pt x="1268" y="6515"/>
                    <a:pt x="3136" y="6816"/>
                  </a:cubicBezTo>
                  <a:cubicBezTo>
                    <a:pt x="3318" y="6845"/>
                    <a:pt x="3498" y="6860"/>
                    <a:pt x="3677" y="6860"/>
                  </a:cubicBezTo>
                  <a:cubicBezTo>
                    <a:pt x="5306" y="6860"/>
                    <a:pt x="6772" y="5664"/>
                    <a:pt x="7073" y="3980"/>
                  </a:cubicBezTo>
                  <a:cubicBezTo>
                    <a:pt x="7373" y="2146"/>
                    <a:pt x="6105" y="378"/>
                    <a:pt x="4237" y="44"/>
                  </a:cubicBezTo>
                  <a:cubicBezTo>
                    <a:pt x="4053" y="15"/>
                    <a:pt x="3869" y="0"/>
                    <a:pt x="3688" y="0"/>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572" name="Google Shape;572;p38"/>
            <p:cNvSpPr/>
            <p:nvPr/>
          </p:nvSpPr>
          <p:spPr>
            <a:xfrm>
              <a:off x="4367948" y="3574056"/>
              <a:ext cx="171188" cy="170442"/>
            </a:xfrm>
            <a:custGeom>
              <a:avLst/>
              <a:gdLst/>
              <a:ahLst/>
              <a:cxnLst/>
              <a:rect l="l" t="t" r="r" b="b"/>
              <a:pathLst>
                <a:path w="7807" h="7773" extrusionOk="0">
                  <a:moveTo>
                    <a:pt x="3904" y="1"/>
                  </a:moveTo>
                  <a:cubicBezTo>
                    <a:pt x="1769" y="1"/>
                    <a:pt x="1" y="1735"/>
                    <a:pt x="1" y="3903"/>
                  </a:cubicBezTo>
                  <a:cubicBezTo>
                    <a:pt x="1" y="6038"/>
                    <a:pt x="1769" y="7773"/>
                    <a:pt x="3904" y="7773"/>
                  </a:cubicBezTo>
                  <a:cubicBezTo>
                    <a:pt x="6072" y="7773"/>
                    <a:pt x="7806" y="6038"/>
                    <a:pt x="7806" y="3903"/>
                  </a:cubicBezTo>
                  <a:cubicBezTo>
                    <a:pt x="7806" y="1735"/>
                    <a:pt x="6072" y="1"/>
                    <a:pt x="3904" y="1"/>
                  </a:cubicBezTo>
                  <a:close/>
                </a:path>
              </a:pathLst>
            </a:custGeom>
            <a:solidFill>
              <a:srgbClr val="D686A3"/>
            </a:solidFill>
            <a:ln>
              <a:noFill/>
            </a:ln>
          </p:spPr>
          <p:txBody>
            <a:bodyPr spcFirstLastPara="1" wrap="square" lIns="121900" tIns="121900" rIns="121900" bIns="121900" anchor="ctr" anchorCtr="0">
              <a:noAutofit/>
            </a:bodyPr>
            <a:lstStyle/>
            <a:p>
              <a:endParaRPr sz="2400"/>
            </a:p>
          </p:txBody>
        </p:sp>
        <p:sp>
          <p:nvSpPr>
            <p:cNvPr id="573" name="Google Shape;573;p38"/>
            <p:cNvSpPr/>
            <p:nvPr/>
          </p:nvSpPr>
          <p:spPr>
            <a:xfrm>
              <a:off x="4602030" y="2176222"/>
              <a:ext cx="170442" cy="171188"/>
            </a:xfrm>
            <a:custGeom>
              <a:avLst/>
              <a:gdLst/>
              <a:ahLst/>
              <a:cxnLst/>
              <a:rect l="l" t="t" r="r" b="b"/>
              <a:pathLst>
                <a:path w="7773" h="7807" extrusionOk="0">
                  <a:moveTo>
                    <a:pt x="3870" y="1"/>
                  </a:moveTo>
                  <a:cubicBezTo>
                    <a:pt x="1735" y="1"/>
                    <a:pt x="0" y="1769"/>
                    <a:pt x="0" y="3904"/>
                  </a:cubicBezTo>
                  <a:cubicBezTo>
                    <a:pt x="0" y="6039"/>
                    <a:pt x="1735" y="7807"/>
                    <a:pt x="3870" y="7807"/>
                  </a:cubicBezTo>
                  <a:cubicBezTo>
                    <a:pt x="6038" y="7807"/>
                    <a:pt x="7772" y="6039"/>
                    <a:pt x="7772" y="3904"/>
                  </a:cubicBezTo>
                  <a:cubicBezTo>
                    <a:pt x="7772" y="1769"/>
                    <a:pt x="6038" y="1"/>
                    <a:pt x="3870" y="1"/>
                  </a:cubicBezTo>
                  <a:close/>
                </a:path>
              </a:pathLst>
            </a:custGeom>
            <a:solidFill>
              <a:srgbClr val="EEB1C7"/>
            </a:solidFill>
            <a:ln>
              <a:noFill/>
            </a:ln>
          </p:spPr>
          <p:txBody>
            <a:bodyPr spcFirstLastPara="1" wrap="square" lIns="121900" tIns="121900" rIns="121900" bIns="121900" anchor="ctr" anchorCtr="0">
              <a:noAutofit/>
            </a:bodyPr>
            <a:lstStyle/>
            <a:p>
              <a:endParaRPr sz="2400"/>
            </a:p>
          </p:txBody>
        </p:sp>
        <p:sp>
          <p:nvSpPr>
            <p:cNvPr id="574" name="Google Shape;574;p38"/>
            <p:cNvSpPr/>
            <p:nvPr/>
          </p:nvSpPr>
          <p:spPr>
            <a:xfrm>
              <a:off x="4404524" y="2397872"/>
              <a:ext cx="171188" cy="171166"/>
            </a:xfrm>
            <a:custGeom>
              <a:avLst/>
              <a:gdLst/>
              <a:ahLst/>
              <a:cxnLst/>
              <a:rect l="l" t="t" r="r" b="b"/>
              <a:pathLst>
                <a:path w="7807" h="7806" extrusionOk="0">
                  <a:moveTo>
                    <a:pt x="3904" y="0"/>
                  </a:moveTo>
                  <a:cubicBezTo>
                    <a:pt x="1735" y="0"/>
                    <a:pt x="1" y="1768"/>
                    <a:pt x="1" y="3903"/>
                  </a:cubicBezTo>
                  <a:cubicBezTo>
                    <a:pt x="1" y="6071"/>
                    <a:pt x="1735" y="7806"/>
                    <a:pt x="3904" y="7806"/>
                  </a:cubicBezTo>
                  <a:cubicBezTo>
                    <a:pt x="6038" y="7806"/>
                    <a:pt x="7806" y="6071"/>
                    <a:pt x="7806" y="3903"/>
                  </a:cubicBezTo>
                  <a:cubicBezTo>
                    <a:pt x="7806" y="1768"/>
                    <a:pt x="6038" y="0"/>
                    <a:pt x="3904" y="0"/>
                  </a:cubicBezTo>
                  <a:close/>
                </a:path>
              </a:pathLst>
            </a:custGeom>
            <a:solidFill>
              <a:srgbClr val="D686A3"/>
            </a:solidFill>
            <a:ln>
              <a:noFill/>
            </a:ln>
          </p:spPr>
          <p:txBody>
            <a:bodyPr spcFirstLastPara="1" wrap="square" lIns="121900" tIns="121900" rIns="121900" bIns="121900" anchor="ctr" anchorCtr="0">
              <a:noAutofit/>
            </a:bodyPr>
            <a:lstStyle/>
            <a:p>
              <a:endParaRPr sz="2400"/>
            </a:p>
          </p:txBody>
        </p:sp>
        <p:sp>
          <p:nvSpPr>
            <p:cNvPr id="575" name="Google Shape;575;p38"/>
            <p:cNvSpPr/>
            <p:nvPr/>
          </p:nvSpPr>
          <p:spPr>
            <a:xfrm>
              <a:off x="3578711" y="2408595"/>
              <a:ext cx="289662" cy="269862"/>
            </a:xfrm>
            <a:custGeom>
              <a:avLst/>
              <a:gdLst/>
              <a:ahLst/>
              <a:cxnLst/>
              <a:rect l="l" t="t" r="r" b="b"/>
              <a:pathLst>
                <a:path w="13210" h="12307" extrusionOk="0">
                  <a:moveTo>
                    <a:pt x="6597" y="0"/>
                  </a:moveTo>
                  <a:cubicBezTo>
                    <a:pt x="3640" y="0"/>
                    <a:pt x="1016" y="2144"/>
                    <a:pt x="534" y="5182"/>
                  </a:cubicBezTo>
                  <a:cubicBezTo>
                    <a:pt x="1" y="8551"/>
                    <a:pt x="2269" y="11687"/>
                    <a:pt x="5605" y="12220"/>
                  </a:cubicBezTo>
                  <a:cubicBezTo>
                    <a:pt x="5949" y="12278"/>
                    <a:pt x="6291" y="12306"/>
                    <a:pt x="6628" y="12306"/>
                  </a:cubicBezTo>
                  <a:cubicBezTo>
                    <a:pt x="9594" y="12306"/>
                    <a:pt x="12197" y="10145"/>
                    <a:pt x="12676" y="7150"/>
                  </a:cubicBezTo>
                  <a:cubicBezTo>
                    <a:pt x="13210" y="3781"/>
                    <a:pt x="10942" y="645"/>
                    <a:pt x="7573" y="78"/>
                  </a:cubicBezTo>
                  <a:cubicBezTo>
                    <a:pt x="7245" y="26"/>
                    <a:pt x="6919" y="0"/>
                    <a:pt x="6597" y="0"/>
                  </a:cubicBezTo>
                  <a:close/>
                </a:path>
              </a:pathLst>
            </a:custGeom>
            <a:solidFill>
              <a:srgbClr val="D0A4EB"/>
            </a:solidFill>
            <a:ln>
              <a:noFill/>
            </a:ln>
          </p:spPr>
          <p:txBody>
            <a:bodyPr spcFirstLastPara="1" wrap="square" lIns="121900" tIns="121900" rIns="121900" bIns="121900" anchor="ctr" anchorCtr="0">
              <a:noAutofit/>
            </a:bodyPr>
            <a:lstStyle/>
            <a:p>
              <a:endParaRPr sz="2400"/>
            </a:p>
          </p:txBody>
        </p:sp>
        <p:sp>
          <p:nvSpPr>
            <p:cNvPr id="576" name="Google Shape;576;p38"/>
            <p:cNvSpPr/>
            <p:nvPr/>
          </p:nvSpPr>
          <p:spPr>
            <a:xfrm>
              <a:off x="4127309" y="2441027"/>
              <a:ext cx="171166" cy="171166"/>
            </a:xfrm>
            <a:custGeom>
              <a:avLst/>
              <a:gdLst/>
              <a:ahLst/>
              <a:cxnLst/>
              <a:rect l="l" t="t" r="r" b="b"/>
              <a:pathLst>
                <a:path w="7806" h="7806" extrusionOk="0">
                  <a:moveTo>
                    <a:pt x="3903" y="0"/>
                  </a:moveTo>
                  <a:cubicBezTo>
                    <a:pt x="1768" y="0"/>
                    <a:pt x="0" y="1768"/>
                    <a:pt x="0" y="3903"/>
                  </a:cubicBezTo>
                  <a:cubicBezTo>
                    <a:pt x="0" y="6038"/>
                    <a:pt x="1768" y="7806"/>
                    <a:pt x="3903" y="7806"/>
                  </a:cubicBezTo>
                  <a:cubicBezTo>
                    <a:pt x="6038" y="7806"/>
                    <a:pt x="7806" y="6038"/>
                    <a:pt x="7806" y="3903"/>
                  </a:cubicBezTo>
                  <a:cubicBezTo>
                    <a:pt x="7806" y="1768"/>
                    <a:pt x="6038" y="0"/>
                    <a:pt x="3903" y="0"/>
                  </a:cubicBezTo>
                  <a:close/>
                </a:path>
              </a:pathLst>
            </a:custGeom>
            <a:solidFill>
              <a:srgbClr val="D0A4EB"/>
            </a:solidFill>
            <a:ln>
              <a:noFill/>
            </a:ln>
          </p:spPr>
          <p:txBody>
            <a:bodyPr spcFirstLastPara="1" wrap="square" lIns="121900" tIns="121900" rIns="121900" bIns="121900" anchor="ctr" anchorCtr="0">
              <a:noAutofit/>
            </a:bodyPr>
            <a:lstStyle/>
            <a:p>
              <a:endParaRPr sz="2400"/>
            </a:p>
          </p:txBody>
        </p:sp>
        <p:sp>
          <p:nvSpPr>
            <p:cNvPr id="577" name="Google Shape;577;p38"/>
            <p:cNvSpPr/>
            <p:nvPr/>
          </p:nvSpPr>
          <p:spPr>
            <a:xfrm>
              <a:off x="3741834" y="1791493"/>
              <a:ext cx="615154" cy="615154"/>
            </a:xfrm>
            <a:custGeom>
              <a:avLst/>
              <a:gdLst/>
              <a:ahLst/>
              <a:cxnLst/>
              <a:rect l="l" t="t" r="r" b="b"/>
              <a:pathLst>
                <a:path w="28054" h="28054" extrusionOk="0">
                  <a:moveTo>
                    <a:pt x="14010" y="0"/>
                  </a:moveTo>
                  <a:cubicBezTo>
                    <a:pt x="6271" y="0"/>
                    <a:pt x="0" y="6305"/>
                    <a:pt x="0" y="14043"/>
                  </a:cubicBezTo>
                  <a:cubicBezTo>
                    <a:pt x="0" y="21782"/>
                    <a:pt x="6271" y="28053"/>
                    <a:pt x="14010" y="28053"/>
                  </a:cubicBezTo>
                  <a:cubicBezTo>
                    <a:pt x="21782" y="28053"/>
                    <a:pt x="28054" y="21782"/>
                    <a:pt x="28054" y="14043"/>
                  </a:cubicBezTo>
                  <a:cubicBezTo>
                    <a:pt x="28054" y="6305"/>
                    <a:pt x="21782" y="0"/>
                    <a:pt x="14010" y="0"/>
                  </a:cubicBezTo>
                  <a:close/>
                </a:path>
              </a:pathLst>
            </a:custGeom>
            <a:solidFill>
              <a:srgbClr val="B271CC"/>
            </a:solidFill>
            <a:ln>
              <a:noFill/>
            </a:ln>
          </p:spPr>
          <p:txBody>
            <a:bodyPr spcFirstLastPara="1" wrap="square" lIns="121900" tIns="121900" rIns="121900" bIns="121900" anchor="ctr" anchorCtr="0">
              <a:noAutofit/>
            </a:bodyPr>
            <a:lstStyle/>
            <a:p>
              <a:endParaRPr sz="2400"/>
            </a:p>
          </p:txBody>
        </p:sp>
        <p:sp>
          <p:nvSpPr>
            <p:cNvPr id="578" name="Google Shape;578;p38"/>
            <p:cNvSpPr/>
            <p:nvPr/>
          </p:nvSpPr>
          <p:spPr>
            <a:xfrm>
              <a:off x="4813417" y="2192318"/>
              <a:ext cx="615154" cy="615176"/>
            </a:xfrm>
            <a:custGeom>
              <a:avLst/>
              <a:gdLst/>
              <a:ahLst/>
              <a:cxnLst/>
              <a:rect l="l" t="t" r="r" b="b"/>
              <a:pathLst>
                <a:path w="28054" h="28055" extrusionOk="0">
                  <a:moveTo>
                    <a:pt x="14044" y="1"/>
                  </a:moveTo>
                  <a:cubicBezTo>
                    <a:pt x="6272" y="1"/>
                    <a:pt x="0" y="6272"/>
                    <a:pt x="0" y="14011"/>
                  </a:cubicBezTo>
                  <a:cubicBezTo>
                    <a:pt x="0" y="21783"/>
                    <a:pt x="6272" y="28054"/>
                    <a:pt x="14044" y="28054"/>
                  </a:cubicBezTo>
                  <a:cubicBezTo>
                    <a:pt x="21783" y="28054"/>
                    <a:pt x="28054" y="21783"/>
                    <a:pt x="28054" y="14011"/>
                  </a:cubicBezTo>
                  <a:cubicBezTo>
                    <a:pt x="28054" y="6272"/>
                    <a:pt x="21783" y="1"/>
                    <a:pt x="14044" y="1"/>
                  </a:cubicBezTo>
                  <a:close/>
                </a:path>
              </a:pathLst>
            </a:custGeom>
            <a:solidFill>
              <a:srgbClr val="D0A4EB"/>
            </a:solidFill>
            <a:ln>
              <a:noFill/>
            </a:ln>
          </p:spPr>
          <p:txBody>
            <a:bodyPr spcFirstLastPara="1" wrap="square" lIns="121900" tIns="121900" rIns="121900" bIns="121900" anchor="ctr" anchorCtr="0">
              <a:noAutofit/>
            </a:bodyPr>
            <a:lstStyle/>
            <a:p>
              <a:endParaRPr sz="2400"/>
            </a:p>
          </p:txBody>
        </p:sp>
        <p:sp>
          <p:nvSpPr>
            <p:cNvPr id="579" name="Google Shape;579;p38"/>
            <p:cNvSpPr/>
            <p:nvPr/>
          </p:nvSpPr>
          <p:spPr>
            <a:xfrm>
              <a:off x="3793760" y="2643906"/>
              <a:ext cx="607852" cy="551718"/>
            </a:xfrm>
            <a:custGeom>
              <a:avLst/>
              <a:gdLst/>
              <a:ahLst/>
              <a:cxnLst/>
              <a:rect l="l" t="t" r="r" b="b"/>
              <a:pathLst>
                <a:path w="27721" h="25161" extrusionOk="0">
                  <a:moveTo>
                    <a:pt x="13825" y="0"/>
                  </a:moveTo>
                  <a:cubicBezTo>
                    <a:pt x="8156" y="0"/>
                    <a:pt x="3001" y="3884"/>
                    <a:pt x="1635" y="9662"/>
                  </a:cubicBezTo>
                  <a:cubicBezTo>
                    <a:pt x="1" y="16400"/>
                    <a:pt x="4170" y="23205"/>
                    <a:pt x="10942" y="24806"/>
                  </a:cubicBezTo>
                  <a:cubicBezTo>
                    <a:pt x="11930" y="25046"/>
                    <a:pt x="12921" y="25161"/>
                    <a:pt x="13896" y="25161"/>
                  </a:cubicBezTo>
                  <a:cubicBezTo>
                    <a:pt x="19565" y="25161"/>
                    <a:pt x="24720" y="21277"/>
                    <a:pt x="26086" y="15499"/>
                  </a:cubicBezTo>
                  <a:cubicBezTo>
                    <a:pt x="27720" y="8761"/>
                    <a:pt x="23551" y="1956"/>
                    <a:pt x="16779" y="355"/>
                  </a:cubicBezTo>
                  <a:cubicBezTo>
                    <a:pt x="15790" y="115"/>
                    <a:pt x="14800" y="0"/>
                    <a:pt x="13825" y="0"/>
                  </a:cubicBezTo>
                  <a:close/>
                </a:path>
              </a:pathLst>
            </a:custGeom>
            <a:solidFill>
              <a:srgbClr val="FCB524"/>
            </a:solidFill>
            <a:ln>
              <a:noFill/>
            </a:ln>
          </p:spPr>
          <p:txBody>
            <a:bodyPr spcFirstLastPara="1" wrap="square" lIns="121900" tIns="121900" rIns="121900" bIns="121900" anchor="ctr" anchorCtr="0">
              <a:noAutofit/>
            </a:bodyPr>
            <a:lstStyle/>
            <a:p>
              <a:endParaRPr sz="2400"/>
            </a:p>
          </p:txBody>
        </p:sp>
        <p:sp>
          <p:nvSpPr>
            <p:cNvPr id="580" name="Google Shape;580;p38"/>
            <p:cNvSpPr/>
            <p:nvPr/>
          </p:nvSpPr>
          <p:spPr>
            <a:xfrm>
              <a:off x="4474760" y="3042275"/>
              <a:ext cx="496658" cy="495934"/>
            </a:xfrm>
            <a:custGeom>
              <a:avLst/>
              <a:gdLst/>
              <a:ahLst/>
              <a:cxnLst/>
              <a:rect l="l" t="t" r="r" b="b"/>
              <a:pathLst>
                <a:path w="22650" h="22617" extrusionOk="0">
                  <a:moveTo>
                    <a:pt x="11308" y="1"/>
                  </a:moveTo>
                  <a:cubicBezTo>
                    <a:pt x="5070" y="1"/>
                    <a:pt x="0" y="5071"/>
                    <a:pt x="0" y="11309"/>
                  </a:cubicBezTo>
                  <a:cubicBezTo>
                    <a:pt x="0" y="17580"/>
                    <a:pt x="5070" y="22617"/>
                    <a:pt x="11308" y="22617"/>
                  </a:cubicBezTo>
                  <a:cubicBezTo>
                    <a:pt x="17579" y="22617"/>
                    <a:pt x="22650" y="17580"/>
                    <a:pt x="22650" y="11309"/>
                  </a:cubicBezTo>
                  <a:cubicBezTo>
                    <a:pt x="22650" y="5071"/>
                    <a:pt x="17579" y="1"/>
                    <a:pt x="11308"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581" name="Google Shape;581;p38"/>
            <p:cNvSpPr/>
            <p:nvPr/>
          </p:nvSpPr>
          <p:spPr>
            <a:xfrm>
              <a:off x="4449871" y="2594634"/>
              <a:ext cx="346740" cy="346718"/>
            </a:xfrm>
            <a:custGeom>
              <a:avLst/>
              <a:gdLst/>
              <a:ahLst/>
              <a:cxnLst/>
              <a:rect l="l" t="t" r="r" b="b"/>
              <a:pathLst>
                <a:path w="15813" h="15812" extrusionOk="0">
                  <a:moveTo>
                    <a:pt x="7907" y="0"/>
                  </a:moveTo>
                  <a:cubicBezTo>
                    <a:pt x="3537" y="0"/>
                    <a:pt x="1" y="3536"/>
                    <a:pt x="1" y="7906"/>
                  </a:cubicBezTo>
                  <a:cubicBezTo>
                    <a:pt x="1" y="12276"/>
                    <a:pt x="3537" y="15812"/>
                    <a:pt x="7907" y="15812"/>
                  </a:cubicBezTo>
                  <a:cubicBezTo>
                    <a:pt x="12276" y="15812"/>
                    <a:pt x="15812" y="12276"/>
                    <a:pt x="15812" y="7906"/>
                  </a:cubicBezTo>
                  <a:cubicBezTo>
                    <a:pt x="15812" y="3536"/>
                    <a:pt x="12276" y="0"/>
                    <a:pt x="7907"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582" name="Google Shape;582;p38"/>
            <p:cNvSpPr/>
            <p:nvPr/>
          </p:nvSpPr>
          <p:spPr>
            <a:xfrm>
              <a:off x="4523747" y="1612997"/>
              <a:ext cx="496680" cy="496680"/>
            </a:xfrm>
            <a:custGeom>
              <a:avLst/>
              <a:gdLst/>
              <a:ahLst/>
              <a:cxnLst/>
              <a:rect l="l" t="t" r="r" b="b"/>
              <a:pathLst>
                <a:path w="22651" h="22651" extrusionOk="0">
                  <a:moveTo>
                    <a:pt x="11309" y="1"/>
                  </a:moveTo>
                  <a:cubicBezTo>
                    <a:pt x="5071" y="1"/>
                    <a:pt x="1" y="5071"/>
                    <a:pt x="1" y="11342"/>
                  </a:cubicBezTo>
                  <a:cubicBezTo>
                    <a:pt x="1" y="17580"/>
                    <a:pt x="5071" y="22650"/>
                    <a:pt x="11309" y="22650"/>
                  </a:cubicBezTo>
                  <a:cubicBezTo>
                    <a:pt x="17580" y="22650"/>
                    <a:pt x="22650" y="17580"/>
                    <a:pt x="22650" y="11342"/>
                  </a:cubicBezTo>
                  <a:cubicBezTo>
                    <a:pt x="22650" y="5071"/>
                    <a:pt x="17580" y="1"/>
                    <a:pt x="11309" y="1"/>
                  </a:cubicBezTo>
                  <a:close/>
                </a:path>
              </a:pathLst>
            </a:custGeom>
            <a:solidFill>
              <a:srgbClr val="D686A3"/>
            </a:solidFill>
            <a:ln>
              <a:noFill/>
            </a:ln>
          </p:spPr>
          <p:txBody>
            <a:bodyPr spcFirstLastPara="1" wrap="square" lIns="121900" tIns="121900" rIns="121900" bIns="121900" anchor="ctr" anchorCtr="0">
              <a:noAutofit/>
            </a:bodyPr>
            <a:lstStyle/>
            <a:p>
              <a:endParaRPr sz="2400"/>
            </a:p>
          </p:txBody>
        </p:sp>
        <p:sp>
          <p:nvSpPr>
            <p:cNvPr id="583" name="Google Shape;583;p38"/>
            <p:cNvSpPr/>
            <p:nvPr/>
          </p:nvSpPr>
          <p:spPr>
            <a:xfrm>
              <a:off x="4977988" y="2912044"/>
              <a:ext cx="331368" cy="292359"/>
            </a:xfrm>
            <a:custGeom>
              <a:avLst/>
              <a:gdLst/>
              <a:ahLst/>
              <a:cxnLst/>
              <a:rect l="l" t="t" r="r" b="b"/>
              <a:pathLst>
                <a:path w="15112" h="13333" extrusionOk="0">
                  <a:moveTo>
                    <a:pt x="7564" y="1"/>
                  </a:moveTo>
                  <a:cubicBezTo>
                    <a:pt x="6722" y="1"/>
                    <a:pt x="5865" y="162"/>
                    <a:pt x="5038" y="503"/>
                  </a:cubicBezTo>
                  <a:cubicBezTo>
                    <a:pt x="1635" y="1904"/>
                    <a:pt x="1" y="5773"/>
                    <a:pt x="1402" y="9176"/>
                  </a:cubicBezTo>
                  <a:cubicBezTo>
                    <a:pt x="2464" y="11782"/>
                    <a:pt x="4947" y="13332"/>
                    <a:pt x="7569" y="13332"/>
                  </a:cubicBezTo>
                  <a:cubicBezTo>
                    <a:pt x="8404" y="13332"/>
                    <a:pt x="9253" y="13175"/>
                    <a:pt x="10075" y="12845"/>
                  </a:cubicBezTo>
                  <a:cubicBezTo>
                    <a:pt x="13477" y="11444"/>
                    <a:pt x="15112" y="7541"/>
                    <a:pt x="13711" y="4139"/>
                  </a:cubicBezTo>
                  <a:cubicBezTo>
                    <a:pt x="12675" y="1563"/>
                    <a:pt x="10188" y="1"/>
                    <a:pt x="7564"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grpSp>
      <p:sp>
        <p:nvSpPr>
          <p:cNvPr id="584" name="Google Shape;584;p38"/>
          <p:cNvSpPr/>
          <p:nvPr/>
        </p:nvSpPr>
        <p:spPr>
          <a:xfrm flipH="1">
            <a:off x="890333" y="2400967"/>
            <a:ext cx="3243687" cy="826195"/>
          </a:xfrm>
          <a:custGeom>
            <a:avLst/>
            <a:gdLst/>
            <a:ahLst/>
            <a:cxnLst/>
            <a:rect l="l" t="t" r="r" b="b"/>
            <a:pathLst>
              <a:path w="107943" h="31315" extrusionOk="0">
                <a:moveTo>
                  <a:pt x="3692" y="1"/>
                </a:moveTo>
                <a:cubicBezTo>
                  <a:pt x="1656" y="1"/>
                  <a:pt x="1" y="1656"/>
                  <a:pt x="1" y="3692"/>
                </a:cubicBezTo>
                <a:lnTo>
                  <a:pt x="1" y="27623"/>
                </a:lnTo>
                <a:cubicBezTo>
                  <a:pt x="1" y="29659"/>
                  <a:pt x="1656" y="31314"/>
                  <a:pt x="3692" y="31314"/>
                </a:cubicBezTo>
                <a:lnTo>
                  <a:pt x="92286" y="31314"/>
                </a:lnTo>
                <a:cubicBezTo>
                  <a:pt x="100930" y="31314"/>
                  <a:pt x="107943" y="24301"/>
                  <a:pt x="107943" y="15657"/>
                </a:cubicBezTo>
                <a:cubicBezTo>
                  <a:pt x="107943" y="11335"/>
                  <a:pt x="106193" y="7418"/>
                  <a:pt x="103359" y="4585"/>
                </a:cubicBezTo>
                <a:cubicBezTo>
                  <a:pt x="100525" y="1751"/>
                  <a:pt x="96608" y="1"/>
                  <a:pt x="92286" y="1"/>
                </a:cubicBezTo>
                <a:close/>
              </a:path>
            </a:pathLst>
          </a:custGeom>
          <a:solidFill>
            <a:srgbClr val="EEEEEE"/>
          </a:solidFill>
          <a:ln>
            <a:noFill/>
          </a:ln>
        </p:spPr>
        <p:txBody>
          <a:bodyPr spcFirstLastPara="1" wrap="square" lIns="853433" tIns="121900" rIns="121900" bIns="121900" anchor="ctr" anchorCtr="0">
            <a:noAutofit/>
          </a:bodyPr>
          <a:lstStyle/>
          <a:p>
            <a:r>
              <a:rPr lang="en-US" sz="2400" b="1" dirty="0">
                <a:latin typeface="Times New Roman" panose="02020603050405020304" pitchFamily="18" charset="0"/>
                <a:ea typeface="SimSun" panose="02010600030101010101" pitchFamily="2" charset="-122"/>
              </a:rPr>
              <a:t>Multilingual Support</a:t>
            </a:r>
            <a:endParaRPr lang="en-US" sz="2400" dirty="0"/>
          </a:p>
        </p:txBody>
      </p:sp>
      <p:sp>
        <p:nvSpPr>
          <p:cNvPr id="585" name="Google Shape;585;p38"/>
          <p:cNvSpPr/>
          <p:nvPr/>
        </p:nvSpPr>
        <p:spPr>
          <a:xfrm flipH="1">
            <a:off x="890390" y="2400961"/>
            <a:ext cx="680716" cy="826195"/>
          </a:xfrm>
          <a:custGeom>
            <a:avLst/>
            <a:gdLst/>
            <a:ahLst/>
            <a:cxnLst/>
            <a:rect l="l" t="t" r="r" b="b"/>
            <a:pathLst>
              <a:path w="25801" h="31315" extrusionOk="0">
                <a:moveTo>
                  <a:pt x="0" y="1"/>
                </a:moveTo>
                <a:lnTo>
                  <a:pt x="0" y="31314"/>
                </a:lnTo>
                <a:lnTo>
                  <a:pt x="10144" y="31314"/>
                </a:lnTo>
                <a:cubicBezTo>
                  <a:pt x="18788" y="31314"/>
                  <a:pt x="25801" y="24301"/>
                  <a:pt x="25801" y="15657"/>
                </a:cubicBezTo>
                <a:cubicBezTo>
                  <a:pt x="25801" y="11335"/>
                  <a:pt x="24051" y="7418"/>
                  <a:pt x="21217" y="4585"/>
                </a:cubicBezTo>
                <a:cubicBezTo>
                  <a:pt x="18383" y="1751"/>
                  <a:pt x="14466" y="1"/>
                  <a:pt x="10144"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586" name="Google Shape;586;p38"/>
          <p:cNvSpPr/>
          <p:nvPr/>
        </p:nvSpPr>
        <p:spPr>
          <a:xfrm flipH="1">
            <a:off x="890466" y="3670367"/>
            <a:ext cx="3243687" cy="826195"/>
          </a:xfrm>
          <a:custGeom>
            <a:avLst/>
            <a:gdLst/>
            <a:ahLst/>
            <a:cxnLst/>
            <a:rect l="l" t="t" r="r" b="b"/>
            <a:pathLst>
              <a:path w="107943" h="31315" extrusionOk="0">
                <a:moveTo>
                  <a:pt x="3692" y="1"/>
                </a:moveTo>
                <a:cubicBezTo>
                  <a:pt x="1656" y="1"/>
                  <a:pt x="1" y="1656"/>
                  <a:pt x="1" y="3692"/>
                </a:cubicBezTo>
                <a:lnTo>
                  <a:pt x="1" y="27623"/>
                </a:lnTo>
                <a:cubicBezTo>
                  <a:pt x="1" y="29671"/>
                  <a:pt x="1656" y="31314"/>
                  <a:pt x="3692" y="31314"/>
                </a:cubicBezTo>
                <a:lnTo>
                  <a:pt x="92286" y="31314"/>
                </a:lnTo>
                <a:cubicBezTo>
                  <a:pt x="100930" y="31314"/>
                  <a:pt x="107943" y="24313"/>
                  <a:pt x="107943" y="15657"/>
                </a:cubicBezTo>
                <a:cubicBezTo>
                  <a:pt x="107943" y="11335"/>
                  <a:pt x="106193" y="7418"/>
                  <a:pt x="103359" y="4585"/>
                </a:cubicBezTo>
                <a:cubicBezTo>
                  <a:pt x="100525" y="1751"/>
                  <a:pt x="96608" y="1"/>
                  <a:pt x="92286" y="1"/>
                </a:cubicBezTo>
                <a:close/>
              </a:path>
            </a:pathLst>
          </a:custGeom>
          <a:solidFill>
            <a:srgbClr val="EEEEEE"/>
          </a:solidFill>
          <a:ln>
            <a:noFill/>
          </a:ln>
        </p:spPr>
        <p:txBody>
          <a:bodyPr spcFirstLastPara="1" wrap="square" lIns="853433" tIns="121900" rIns="121900" bIns="121900" anchor="ctr" anchorCtr="0">
            <a:noAutofit/>
          </a:bodyPr>
          <a:lstStyle/>
          <a:p>
            <a:r>
              <a:rPr lang="en-US" sz="2400" b="1" dirty="0">
                <a:latin typeface="Times New Roman" panose="02020603050405020304" pitchFamily="18" charset="0"/>
                <a:ea typeface="SimSun" panose="02010600030101010101" pitchFamily="2" charset="-122"/>
              </a:rPr>
              <a:t>Integration with Social Media</a:t>
            </a:r>
            <a:endParaRPr lang="en-US" sz="2400" dirty="0"/>
          </a:p>
        </p:txBody>
      </p:sp>
      <p:sp>
        <p:nvSpPr>
          <p:cNvPr id="587" name="Google Shape;587;p38"/>
          <p:cNvSpPr/>
          <p:nvPr/>
        </p:nvSpPr>
        <p:spPr>
          <a:xfrm flipH="1">
            <a:off x="890390" y="3670369"/>
            <a:ext cx="680716" cy="826195"/>
          </a:xfrm>
          <a:custGeom>
            <a:avLst/>
            <a:gdLst/>
            <a:ahLst/>
            <a:cxnLst/>
            <a:rect l="l" t="t" r="r" b="b"/>
            <a:pathLst>
              <a:path w="25801" h="31315" extrusionOk="0">
                <a:moveTo>
                  <a:pt x="0" y="1"/>
                </a:moveTo>
                <a:lnTo>
                  <a:pt x="0" y="31314"/>
                </a:lnTo>
                <a:lnTo>
                  <a:pt x="10144" y="31314"/>
                </a:lnTo>
                <a:cubicBezTo>
                  <a:pt x="18788" y="31314"/>
                  <a:pt x="25801" y="24313"/>
                  <a:pt x="25801" y="15657"/>
                </a:cubicBezTo>
                <a:cubicBezTo>
                  <a:pt x="25801" y="11335"/>
                  <a:pt x="24051" y="7418"/>
                  <a:pt x="21217" y="4585"/>
                </a:cubicBezTo>
                <a:cubicBezTo>
                  <a:pt x="18383" y="1751"/>
                  <a:pt x="14466" y="1"/>
                  <a:pt x="10144"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588" name="Google Shape;588;p38"/>
          <p:cNvSpPr/>
          <p:nvPr/>
        </p:nvSpPr>
        <p:spPr>
          <a:xfrm flipH="1">
            <a:off x="8069899" y="3670367"/>
            <a:ext cx="3243687" cy="826195"/>
          </a:xfrm>
          <a:custGeom>
            <a:avLst/>
            <a:gdLst/>
            <a:ahLst/>
            <a:cxnLst/>
            <a:rect l="l" t="t" r="r" b="b"/>
            <a:pathLst>
              <a:path w="107943" h="31315" extrusionOk="0">
                <a:moveTo>
                  <a:pt x="15657" y="1"/>
                </a:moveTo>
                <a:cubicBezTo>
                  <a:pt x="11335" y="1"/>
                  <a:pt x="7418" y="1751"/>
                  <a:pt x="4584" y="4585"/>
                </a:cubicBezTo>
                <a:cubicBezTo>
                  <a:pt x="1751" y="7418"/>
                  <a:pt x="0" y="11335"/>
                  <a:pt x="0" y="15657"/>
                </a:cubicBezTo>
                <a:cubicBezTo>
                  <a:pt x="0" y="24313"/>
                  <a:pt x="7013" y="31314"/>
                  <a:pt x="15657" y="31314"/>
                </a:cubicBezTo>
                <a:lnTo>
                  <a:pt x="104251" y="31314"/>
                </a:lnTo>
                <a:cubicBezTo>
                  <a:pt x="106287" y="31314"/>
                  <a:pt x="107942" y="29671"/>
                  <a:pt x="107942" y="27623"/>
                </a:cubicBezTo>
                <a:lnTo>
                  <a:pt x="107942" y="3692"/>
                </a:lnTo>
                <a:cubicBezTo>
                  <a:pt x="107942" y="1656"/>
                  <a:pt x="106287" y="1"/>
                  <a:pt x="104251" y="1"/>
                </a:cubicBezTo>
                <a:close/>
              </a:path>
            </a:pathLst>
          </a:custGeom>
          <a:solidFill>
            <a:srgbClr val="EEEEEE"/>
          </a:solidFill>
          <a:ln>
            <a:noFill/>
          </a:ln>
        </p:spPr>
        <p:txBody>
          <a:bodyPr spcFirstLastPara="1" wrap="square" lIns="121900" tIns="121900" rIns="853433" bIns="121900" anchor="ctr" anchorCtr="0">
            <a:noAutofit/>
          </a:bodyPr>
          <a:lstStyle/>
          <a:p>
            <a:pPr algn="r"/>
            <a:r>
              <a:rPr lang="en-US" sz="2400" b="1" dirty="0">
                <a:latin typeface="Times New Roman" panose="02020603050405020304" pitchFamily="18" charset="0"/>
                <a:ea typeface="Roboto"/>
                <a:cs typeface="Times New Roman" panose="02020603050405020304" pitchFamily="18" charset="0"/>
                <a:sym typeface="Roboto"/>
              </a:rPr>
              <a:t>Sensor-ship </a:t>
            </a:r>
          </a:p>
          <a:p>
            <a:pPr algn="r"/>
            <a:r>
              <a:rPr lang="en-US" sz="2400" b="1" dirty="0">
                <a:latin typeface="Times New Roman" panose="02020603050405020304" pitchFamily="18" charset="0"/>
                <a:ea typeface="Roboto"/>
                <a:cs typeface="Times New Roman" panose="02020603050405020304" pitchFamily="18" charset="0"/>
                <a:sym typeface="Roboto"/>
              </a:rPr>
              <a:t>Security</a:t>
            </a:r>
            <a:endParaRPr lang="en-US" sz="2400" b="1" dirty="0">
              <a:latin typeface="Times New Roman" panose="02020603050405020304" pitchFamily="18" charset="0"/>
              <a:cs typeface="Times New Roman" panose="02020603050405020304" pitchFamily="18" charset="0"/>
            </a:endParaRPr>
          </a:p>
        </p:txBody>
      </p:sp>
      <p:sp>
        <p:nvSpPr>
          <p:cNvPr id="589" name="Google Shape;589;p38"/>
          <p:cNvSpPr/>
          <p:nvPr/>
        </p:nvSpPr>
        <p:spPr>
          <a:xfrm flipH="1">
            <a:off x="10632834" y="3670369"/>
            <a:ext cx="680743" cy="826195"/>
          </a:xfrm>
          <a:custGeom>
            <a:avLst/>
            <a:gdLst/>
            <a:ahLst/>
            <a:cxnLst/>
            <a:rect l="l" t="t" r="r" b="b"/>
            <a:pathLst>
              <a:path w="25802" h="31315" extrusionOk="0">
                <a:moveTo>
                  <a:pt x="15657" y="1"/>
                </a:moveTo>
                <a:cubicBezTo>
                  <a:pt x="11335" y="1"/>
                  <a:pt x="7418" y="1751"/>
                  <a:pt x="4584" y="4585"/>
                </a:cubicBezTo>
                <a:cubicBezTo>
                  <a:pt x="1751" y="7418"/>
                  <a:pt x="0" y="11335"/>
                  <a:pt x="0" y="15657"/>
                </a:cubicBezTo>
                <a:cubicBezTo>
                  <a:pt x="0" y="24313"/>
                  <a:pt x="7013" y="31314"/>
                  <a:pt x="15657" y="31314"/>
                </a:cubicBezTo>
                <a:lnTo>
                  <a:pt x="25801" y="31314"/>
                </a:lnTo>
                <a:lnTo>
                  <a:pt x="25801"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90" name="Google Shape;590;p38"/>
          <p:cNvSpPr/>
          <p:nvPr/>
        </p:nvSpPr>
        <p:spPr>
          <a:xfrm flipH="1">
            <a:off x="8069899" y="4939767"/>
            <a:ext cx="3243687" cy="826511"/>
          </a:xfrm>
          <a:custGeom>
            <a:avLst/>
            <a:gdLst/>
            <a:ahLst/>
            <a:cxnLst/>
            <a:rect l="l" t="t" r="r" b="b"/>
            <a:pathLst>
              <a:path w="107943" h="31327" extrusionOk="0">
                <a:moveTo>
                  <a:pt x="15657" y="1"/>
                </a:moveTo>
                <a:cubicBezTo>
                  <a:pt x="11335" y="1"/>
                  <a:pt x="7418" y="1763"/>
                  <a:pt x="4584" y="4597"/>
                </a:cubicBezTo>
                <a:cubicBezTo>
                  <a:pt x="1751" y="7430"/>
                  <a:pt x="0" y="11347"/>
                  <a:pt x="0" y="15669"/>
                </a:cubicBezTo>
                <a:cubicBezTo>
                  <a:pt x="0" y="24313"/>
                  <a:pt x="7013" y="31326"/>
                  <a:pt x="15657" y="31326"/>
                </a:cubicBezTo>
                <a:lnTo>
                  <a:pt x="104251" y="31326"/>
                </a:lnTo>
                <a:cubicBezTo>
                  <a:pt x="106287" y="31326"/>
                  <a:pt x="107942" y="29671"/>
                  <a:pt x="107942" y="27635"/>
                </a:cubicBezTo>
                <a:lnTo>
                  <a:pt x="107942" y="3692"/>
                </a:lnTo>
                <a:cubicBezTo>
                  <a:pt x="107942" y="1656"/>
                  <a:pt x="106287" y="1"/>
                  <a:pt x="104251" y="1"/>
                </a:cubicBezTo>
                <a:close/>
              </a:path>
            </a:pathLst>
          </a:custGeom>
          <a:solidFill>
            <a:srgbClr val="EEEEEE"/>
          </a:solidFill>
          <a:ln>
            <a:noFill/>
          </a:ln>
        </p:spPr>
        <p:txBody>
          <a:bodyPr spcFirstLastPara="1" wrap="square" lIns="121900" tIns="121900" rIns="853433" bIns="121900" anchor="ctr" anchorCtr="0">
            <a:noAutofit/>
          </a:bodyPr>
          <a:lstStyle/>
          <a:p>
            <a:pPr algn="r"/>
            <a:r>
              <a:rPr lang="en-US" sz="2400" b="1" dirty="0">
                <a:latin typeface="Times New Roman" panose="02020603050405020304" pitchFamily="18" charset="0"/>
                <a:ea typeface="SimSun" panose="02010600030101010101" pitchFamily="2" charset="-122"/>
              </a:rPr>
              <a:t>AI Avatars</a:t>
            </a:r>
            <a:endParaRPr lang="en-US" sz="2400" dirty="0"/>
          </a:p>
        </p:txBody>
      </p:sp>
      <p:sp>
        <p:nvSpPr>
          <p:cNvPr id="591" name="Google Shape;591;p38"/>
          <p:cNvSpPr/>
          <p:nvPr/>
        </p:nvSpPr>
        <p:spPr>
          <a:xfrm flipH="1">
            <a:off x="10632834" y="4939779"/>
            <a:ext cx="680743" cy="826511"/>
          </a:xfrm>
          <a:custGeom>
            <a:avLst/>
            <a:gdLst/>
            <a:ahLst/>
            <a:cxnLst/>
            <a:rect l="l" t="t" r="r" b="b"/>
            <a:pathLst>
              <a:path w="25802" h="31327" extrusionOk="0">
                <a:moveTo>
                  <a:pt x="15657" y="1"/>
                </a:moveTo>
                <a:cubicBezTo>
                  <a:pt x="11335" y="1"/>
                  <a:pt x="7418" y="1763"/>
                  <a:pt x="4584" y="4597"/>
                </a:cubicBezTo>
                <a:cubicBezTo>
                  <a:pt x="1751" y="7430"/>
                  <a:pt x="0" y="11347"/>
                  <a:pt x="0" y="15669"/>
                </a:cubicBezTo>
                <a:cubicBezTo>
                  <a:pt x="0" y="24313"/>
                  <a:pt x="7013" y="31326"/>
                  <a:pt x="15657" y="31326"/>
                </a:cubicBezTo>
                <a:lnTo>
                  <a:pt x="25801" y="31326"/>
                </a:lnTo>
                <a:lnTo>
                  <a:pt x="25801"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592" name="Google Shape;592;p38"/>
          <p:cNvSpPr/>
          <p:nvPr/>
        </p:nvSpPr>
        <p:spPr>
          <a:xfrm flipH="1">
            <a:off x="8069899" y="2397195"/>
            <a:ext cx="3243687" cy="826195"/>
          </a:xfrm>
          <a:custGeom>
            <a:avLst/>
            <a:gdLst/>
            <a:ahLst/>
            <a:cxnLst/>
            <a:rect l="l" t="t" r="r" b="b"/>
            <a:pathLst>
              <a:path w="107943" h="31315" extrusionOk="0">
                <a:moveTo>
                  <a:pt x="15657" y="1"/>
                </a:moveTo>
                <a:cubicBezTo>
                  <a:pt x="11335" y="1"/>
                  <a:pt x="7418" y="1751"/>
                  <a:pt x="4584" y="4585"/>
                </a:cubicBezTo>
                <a:cubicBezTo>
                  <a:pt x="1751" y="7418"/>
                  <a:pt x="0" y="11336"/>
                  <a:pt x="0" y="15657"/>
                </a:cubicBezTo>
                <a:cubicBezTo>
                  <a:pt x="0" y="24313"/>
                  <a:pt x="7013" y="31314"/>
                  <a:pt x="15657" y="31314"/>
                </a:cubicBezTo>
                <a:lnTo>
                  <a:pt x="104251" y="31314"/>
                </a:lnTo>
                <a:cubicBezTo>
                  <a:pt x="106287" y="31314"/>
                  <a:pt x="107942" y="29659"/>
                  <a:pt x="107942" y="27623"/>
                </a:cubicBezTo>
                <a:lnTo>
                  <a:pt x="107942" y="3692"/>
                </a:lnTo>
                <a:cubicBezTo>
                  <a:pt x="107942" y="1656"/>
                  <a:pt x="106287" y="1"/>
                  <a:pt x="104251" y="1"/>
                </a:cubicBezTo>
                <a:close/>
              </a:path>
            </a:pathLst>
          </a:custGeom>
          <a:solidFill>
            <a:srgbClr val="EEEEEE"/>
          </a:solidFill>
          <a:ln>
            <a:noFill/>
          </a:ln>
        </p:spPr>
        <p:txBody>
          <a:bodyPr spcFirstLastPara="1" wrap="square" lIns="121900" tIns="121900" rIns="853433" bIns="121900" anchor="ctr" anchorCtr="0">
            <a:noAutofit/>
          </a:bodyPr>
          <a:lstStyle/>
          <a:p>
            <a:pPr algn="r"/>
            <a:r>
              <a:rPr lang="en-US" sz="2400" b="1" dirty="0">
                <a:latin typeface="Times New Roman" panose="02020603050405020304" pitchFamily="18" charset="0"/>
                <a:ea typeface="SimSun" panose="02010600030101010101" pitchFamily="2" charset="-122"/>
              </a:rPr>
              <a:t>Improved Voice Generation</a:t>
            </a:r>
            <a:endParaRPr lang="en-US" sz="2400" dirty="0"/>
          </a:p>
        </p:txBody>
      </p:sp>
      <p:sp>
        <p:nvSpPr>
          <p:cNvPr id="593" name="Google Shape;593;p38"/>
          <p:cNvSpPr/>
          <p:nvPr/>
        </p:nvSpPr>
        <p:spPr>
          <a:xfrm flipH="1">
            <a:off x="10632834" y="2397195"/>
            <a:ext cx="680743" cy="826195"/>
          </a:xfrm>
          <a:custGeom>
            <a:avLst/>
            <a:gdLst/>
            <a:ahLst/>
            <a:cxnLst/>
            <a:rect l="l" t="t" r="r" b="b"/>
            <a:pathLst>
              <a:path w="25802" h="31315" extrusionOk="0">
                <a:moveTo>
                  <a:pt x="15657" y="1"/>
                </a:moveTo>
                <a:cubicBezTo>
                  <a:pt x="11335" y="1"/>
                  <a:pt x="7418" y="1751"/>
                  <a:pt x="4584" y="4585"/>
                </a:cubicBezTo>
                <a:cubicBezTo>
                  <a:pt x="1751" y="7418"/>
                  <a:pt x="0" y="11336"/>
                  <a:pt x="0" y="15657"/>
                </a:cubicBezTo>
                <a:cubicBezTo>
                  <a:pt x="0" y="24313"/>
                  <a:pt x="7013" y="31314"/>
                  <a:pt x="15657" y="31314"/>
                </a:cubicBezTo>
                <a:lnTo>
                  <a:pt x="25801" y="31314"/>
                </a:lnTo>
                <a:lnTo>
                  <a:pt x="25801"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94" name="Google Shape;594;p38"/>
          <p:cNvSpPr/>
          <p:nvPr/>
        </p:nvSpPr>
        <p:spPr>
          <a:xfrm flipH="1">
            <a:off x="890466" y="4939767"/>
            <a:ext cx="3243687" cy="826511"/>
          </a:xfrm>
          <a:custGeom>
            <a:avLst/>
            <a:gdLst/>
            <a:ahLst/>
            <a:cxnLst/>
            <a:rect l="l" t="t" r="r" b="b"/>
            <a:pathLst>
              <a:path w="107943" h="31327" extrusionOk="0">
                <a:moveTo>
                  <a:pt x="3692" y="1"/>
                </a:moveTo>
                <a:cubicBezTo>
                  <a:pt x="1656" y="1"/>
                  <a:pt x="1" y="1656"/>
                  <a:pt x="1" y="3692"/>
                </a:cubicBezTo>
                <a:lnTo>
                  <a:pt x="1" y="27635"/>
                </a:lnTo>
                <a:cubicBezTo>
                  <a:pt x="1" y="29671"/>
                  <a:pt x="1656" y="31326"/>
                  <a:pt x="3692" y="31326"/>
                </a:cubicBezTo>
                <a:lnTo>
                  <a:pt x="92286" y="31326"/>
                </a:lnTo>
                <a:cubicBezTo>
                  <a:pt x="100930" y="31326"/>
                  <a:pt x="107943" y="24313"/>
                  <a:pt x="107943" y="15669"/>
                </a:cubicBezTo>
                <a:cubicBezTo>
                  <a:pt x="107943" y="11347"/>
                  <a:pt x="106193" y="7430"/>
                  <a:pt x="103359" y="4597"/>
                </a:cubicBezTo>
                <a:cubicBezTo>
                  <a:pt x="100525" y="1763"/>
                  <a:pt x="96608" y="1"/>
                  <a:pt x="92286" y="1"/>
                </a:cubicBezTo>
                <a:close/>
              </a:path>
            </a:pathLst>
          </a:custGeom>
          <a:solidFill>
            <a:srgbClr val="EEEEEE"/>
          </a:solidFill>
          <a:ln>
            <a:noFill/>
          </a:ln>
        </p:spPr>
        <p:txBody>
          <a:bodyPr spcFirstLastPara="1" wrap="square" lIns="853433" tIns="121900" rIns="121900" bIns="121900" anchor="ctr" anchorCtr="0">
            <a:noAutofit/>
          </a:bodyPr>
          <a:lstStyle/>
          <a:p>
            <a:r>
              <a:rPr lang="en-US" sz="2400" b="1" dirty="0">
                <a:latin typeface="Times New Roman" panose="02020603050405020304" pitchFamily="18" charset="0"/>
                <a:ea typeface="SimSun" panose="02010600030101010101" pitchFamily="2" charset="-122"/>
              </a:rPr>
              <a:t>Improved Fake News Detection</a:t>
            </a:r>
            <a:endParaRPr lang="en-US" sz="2400" dirty="0"/>
          </a:p>
        </p:txBody>
      </p:sp>
      <p:sp>
        <p:nvSpPr>
          <p:cNvPr id="595" name="Google Shape;595;p38"/>
          <p:cNvSpPr/>
          <p:nvPr/>
        </p:nvSpPr>
        <p:spPr>
          <a:xfrm flipH="1">
            <a:off x="890390" y="4939779"/>
            <a:ext cx="680716" cy="826511"/>
          </a:xfrm>
          <a:custGeom>
            <a:avLst/>
            <a:gdLst/>
            <a:ahLst/>
            <a:cxnLst/>
            <a:rect l="l" t="t" r="r" b="b"/>
            <a:pathLst>
              <a:path w="25801" h="31327" extrusionOk="0">
                <a:moveTo>
                  <a:pt x="0" y="1"/>
                </a:moveTo>
                <a:lnTo>
                  <a:pt x="0" y="31326"/>
                </a:lnTo>
                <a:lnTo>
                  <a:pt x="10144" y="31326"/>
                </a:lnTo>
                <a:cubicBezTo>
                  <a:pt x="18788" y="31326"/>
                  <a:pt x="25801" y="24313"/>
                  <a:pt x="25801" y="15669"/>
                </a:cubicBezTo>
                <a:cubicBezTo>
                  <a:pt x="25801" y="11347"/>
                  <a:pt x="24051" y="7430"/>
                  <a:pt x="21217" y="4597"/>
                </a:cubicBezTo>
                <a:cubicBezTo>
                  <a:pt x="18383" y="1763"/>
                  <a:pt x="14466" y="1"/>
                  <a:pt x="10144"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3396452609"/>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23"/>
        <p:cNvGrpSpPr/>
        <p:nvPr/>
      </p:nvGrpSpPr>
      <p:grpSpPr>
        <a:xfrm>
          <a:off x="0" y="0"/>
          <a:ext cx="0" cy="0"/>
          <a:chOff x="0" y="0"/>
          <a:chExt cx="0" cy="0"/>
        </a:xfrm>
      </p:grpSpPr>
      <p:sp>
        <p:nvSpPr>
          <p:cNvPr id="2324" name="Google Shape;2324;p60"/>
          <p:cNvSpPr txBox="1">
            <a:spLocks noGrp="1"/>
          </p:cNvSpPr>
          <p:nvPr>
            <p:ph type="title"/>
          </p:nvPr>
        </p:nvSpPr>
        <p:spPr>
          <a:xfrm>
            <a:off x="3809985" y="715533"/>
            <a:ext cx="4572000" cy="641600"/>
          </a:xfrm>
          <a:prstGeom prst="rect">
            <a:avLst/>
          </a:prstGeom>
        </p:spPr>
        <p:txBody>
          <a:bodyPr spcFirstLastPara="1" vert="horz" wrap="square" lIns="121900" tIns="121900" rIns="121900" bIns="121900" rtlCol="0" anchor="ctr" anchorCtr="0">
            <a:noAutofit/>
          </a:bodyPr>
          <a:lstStyle/>
          <a:p>
            <a:pPr algn="ctr">
              <a:spcBef>
                <a:spcPts val="0"/>
              </a:spcBef>
            </a:pPr>
            <a:r>
              <a:rPr lang="en"/>
              <a:t>Objectives</a:t>
            </a:r>
            <a:endParaRPr dirty="0"/>
          </a:p>
        </p:txBody>
      </p:sp>
      <p:grpSp>
        <p:nvGrpSpPr>
          <p:cNvPr id="2325" name="Google Shape;2325;p60"/>
          <p:cNvGrpSpPr/>
          <p:nvPr/>
        </p:nvGrpSpPr>
        <p:grpSpPr>
          <a:xfrm>
            <a:off x="2669107" y="2001660"/>
            <a:ext cx="3383813" cy="3960009"/>
            <a:chOff x="2140513" y="1520234"/>
            <a:chExt cx="2517219" cy="2945851"/>
          </a:xfrm>
        </p:grpSpPr>
        <p:sp>
          <p:nvSpPr>
            <p:cNvPr id="2326" name="Google Shape;2326;p60"/>
            <p:cNvSpPr/>
            <p:nvPr/>
          </p:nvSpPr>
          <p:spPr>
            <a:xfrm rot="-5400000">
              <a:off x="3017609" y="2135874"/>
              <a:ext cx="763025" cy="2517219"/>
            </a:xfrm>
            <a:custGeom>
              <a:avLst/>
              <a:gdLst/>
              <a:ahLst/>
              <a:cxnLst/>
              <a:rect l="l" t="t" r="r" b="b"/>
              <a:pathLst>
                <a:path w="32124" h="105977" extrusionOk="0">
                  <a:moveTo>
                    <a:pt x="29255" y="1"/>
                  </a:moveTo>
                  <a:lnTo>
                    <a:pt x="29255" y="52371"/>
                  </a:lnTo>
                  <a:cubicBezTo>
                    <a:pt x="29255" y="53706"/>
                    <a:pt x="28588" y="55841"/>
                    <a:pt x="27387" y="56741"/>
                  </a:cubicBezTo>
                  <a:lnTo>
                    <a:pt x="5038" y="73987"/>
                  </a:lnTo>
                  <a:cubicBezTo>
                    <a:pt x="2436" y="76022"/>
                    <a:pt x="1" y="78223"/>
                    <a:pt x="1" y="82126"/>
                  </a:cubicBezTo>
                  <a:lnTo>
                    <a:pt x="1" y="105976"/>
                  </a:lnTo>
                  <a:lnTo>
                    <a:pt x="32124" y="105976"/>
                  </a:lnTo>
                  <a:lnTo>
                    <a:pt x="32124" y="78824"/>
                  </a:lnTo>
                  <a:lnTo>
                    <a:pt x="32124" y="74921"/>
                  </a:lnTo>
                  <a:lnTo>
                    <a:pt x="32124" y="70684"/>
                  </a:lnTo>
                  <a:lnTo>
                    <a:pt x="32124" y="69717"/>
                  </a:lnTo>
                  <a:lnTo>
                    <a:pt x="32124" y="55307"/>
                  </a:lnTo>
                  <a:lnTo>
                    <a:pt x="32124" y="1"/>
                  </a:lnTo>
                  <a:lnTo>
                    <a:pt x="29255" y="1"/>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327" name="Google Shape;2327;p60"/>
            <p:cNvSpPr/>
            <p:nvPr/>
          </p:nvSpPr>
          <p:spPr>
            <a:xfrm rot="-5400000">
              <a:off x="2716535" y="2524889"/>
              <a:ext cx="1365175" cy="2517219"/>
            </a:xfrm>
            <a:custGeom>
              <a:avLst/>
              <a:gdLst/>
              <a:ahLst/>
              <a:cxnLst/>
              <a:rect l="l" t="t" r="r" b="b"/>
              <a:pathLst>
                <a:path w="57475" h="105977" extrusionOk="0">
                  <a:moveTo>
                    <a:pt x="57475" y="1"/>
                  </a:moveTo>
                  <a:lnTo>
                    <a:pt x="54639" y="1"/>
                  </a:lnTo>
                  <a:lnTo>
                    <a:pt x="54639" y="52004"/>
                  </a:lnTo>
                  <a:cubicBezTo>
                    <a:pt x="54639" y="54006"/>
                    <a:pt x="53405" y="55774"/>
                    <a:pt x="51570" y="56508"/>
                  </a:cubicBezTo>
                  <a:lnTo>
                    <a:pt x="6572" y="74287"/>
                  </a:lnTo>
                  <a:cubicBezTo>
                    <a:pt x="2869" y="75855"/>
                    <a:pt x="0" y="79090"/>
                    <a:pt x="0" y="83861"/>
                  </a:cubicBezTo>
                  <a:lnTo>
                    <a:pt x="0" y="105976"/>
                  </a:lnTo>
                  <a:lnTo>
                    <a:pt x="26919" y="105976"/>
                  </a:lnTo>
                  <a:lnTo>
                    <a:pt x="26919" y="82126"/>
                  </a:lnTo>
                  <a:cubicBezTo>
                    <a:pt x="26919" y="78257"/>
                    <a:pt x="29288" y="75821"/>
                    <a:pt x="31956" y="73987"/>
                  </a:cubicBezTo>
                  <a:lnTo>
                    <a:pt x="55507" y="56741"/>
                  </a:lnTo>
                  <a:cubicBezTo>
                    <a:pt x="56741" y="55841"/>
                    <a:pt x="57475" y="53939"/>
                    <a:pt x="57475" y="52371"/>
                  </a:cubicBezTo>
                  <a:close/>
                </a:path>
              </a:pathLst>
            </a:custGeom>
            <a:solidFill>
              <a:schemeClr val="accent4"/>
            </a:solidFill>
            <a:ln>
              <a:noFill/>
            </a:ln>
          </p:spPr>
          <p:txBody>
            <a:bodyPr spcFirstLastPara="1" wrap="square" lIns="121900" tIns="121900" rIns="121900" bIns="121900" anchor="ctr" anchorCtr="0">
              <a:noAutofit/>
            </a:bodyPr>
            <a:lstStyle/>
            <a:p>
              <a:endParaRPr sz="2400" dirty="0"/>
            </a:p>
          </p:txBody>
        </p:sp>
        <p:sp>
          <p:nvSpPr>
            <p:cNvPr id="2328" name="Google Shape;2328;p60"/>
            <p:cNvSpPr/>
            <p:nvPr/>
          </p:nvSpPr>
          <p:spPr>
            <a:xfrm rot="-5400000">
              <a:off x="2716535" y="944212"/>
              <a:ext cx="1365175" cy="2517219"/>
            </a:xfrm>
            <a:custGeom>
              <a:avLst/>
              <a:gdLst/>
              <a:ahLst/>
              <a:cxnLst/>
              <a:rect l="l" t="t" r="r" b="b"/>
              <a:pathLst>
                <a:path w="57475" h="105977" extrusionOk="0">
                  <a:moveTo>
                    <a:pt x="1" y="1"/>
                  </a:moveTo>
                  <a:lnTo>
                    <a:pt x="2836" y="1"/>
                  </a:lnTo>
                  <a:lnTo>
                    <a:pt x="2836" y="52004"/>
                  </a:lnTo>
                  <a:cubicBezTo>
                    <a:pt x="2836" y="54006"/>
                    <a:pt x="4070" y="55774"/>
                    <a:pt x="5905" y="56508"/>
                  </a:cubicBezTo>
                  <a:lnTo>
                    <a:pt x="50904" y="74287"/>
                  </a:lnTo>
                  <a:cubicBezTo>
                    <a:pt x="54606" y="75855"/>
                    <a:pt x="57475" y="79090"/>
                    <a:pt x="57475" y="83861"/>
                  </a:cubicBezTo>
                  <a:lnTo>
                    <a:pt x="57475" y="105976"/>
                  </a:lnTo>
                  <a:lnTo>
                    <a:pt x="30556" y="105976"/>
                  </a:lnTo>
                  <a:lnTo>
                    <a:pt x="30556" y="82126"/>
                  </a:lnTo>
                  <a:cubicBezTo>
                    <a:pt x="30556" y="78257"/>
                    <a:pt x="28188" y="75821"/>
                    <a:pt x="25519" y="73987"/>
                  </a:cubicBezTo>
                  <a:lnTo>
                    <a:pt x="2002" y="56741"/>
                  </a:lnTo>
                  <a:cubicBezTo>
                    <a:pt x="735" y="55841"/>
                    <a:pt x="1" y="53939"/>
                    <a:pt x="1" y="52371"/>
                  </a:cubicBezTo>
                  <a:close/>
                </a:path>
              </a:pathLst>
            </a:custGeom>
            <a:solidFill>
              <a:schemeClr val="accent2"/>
            </a:solidFill>
            <a:ln>
              <a:noFill/>
            </a:ln>
          </p:spPr>
          <p:txBody>
            <a:bodyPr spcFirstLastPara="1" wrap="square" lIns="121900" tIns="121900" rIns="121900" bIns="121900" anchor="ctr" anchorCtr="0">
              <a:noAutofit/>
            </a:bodyPr>
            <a:lstStyle/>
            <a:p>
              <a:endParaRPr sz="2400" dirty="0"/>
            </a:p>
          </p:txBody>
        </p:sp>
        <p:sp>
          <p:nvSpPr>
            <p:cNvPr id="2329" name="Google Shape;2329;p60"/>
            <p:cNvSpPr/>
            <p:nvPr/>
          </p:nvSpPr>
          <p:spPr>
            <a:xfrm rot="-5400000">
              <a:off x="3018013" y="1328066"/>
              <a:ext cx="762218" cy="2517219"/>
            </a:xfrm>
            <a:custGeom>
              <a:avLst/>
              <a:gdLst/>
              <a:ahLst/>
              <a:cxnLst/>
              <a:rect l="l" t="t" r="r" b="b"/>
              <a:pathLst>
                <a:path w="32090" h="105977" extrusionOk="0">
                  <a:moveTo>
                    <a:pt x="2836" y="1"/>
                  </a:moveTo>
                  <a:lnTo>
                    <a:pt x="2836" y="52371"/>
                  </a:lnTo>
                  <a:cubicBezTo>
                    <a:pt x="2836" y="53706"/>
                    <a:pt x="3536" y="55841"/>
                    <a:pt x="4704" y="56741"/>
                  </a:cubicBezTo>
                  <a:lnTo>
                    <a:pt x="27053" y="73987"/>
                  </a:lnTo>
                  <a:cubicBezTo>
                    <a:pt x="29688" y="76022"/>
                    <a:pt x="32090" y="78223"/>
                    <a:pt x="32090" y="82126"/>
                  </a:cubicBezTo>
                  <a:lnTo>
                    <a:pt x="32090" y="105976"/>
                  </a:lnTo>
                  <a:lnTo>
                    <a:pt x="0" y="105976"/>
                  </a:lnTo>
                  <a:lnTo>
                    <a:pt x="0" y="78824"/>
                  </a:lnTo>
                  <a:lnTo>
                    <a:pt x="0" y="74921"/>
                  </a:lnTo>
                  <a:lnTo>
                    <a:pt x="0" y="70684"/>
                  </a:lnTo>
                  <a:lnTo>
                    <a:pt x="0" y="69717"/>
                  </a:lnTo>
                  <a:lnTo>
                    <a:pt x="0" y="55307"/>
                  </a:lnTo>
                  <a:lnTo>
                    <a:pt x="0" y="1"/>
                  </a:lnTo>
                  <a:lnTo>
                    <a:pt x="2836" y="1"/>
                  </a:ln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grpSp>
      <p:sp>
        <p:nvSpPr>
          <p:cNvPr id="2330" name="Google Shape;2330;p60"/>
          <p:cNvSpPr/>
          <p:nvPr/>
        </p:nvSpPr>
        <p:spPr>
          <a:xfrm rot="-5400000">
            <a:off x="4116025" y="3937377"/>
            <a:ext cx="3963785" cy="89500"/>
          </a:xfrm>
          <a:custGeom>
            <a:avLst/>
            <a:gdLst/>
            <a:ahLst/>
            <a:cxnLst/>
            <a:rect l="l" t="t" r="r" b="b"/>
            <a:pathLst>
              <a:path w="155646" h="2803" extrusionOk="0">
                <a:moveTo>
                  <a:pt x="1" y="0"/>
                </a:moveTo>
                <a:lnTo>
                  <a:pt x="155645" y="0"/>
                </a:lnTo>
                <a:lnTo>
                  <a:pt x="155645" y="2802"/>
                </a:lnTo>
                <a:lnTo>
                  <a:pt x="1" y="2802"/>
                </a:ln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grpSp>
        <p:nvGrpSpPr>
          <p:cNvPr id="2331" name="Google Shape;2331;p60"/>
          <p:cNvGrpSpPr/>
          <p:nvPr/>
        </p:nvGrpSpPr>
        <p:grpSpPr>
          <a:xfrm>
            <a:off x="5381390" y="2231561"/>
            <a:ext cx="416100" cy="361116"/>
            <a:chOff x="4895325" y="5228680"/>
            <a:chExt cx="263867" cy="228999"/>
          </a:xfrm>
        </p:grpSpPr>
        <p:sp>
          <p:nvSpPr>
            <p:cNvPr id="2332" name="Google Shape;2332;p60"/>
            <p:cNvSpPr/>
            <p:nvPr/>
          </p:nvSpPr>
          <p:spPr>
            <a:xfrm>
              <a:off x="4895325" y="5350698"/>
              <a:ext cx="263867" cy="106981"/>
            </a:xfrm>
            <a:custGeom>
              <a:avLst/>
              <a:gdLst/>
              <a:ahLst/>
              <a:cxnLst/>
              <a:rect l="l" t="t" r="r" b="b"/>
              <a:pathLst>
                <a:path w="11109" h="4504" extrusionOk="0">
                  <a:moveTo>
                    <a:pt x="1" y="1"/>
                  </a:moveTo>
                  <a:lnTo>
                    <a:pt x="1" y="3903"/>
                  </a:lnTo>
                  <a:cubicBezTo>
                    <a:pt x="1" y="4237"/>
                    <a:pt x="268" y="4504"/>
                    <a:pt x="568" y="4504"/>
                  </a:cubicBezTo>
                  <a:lnTo>
                    <a:pt x="10508" y="4504"/>
                  </a:lnTo>
                  <a:cubicBezTo>
                    <a:pt x="10842" y="4504"/>
                    <a:pt x="11109" y="4237"/>
                    <a:pt x="11109" y="3903"/>
                  </a:cubicBezTo>
                  <a:lnTo>
                    <a:pt x="11109" y="1"/>
                  </a:lnTo>
                  <a:lnTo>
                    <a:pt x="6505" y="1"/>
                  </a:lnTo>
                  <a:lnTo>
                    <a:pt x="6505" y="367"/>
                  </a:lnTo>
                  <a:cubicBezTo>
                    <a:pt x="6505" y="834"/>
                    <a:pt x="6138" y="1201"/>
                    <a:pt x="5738" y="1201"/>
                  </a:cubicBezTo>
                  <a:cubicBezTo>
                    <a:pt x="5305" y="1201"/>
                    <a:pt x="4938" y="834"/>
                    <a:pt x="4938" y="367"/>
                  </a:cubicBezTo>
                  <a:lnTo>
                    <a:pt x="4938" y="1"/>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2333" name="Google Shape;2333;p60"/>
            <p:cNvSpPr/>
            <p:nvPr/>
          </p:nvSpPr>
          <p:spPr>
            <a:xfrm>
              <a:off x="4895325" y="5228680"/>
              <a:ext cx="263867" cy="108573"/>
            </a:xfrm>
            <a:custGeom>
              <a:avLst/>
              <a:gdLst/>
              <a:ahLst/>
              <a:cxnLst/>
              <a:rect l="l" t="t" r="r" b="b"/>
              <a:pathLst>
                <a:path w="11109" h="4571" extrusionOk="0">
                  <a:moveTo>
                    <a:pt x="7006" y="668"/>
                  </a:moveTo>
                  <a:cubicBezTo>
                    <a:pt x="7072" y="668"/>
                    <a:pt x="7139" y="734"/>
                    <a:pt x="7173" y="768"/>
                  </a:cubicBezTo>
                  <a:cubicBezTo>
                    <a:pt x="7206" y="834"/>
                    <a:pt x="7206" y="868"/>
                    <a:pt x="7206" y="935"/>
                  </a:cubicBezTo>
                  <a:lnTo>
                    <a:pt x="7206" y="1702"/>
                  </a:lnTo>
                  <a:lnTo>
                    <a:pt x="3870" y="1702"/>
                  </a:lnTo>
                  <a:lnTo>
                    <a:pt x="3870" y="935"/>
                  </a:lnTo>
                  <a:cubicBezTo>
                    <a:pt x="3870" y="801"/>
                    <a:pt x="3970" y="668"/>
                    <a:pt x="4070" y="668"/>
                  </a:cubicBezTo>
                  <a:close/>
                  <a:moveTo>
                    <a:pt x="3904" y="1"/>
                  </a:moveTo>
                  <a:cubicBezTo>
                    <a:pt x="3437" y="1"/>
                    <a:pt x="3036" y="434"/>
                    <a:pt x="3036" y="935"/>
                  </a:cubicBezTo>
                  <a:lnTo>
                    <a:pt x="3036" y="1702"/>
                  </a:lnTo>
                  <a:lnTo>
                    <a:pt x="568" y="1702"/>
                  </a:lnTo>
                  <a:cubicBezTo>
                    <a:pt x="268" y="1702"/>
                    <a:pt x="1" y="2002"/>
                    <a:pt x="1" y="2336"/>
                  </a:cubicBezTo>
                  <a:lnTo>
                    <a:pt x="1" y="4570"/>
                  </a:lnTo>
                  <a:lnTo>
                    <a:pt x="4938" y="4570"/>
                  </a:lnTo>
                  <a:lnTo>
                    <a:pt x="4938" y="4370"/>
                  </a:lnTo>
                  <a:cubicBezTo>
                    <a:pt x="4938" y="4070"/>
                    <a:pt x="5104" y="3803"/>
                    <a:pt x="5338" y="3636"/>
                  </a:cubicBezTo>
                  <a:lnTo>
                    <a:pt x="5371" y="3636"/>
                  </a:lnTo>
                  <a:cubicBezTo>
                    <a:pt x="5471" y="3603"/>
                    <a:pt x="5605" y="3570"/>
                    <a:pt x="5705" y="3570"/>
                  </a:cubicBezTo>
                  <a:cubicBezTo>
                    <a:pt x="5938" y="3570"/>
                    <a:pt x="6138" y="3636"/>
                    <a:pt x="6272" y="3803"/>
                  </a:cubicBezTo>
                  <a:cubicBezTo>
                    <a:pt x="6405" y="3937"/>
                    <a:pt x="6505" y="4137"/>
                    <a:pt x="6505" y="4370"/>
                  </a:cubicBezTo>
                  <a:lnTo>
                    <a:pt x="6505" y="4570"/>
                  </a:lnTo>
                  <a:lnTo>
                    <a:pt x="11075" y="4570"/>
                  </a:lnTo>
                  <a:lnTo>
                    <a:pt x="11075" y="2336"/>
                  </a:lnTo>
                  <a:cubicBezTo>
                    <a:pt x="11109" y="2169"/>
                    <a:pt x="11009" y="2002"/>
                    <a:pt x="10909" y="1869"/>
                  </a:cubicBezTo>
                  <a:cubicBezTo>
                    <a:pt x="10808" y="1768"/>
                    <a:pt x="10675" y="1702"/>
                    <a:pt x="10508" y="1702"/>
                  </a:cubicBezTo>
                  <a:lnTo>
                    <a:pt x="8073" y="1702"/>
                  </a:lnTo>
                  <a:lnTo>
                    <a:pt x="8073" y="935"/>
                  </a:lnTo>
                  <a:cubicBezTo>
                    <a:pt x="8073" y="634"/>
                    <a:pt x="7973" y="401"/>
                    <a:pt x="7773" y="234"/>
                  </a:cubicBezTo>
                  <a:cubicBezTo>
                    <a:pt x="7606" y="67"/>
                    <a:pt x="7406" y="1"/>
                    <a:pt x="7206" y="1"/>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grpSp>
      <p:grpSp>
        <p:nvGrpSpPr>
          <p:cNvPr id="2334" name="Google Shape;2334;p60"/>
          <p:cNvGrpSpPr/>
          <p:nvPr/>
        </p:nvGrpSpPr>
        <p:grpSpPr>
          <a:xfrm>
            <a:off x="5311505" y="4274182"/>
            <a:ext cx="557057" cy="468687"/>
            <a:chOff x="5632991" y="5204904"/>
            <a:chExt cx="314556" cy="264675"/>
          </a:xfrm>
        </p:grpSpPr>
        <p:sp>
          <p:nvSpPr>
            <p:cNvPr id="2335" name="Google Shape;2335;p60"/>
            <p:cNvSpPr/>
            <p:nvPr/>
          </p:nvSpPr>
          <p:spPr>
            <a:xfrm>
              <a:off x="5632991" y="5326137"/>
              <a:ext cx="143418" cy="143441"/>
            </a:xfrm>
            <a:custGeom>
              <a:avLst/>
              <a:gdLst/>
              <a:ahLst/>
              <a:cxnLst/>
              <a:rect l="l" t="t" r="r" b="b"/>
              <a:pathLst>
                <a:path w="6038" h="6039" extrusionOk="0">
                  <a:moveTo>
                    <a:pt x="3036" y="1868"/>
                  </a:moveTo>
                  <a:cubicBezTo>
                    <a:pt x="3670" y="1868"/>
                    <a:pt x="4170" y="2402"/>
                    <a:pt x="4170" y="3036"/>
                  </a:cubicBezTo>
                  <a:cubicBezTo>
                    <a:pt x="4170" y="3670"/>
                    <a:pt x="3670" y="4170"/>
                    <a:pt x="3036" y="4170"/>
                  </a:cubicBezTo>
                  <a:cubicBezTo>
                    <a:pt x="2402" y="4170"/>
                    <a:pt x="1902" y="3670"/>
                    <a:pt x="1902" y="3036"/>
                  </a:cubicBezTo>
                  <a:cubicBezTo>
                    <a:pt x="1902" y="2402"/>
                    <a:pt x="2402" y="1868"/>
                    <a:pt x="3036" y="1868"/>
                  </a:cubicBezTo>
                  <a:close/>
                  <a:moveTo>
                    <a:pt x="2635" y="0"/>
                  </a:moveTo>
                  <a:lnTo>
                    <a:pt x="2635" y="801"/>
                  </a:lnTo>
                  <a:cubicBezTo>
                    <a:pt x="2302" y="868"/>
                    <a:pt x="2002" y="968"/>
                    <a:pt x="1768" y="1168"/>
                  </a:cubicBezTo>
                  <a:lnTo>
                    <a:pt x="1201" y="601"/>
                  </a:lnTo>
                  <a:lnTo>
                    <a:pt x="601" y="1168"/>
                  </a:lnTo>
                  <a:lnTo>
                    <a:pt x="1168" y="1735"/>
                  </a:lnTo>
                  <a:cubicBezTo>
                    <a:pt x="1001" y="2002"/>
                    <a:pt x="868" y="2302"/>
                    <a:pt x="801" y="2602"/>
                  </a:cubicBezTo>
                  <a:lnTo>
                    <a:pt x="0" y="2602"/>
                  </a:lnTo>
                  <a:lnTo>
                    <a:pt x="0" y="3436"/>
                  </a:lnTo>
                  <a:lnTo>
                    <a:pt x="834" y="3436"/>
                  </a:lnTo>
                  <a:cubicBezTo>
                    <a:pt x="868" y="3736"/>
                    <a:pt x="1001" y="4037"/>
                    <a:pt x="1168" y="4304"/>
                  </a:cubicBezTo>
                  <a:lnTo>
                    <a:pt x="601" y="4871"/>
                  </a:lnTo>
                  <a:lnTo>
                    <a:pt x="1201" y="5438"/>
                  </a:lnTo>
                  <a:lnTo>
                    <a:pt x="1768" y="4871"/>
                  </a:lnTo>
                  <a:cubicBezTo>
                    <a:pt x="2035" y="5037"/>
                    <a:pt x="2302" y="5171"/>
                    <a:pt x="2635" y="5204"/>
                  </a:cubicBezTo>
                  <a:lnTo>
                    <a:pt x="2635" y="6038"/>
                  </a:lnTo>
                  <a:lnTo>
                    <a:pt x="3436" y="6038"/>
                  </a:lnTo>
                  <a:lnTo>
                    <a:pt x="3436" y="5204"/>
                  </a:lnTo>
                  <a:cubicBezTo>
                    <a:pt x="3770" y="5171"/>
                    <a:pt x="4036" y="5037"/>
                    <a:pt x="4303" y="4871"/>
                  </a:cubicBezTo>
                  <a:lnTo>
                    <a:pt x="4870" y="5438"/>
                  </a:lnTo>
                  <a:lnTo>
                    <a:pt x="5471" y="4871"/>
                  </a:lnTo>
                  <a:lnTo>
                    <a:pt x="4870" y="4270"/>
                  </a:lnTo>
                  <a:cubicBezTo>
                    <a:pt x="5071" y="4037"/>
                    <a:pt x="5171" y="3736"/>
                    <a:pt x="5237" y="3436"/>
                  </a:cubicBezTo>
                  <a:lnTo>
                    <a:pt x="6038" y="3436"/>
                  </a:lnTo>
                  <a:lnTo>
                    <a:pt x="6038" y="2602"/>
                  </a:lnTo>
                  <a:lnTo>
                    <a:pt x="5237" y="2602"/>
                  </a:lnTo>
                  <a:cubicBezTo>
                    <a:pt x="5204" y="2302"/>
                    <a:pt x="5071" y="2002"/>
                    <a:pt x="4904" y="1735"/>
                  </a:cubicBezTo>
                  <a:lnTo>
                    <a:pt x="5471" y="1168"/>
                  </a:lnTo>
                  <a:lnTo>
                    <a:pt x="4904" y="568"/>
                  </a:lnTo>
                  <a:lnTo>
                    <a:pt x="4303" y="1135"/>
                  </a:lnTo>
                  <a:cubicBezTo>
                    <a:pt x="4036" y="968"/>
                    <a:pt x="3770" y="868"/>
                    <a:pt x="3436" y="801"/>
                  </a:cubicBezTo>
                  <a:lnTo>
                    <a:pt x="3436" y="0"/>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2336" name="Google Shape;2336;p60"/>
            <p:cNvSpPr/>
            <p:nvPr/>
          </p:nvSpPr>
          <p:spPr>
            <a:xfrm>
              <a:off x="5748667" y="5204904"/>
              <a:ext cx="198880" cy="198903"/>
            </a:xfrm>
            <a:custGeom>
              <a:avLst/>
              <a:gdLst/>
              <a:ahLst/>
              <a:cxnLst/>
              <a:rect l="l" t="t" r="r" b="b"/>
              <a:pathLst>
                <a:path w="8373" h="8374" extrusionOk="0">
                  <a:moveTo>
                    <a:pt x="4203" y="2603"/>
                  </a:moveTo>
                  <a:cubicBezTo>
                    <a:pt x="5071" y="2603"/>
                    <a:pt x="5771" y="3303"/>
                    <a:pt x="5771" y="4204"/>
                  </a:cubicBezTo>
                  <a:cubicBezTo>
                    <a:pt x="5771" y="5071"/>
                    <a:pt x="5071" y="5805"/>
                    <a:pt x="4203" y="5805"/>
                  </a:cubicBezTo>
                  <a:cubicBezTo>
                    <a:pt x="3303" y="5805"/>
                    <a:pt x="2602" y="5071"/>
                    <a:pt x="2602" y="4204"/>
                  </a:cubicBezTo>
                  <a:cubicBezTo>
                    <a:pt x="2602" y="3303"/>
                    <a:pt x="3303" y="2603"/>
                    <a:pt x="4203" y="2603"/>
                  </a:cubicBezTo>
                  <a:close/>
                  <a:moveTo>
                    <a:pt x="3603" y="1"/>
                  </a:moveTo>
                  <a:lnTo>
                    <a:pt x="3603" y="1102"/>
                  </a:lnTo>
                  <a:cubicBezTo>
                    <a:pt x="3169" y="1168"/>
                    <a:pt x="2769" y="1368"/>
                    <a:pt x="2402" y="1602"/>
                  </a:cubicBezTo>
                  <a:lnTo>
                    <a:pt x="1635" y="835"/>
                  </a:lnTo>
                  <a:lnTo>
                    <a:pt x="834" y="1635"/>
                  </a:lnTo>
                  <a:lnTo>
                    <a:pt x="1602" y="2403"/>
                  </a:lnTo>
                  <a:cubicBezTo>
                    <a:pt x="1368" y="2769"/>
                    <a:pt x="1201" y="3170"/>
                    <a:pt x="1101" y="3637"/>
                  </a:cubicBezTo>
                  <a:lnTo>
                    <a:pt x="0" y="3637"/>
                  </a:lnTo>
                  <a:lnTo>
                    <a:pt x="0" y="4771"/>
                  </a:lnTo>
                  <a:lnTo>
                    <a:pt x="1101" y="4771"/>
                  </a:lnTo>
                  <a:cubicBezTo>
                    <a:pt x="1201" y="5205"/>
                    <a:pt x="1368" y="5605"/>
                    <a:pt x="1602" y="5972"/>
                  </a:cubicBezTo>
                  <a:lnTo>
                    <a:pt x="801" y="6739"/>
                  </a:lnTo>
                  <a:lnTo>
                    <a:pt x="1635" y="7573"/>
                  </a:lnTo>
                  <a:lnTo>
                    <a:pt x="2435" y="6772"/>
                  </a:lnTo>
                  <a:cubicBezTo>
                    <a:pt x="2769" y="7006"/>
                    <a:pt x="3169" y="7173"/>
                    <a:pt x="3603" y="7239"/>
                  </a:cubicBezTo>
                  <a:lnTo>
                    <a:pt x="3603" y="8373"/>
                  </a:lnTo>
                  <a:lnTo>
                    <a:pt x="4737" y="8373"/>
                  </a:lnTo>
                  <a:lnTo>
                    <a:pt x="4737" y="7239"/>
                  </a:lnTo>
                  <a:cubicBezTo>
                    <a:pt x="5171" y="7173"/>
                    <a:pt x="5571" y="7006"/>
                    <a:pt x="5938" y="6772"/>
                  </a:cubicBezTo>
                  <a:lnTo>
                    <a:pt x="6739" y="7573"/>
                  </a:lnTo>
                  <a:lnTo>
                    <a:pt x="7539" y="6772"/>
                  </a:lnTo>
                  <a:lnTo>
                    <a:pt x="6739" y="5972"/>
                  </a:lnTo>
                  <a:cubicBezTo>
                    <a:pt x="6972" y="5605"/>
                    <a:pt x="7172" y="5205"/>
                    <a:pt x="7239" y="4771"/>
                  </a:cubicBezTo>
                  <a:lnTo>
                    <a:pt x="8373" y="4771"/>
                  </a:lnTo>
                  <a:lnTo>
                    <a:pt x="8373" y="3637"/>
                  </a:lnTo>
                  <a:lnTo>
                    <a:pt x="7272" y="3637"/>
                  </a:lnTo>
                  <a:cubicBezTo>
                    <a:pt x="7172" y="3170"/>
                    <a:pt x="7005" y="2769"/>
                    <a:pt x="6772" y="2403"/>
                  </a:cubicBezTo>
                  <a:lnTo>
                    <a:pt x="7572" y="1602"/>
                  </a:lnTo>
                  <a:lnTo>
                    <a:pt x="6772" y="768"/>
                  </a:lnTo>
                  <a:lnTo>
                    <a:pt x="5938" y="1602"/>
                  </a:lnTo>
                  <a:cubicBezTo>
                    <a:pt x="5604" y="1335"/>
                    <a:pt x="5204" y="1168"/>
                    <a:pt x="4770" y="1102"/>
                  </a:cubicBezTo>
                  <a:lnTo>
                    <a:pt x="4770" y="1"/>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grpSp>
      <p:grpSp>
        <p:nvGrpSpPr>
          <p:cNvPr id="2337" name="Google Shape;2337;p60"/>
          <p:cNvGrpSpPr/>
          <p:nvPr/>
        </p:nvGrpSpPr>
        <p:grpSpPr>
          <a:xfrm>
            <a:off x="5341426" y="3239651"/>
            <a:ext cx="496612" cy="416944"/>
            <a:chOff x="6420562" y="5206400"/>
            <a:chExt cx="285125" cy="239403"/>
          </a:xfrm>
        </p:grpSpPr>
        <p:sp>
          <p:nvSpPr>
            <p:cNvPr id="2338" name="Google Shape;2338;p60"/>
            <p:cNvSpPr/>
            <p:nvPr/>
          </p:nvSpPr>
          <p:spPr>
            <a:xfrm>
              <a:off x="6420562" y="5206400"/>
              <a:ext cx="285125" cy="178381"/>
            </a:xfrm>
            <a:custGeom>
              <a:avLst/>
              <a:gdLst/>
              <a:ahLst/>
              <a:cxnLst/>
              <a:rect l="l" t="t" r="r" b="b"/>
              <a:pathLst>
                <a:path w="12004" h="7510" extrusionOk="0">
                  <a:moveTo>
                    <a:pt x="11627" y="1"/>
                  </a:moveTo>
                  <a:cubicBezTo>
                    <a:pt x="11610" y="1"/>
                    <a:pt x="11593" y="2"/>
                    <a:pt x="11575" y="5"/>
                  </a:cubicBezTo>
                  <a:lnTo>
                    <a:pt x="9307" y="438"/>
                  </a:lnTo>
                  <a:cubicBezTo>
                    <a:pt x="9040" y="505"/>
                    <a:pt x="8940" y="805"/>
                    <a:pt x="9140" y="972"/>
                  </a:cubicBezTo>
                  <a:lnTo>
                    <a:pt x="9641" y="1506"/>
                  </a:lnTo>
                  <a:lnTo>
                    <a:pt x="5438" y="5709"/>
                  </a:lnTo>
                  <a:lnTo>
                    <a:pt x="3736" y="3974"/>
                  </a:lnTo>
                  <a:cubicBezTo>
                    <a:pt x="3636" y="3857"/>
                    <a:pt x="3494" y="3799"/>
                    <a:pt x="3349" y="3799"/>
                  </a:cubicBezTo>
                  <a:cubicBezTo>
                    <a:pt x="3203" y="3799"/>
                    <a:pt x="3052" y="3857"/>
                    <a:pt x="2936" y="3974"/>
                  </a:cubicBezTo>
                  <a:lnTo>
                    <a:pt x="267" y="6509"/>
                  </a:lnTo>
                  <a:cubicBezTo>
                    <a:pt x="34" y="6743"/>
                    <a:pt x="0" y="7110"/>
                    <a:pt x="234" y="7343"/>
                  </a:cubicBezTo>
                  <a:cubicBezTo>
                    <a:pt x="334" y="7443"/>
                    <a:pt x="501" y="7510"/>
                    <a:pt x="667" y="7510"/>
                  </a:cubicBezTo>
                  <a:cubicBezTo>
                    <a:pt x="801" y="7510"/>
                    <a:pt x="934" y="7443"/>
                    <a:pt x="1068" y="7343"/>
                  </a:cubicBezTo>
                  <a:lnTo>
                    <a:pt x="3303" y="5208"/>
                  </a:lnTo>
                  <a:lnTo>
                    <a:pt x="5037" y="6943"/>
                  </a:lnTo>
                  <a:cubicBezTo>
                    <a:pt x="5137" y="7043"/>
                    <a:pt x="5271" y="7110"/>
                    <a:pt x="5438" y="7110"/>
                  </a:cubicBezTo>
                  <a:cubicBezTo>
                    <a:pt x="5571" y="7110"/>
                    <a:pt x="5738" y="7043"/>
                    <a:pt x="5838" y="6943"/>
                  </a:cubicBezTo>
                  <a:lnTo>
                    <a:pt x="10474" y="2306"/>
                  </a:lnTo>
                  <a:lnTo>
                    <a:pt x="10975" y="2807"/>
                  </a:lnTo>
                  <a:cubicBezTo>
                    <a:pt x="11035" y="2879"/>
                    <a:pt x="11113" y="2912"/>
                    <a:pt x="11191" y="2912"/>
                  </a:cubicBezTo>
                  <a:cubicBezTo>
                    <a:pt x="11329" y="2912"/>
                    <a:pt x="11466" y="2810"/>
                    <a:pt x="11509" y="2640"/>
                  </a:cubicBezTo>
                  <a:lnTo>
                    <a:pt x="11942" y="371"/>
                  </a:lnTo>
                  <a:cubicBezTo>
                    <a:pt x="12004" y="186"/>
                    <a:pt x="11837" y="1"/>
                    <a:pt x="11627" y="1"/>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2339" name="Google Shape;2339;p60"/>
            <p:cNvSpPr/>
            <p:nvPr/>
          </p:nvSpPr>
          <p:spPr>
            <a:xfrm>
              <a:off x="6439564" y="5363382"/>
              <a:ext cx="43610" cy="82421"/>
            </a:xfrm>
            <a:custGeom>
              <a:avLst/>
              <a:gdLst/>
              <a:ahLst/>
              <a:cxnLst/>
              <a:rect l="l" t="t" r="r" b="b"/>
              <a:pathLst>
                <a:path w="1836" h="3470" extrusionOk="0">
                  <a:moveTo>
                    <a:pt x="1836" y="0"/>
                  </a:moveTo>
                  <a:lnTo>
                    <a:pt x="268" y="1501"/>
                  </a:lnTo>
                  <a:cubicBezTo>
                    <a:pt x="168" y="1568"/>
                    <a:pt x="101" y="1601"/>
                    <a:pt x="1" y="1635"/>
                  </a:cubicBezTo>
                  <a:lnTo>
                    <a:pt x="1" y="3469"/>
                  </a:lnTo>
                  <a:lnTo>
                    <a:pt x="1836" y="3469"/>
                  </a:lnTo>
                  <a:lnTo>
                    <a:pt x="1836" y="0"/>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2340" name="Google Shape;2340;p60"/>
            <p:cNvSpPr/>
            <p:nvPr/>
          </p:nvSpPr>
          <p:spPr>
            <a:xfrm>
              <a:off x="6498210" y="5347539"/>
              <a:ext cx="43586" cy="98264"/>
            </a:xfrm>
            <a:custGeom>
              <a:avLst/>
              <a:gdLst/>
              <a:ahLst/>
              <a:cxnLst/>
              <a:rect l="l" t="t" r="r" b="b"/>
              <a:pathLst>
                <a:path w="1835" h="4137" extrusionOk="0">
                  <a:moveTo>
                    <a:pt x="34" y="0"/>
                  </a:moveTo>
                  <a:lnTo>
                    <a:pt x="0" y="33"/>
                  </a:lnTo>
                  <a:lnTo>
                    <a:pt x="0" y="4136"/>
                  </a:lnTo>
                  <a:lnTo>
                    <a:pt x="1835" y="4136"/>
                  </a:lnTo>
                  <a:lnTo>
                    <a:pt x="1835" y="1801"/>
                  </a:lnTo>
                  <a:cubicBezTo>
                    <a:pt x="1802" y="1768"/>
                    <a:pt x="1768" y="1768"/>
                    <a:pt x="1735" y="1735"/>
                  </a:cubicBezTo>
                  <a:lnTo>
                    <a:pt x="34" y="0"/>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2341" name="Google Shape;2341;p60"/>
            <p:cNvSpPr/>
            <p:nvPr/>
          </p:nvSpPr>
          <p:spPr>
            <a:xfrm>
              <a:off x="6557639" y="5347539"/>
              <a:ext cx="43586" cy="98264"/>
            </a:xfrm>
            <a:custGeom>
              <a:avLst/>
              <a:gdLst/>
              <a:ahLst/>
              <a:cxnLst/>
              <a:rect l="l" t="t" r="r" b="b"/>
              <a:pathLst>
                <a:path w="1835" h="4137" extrusionOk="0">
                  <a:moveTo>
                    <a:pt x="1835" y="0"/>
                  </a:moveTo>
                  <a:lnTo>
                    <a:pt x="67" y="1735"/>
                  </a:lnTo>
                  <a:cubicBezTo>
                    <a:pt x="33" y="1768"/>
                    <a:pt x="33" y="1768"/>
                    <a:pt x="0" y="1801"/>
                  </a:cubicBezTo>
                  <a:lnTo>
                    <a:pt x="0" y="4136"/>
                  </a:lnTo>
                  <a:lnTo>
                    <a:pt x="1835" y="4136"/>
                  </a:lnTo>
                  <a:lnTo>
                    <a:pt x="1835" y="0"/>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2342" name="Google Shape;2342;p60"/>
            <p:cNvSpPr/>
            <p:nvPr/>
          </p:nvSpPr>
          <p:spPr>
            <a:xfrm>
              <a:off x="6618637" y="5286518"/>
              <a:ext cx="42802" cy="159284"/>
            </a:xfrm>
            <a:custGeom>
              <a:avLst/>
              <a:gdLst/>
              <a:ahLst/>
              <a:cxnLst/>
              <a:rect l="l" t="t" r="r" b="b"/>
              <a:pathLst>
                <a:path w="1802" h="6706" extrusionOk="0">
                  <a:moveTo>
                    <a:pt x="1802" y="1"/>
                  </a:moveTo>
                  <a:lnTo>
                    <a:pt x="1" y="1835"/>
                  </a:lnTo>
                  <a:lnTo>
                    <a:pt x="1" y="6705"/>
                  </a:lnTo>
                  <a:lnTo>
                    <a:pt x="1802" y="6705"/>
                  </a:lnTo>
                  <a:lnTo>
                    <a:pt x="1802" y="1"/>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grpSp>
      <p:sp>
        <p:nvSpPr>
          <p:cNvPr id="2343" name="Google Shape;2343;p60"/>
          <p:cNvSpPr/>
          <p:nvPr/>
        </p:nvSpPr>
        <p:spPr>
          <a:xfrm>
            <a:off x="5369749" y="5338945"/>
            <a:ext cx="439352" cy="434067"/>
          </a:xfrm>
          <a:custGeom>
            <a:avLst/>
            <a:gdLst/>
            <a:ahLst/>
            <a:cxnLst/>
            <a:rect l="l" t="t" r="r" b="b"/>
            <a:pathLst>
              <a:path w="10160" h="10037" extrusionOk="0">
                <a:moveTo>
                  <a:pt x="9635" y="0"/>
                </a:moveTo>
                <a:cubicBezTo>
                  <a:pt x="9559" y="0"/>
                  <a:pt x="9481" y="20"/>
                  <a:pt x="9408" y="64"/>
                </a:cubicBezTo>
                <a:lnTo>
                  <a:pt x="334" y="5301"/>
                </a:lnTo>
                <a:cubicBezTo>
                  <a:pt x="1" y="5501"/>
                  <a:pt x="34" y="6001"/>
                  <a:pt x="368" y="6135"/>
                </a:cubicBezTo>
                <a:lnTo>
                  <a:pt x="2469" y="7035"/>
                </a:lnTo>
                <a:lnTo>
                  <a:pt x="8073" y="2065"/>
                </a:lnTo>
                <a:cubicBezTo>
                  <a:pt x="8102" y="2043"/>
                  <a:pt x="8131" y="2034"/>
                  <a:pt x="8158" y="2034"/>
                </a:cubicBezTo>
                <a:cubicBezTo>
                  <a:pt x="8254" y="2034"/>
                  <a:pt x="8318" y="2154"/>
                  <a:pt x="8240" y="2232"/>
                </a:cubicBezTo>
                <a:lnTo>
                  <a:pt x="3537" y="7969"/>
                </a:lnTo>
                <a:lnTo>
                  <a:pt x="3537" y="9537"/>
                </a:lnTo>
                <a:cubicBezTo>
                  <a:pt x="3537" y="9845"/>
                  <a:pt x="3782" y="10036"/>
                  <a:pt x="4027" y="10036"/>
                </a:cubicBezTo>
                <a:cubicBezTo>
                  <a:pt x="4153" y="10036"/>
                  <a:pt x="4279" y="9985"/>
                  <a:pt x="4371" y="9871"/>
                </a:cubicBezTo>
                <a:lnTo>
                  <a:pt x="5605" y="8336"/>
                </a:lnTo>
                <a:lnTo>
                  <a:pt x="8040" y="9370"/>
                </a:lnTo>
                <a:cubicBezTo>
                  <a:pt x="8099" y="9390"/>
                  <a:pt x="8158" y="9400"/>
                  <a:pt x="8216" y="9400"/>
                </a:cubicBezTo>
                <a:cubicBezTo>
                  <a:pt x="8449" y="9400"/>
                  <a:pt x="8654" y="9245"/>
                  <a:pt x="8707" y="9003"/>
                </a:cubicBezTo>
                <a:lnTo>
                  <a:pt x="10108" y="564"/>
                </a:lnTo>
                <a:cubicBezTo>
                  <a:pt x="10160" y="252"/>
                  <a:pt x="9907" y="0"/>
                  <a:pt x="9635" y="0"/>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grpSp>
        <p:nvGrpSpPr>
          <p:cNvPr id="2344" name="Google Shape;2344;p60"/>
          <p:cNvGrpSpPr/>
          <p:nvPr/>
        </p:nvGrpSpPr>
        <p:grpSpPr>
          <a:xfrm>
            <a:off x="878403" y="2959853"/>
            <a:ext cx="3197956" cy="2039071"/>
            <a:chOff x="978375" y="2424673"/>
            <a:chExt cx="1867529" cy="1190861"/>
          </a:xfrm>
        </p:grpSpPr>
        <p:sp>
          <p:nvSpPr>
            <p:cNvPr id="2345" name="Google Shape;2345;p60"/>
            <p:cNvSpPr/>
            <p:nvPr/>
          </p:nvSpPr>
          <p:spPr>
            <a:xfrm rot="-5400000">
              <a:off x="1052863" y="2350191"/>
              <a:ext cx="1190855" cy="1339831"/>
            </a:xfrm>
            <a:custGeom>
              <a:avLst/>
              <a:gdLst/>
              <a:ahLst/>
              <a:cxnLst/>
              <a:rect l="l" t="t" r="r" b="b"/>
              <a:pathLst>
                <a:path w="50136" h="56408" extrusionOk="0">
                  <a:moveTo>
                    <a:pt x="25585" y="1"/>
                  </a:moveTo>
                  <a:cubicBezTo>
                    <a:pt x="25018" y="1"/>
                    <a:pt x="3136" y="167"/>
                    <a:pt x="1134" y="21316"/>
                  </a:cubicBezTo>
                  <a:cubicBezTo>
                    <a:pt x="0" y="33058"/>
                    <a:pt x="4136" y="38095"/>
                    <a:pt x="7772" y="42531"/>
                  </a:cubicBezTo>
                  <a:cubicBezTo>
                    <a:pt x="10341" y="45600"/>
                    <a:pt x="12509" y="48268"/>
                    <a:pt x="12843" y="53105"/>
                  </a:cubicBezTo>
                  <a:cubicBezTo>
                    <a:pt x="12976" y="54940"/>
                    <a:pt x="14544" y="56374"/>
                    <a:pt x="16412" y="56374"/>
                  </a:cubicBezTo>
                  <a:lnTo>
                    <a:pt x="34592" y="56408"/>
                  </a:lnTo>
                  <a:cubicBezTo>
                    <a:pt x="36460" y="56408"/>
                    <a:pt x="38027" y="54973"/>
                    <a:pt x="38161" y="53105"/>
                  </a:cubicBezTo>
                  <a:cubicBezTo>
                    <a:pt x="38494" y="48302"/>
                    <a:pt x="40696" y="45633"/>
                    <a:pt x="43231" y="42564"/>
                  </a:cubicBezTo>
                  <a:cubicBezTo>
                    <a:pt x="46500" y="38628"/>
                    <a:pt x="50136" y="34225"/>
                    <a:pt x="50136" y="25018"/>
                  </a:cubicBezTo>
                  <a:cubicBezTo>
                    <a:pt x="50136" y="23884"/>
                    <a:pt x="50103" y="22683"/>
                    <a:pt x="49969" y="21383"/>
                  </a:cubicBezTo>
                  <a:cubicBezTo>
                    <a:pt x="48035" y="234"/>
                    <a:pt x="29088" y="1"/>
                    <a:pt x="25618" y="1"/>
                  </a:cubicBez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2346" name="Google Shape;2346;p60"/>
            <p:cNvSpPr/>
            <p:nvPr/>
          </p:nvSpPr>
          <p:spPr>
            <a:xfrm rot="-5400000">
              <a:off x="1292538" y="2139038"/>
              <a:ext cx="740033" cy="1311304"/>
            </a:xfrm>
            <a:custGeom>
              <a:avLst/>
              <a:gdLst/>
              <a:ahLst/>
              <a:cxnLst/>
              <a:rect l="l" t="t" r="r" b="b"/>
              <a:pathLst>
                <a:path w="31156" h="55207" extrusionOk="0">
                  <a:moveTo>
                    <a:pt x="15378" y="0"/>
                  </a:moveTo>
                  <a:lnTo>
                    <a:pt x="15378" y="0"/>
                  </a:lnTo>
                  <a:cubicBezTo>
                    <a:pt x="16312" y="12676"/>
                    <a:pt x="16179" y="39796"/>
                    <a:pt x="0" y="55173"/>
                  </a:cubicBezTo>
                  <a:lnTo>
                    <a:pt x="15612" y="55207"/>
                  </a:lnTo>
                  <a:cubicBezTo>
                    <a:pt x="17480" y="55207"/>
                    <a:pt x="19047" y="53772"/>
                    <a:pt x="19181" y="51938"/>
                  </a:cubicBezTo>
                  <a:cubicBezTo>
                    <a:pt x="19514" y="47101"/>
                    <a:pt x="21716" y="44432"/>
                    <a:pt x="24251" y="41363"/>
                  </a:cubicBezTo>
                  <a:cubicBezTo>
                    <a:pt x="27520" y="37427"/>
                    <a:pt x="31156" y="33024"/>
                    <a:pt x="31156" y="23817"/>
                  </a:cubicBezTo>
                  <a:cubicBezTo>
                    <a:pt x="31156" y="22683"/>
                    <a:pt x="31123" y="21482"/>
                    <a:pt x="30989" y="20182"/>
                  </a:cubicBezTo>
                  <a:cubicBezTo>
                    <a:pt x="29755" y="6972"/>
                    <a:pt x="21949" y="1935"/>
                    <a:pt x="15378" y="0"/>
                  </a:cubicBez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sp>
          <p:nvSpPr>
            <p:cNvPr id="2347" name="Google Shape;2347;p60"/>
            <p:cNvSpPr/>
            <p:nvPr/>
          </p:nvSpPr>
          <p:spPr>
            <a:xfrm rot="-5400000">
              <a:off x="2337613" y="2745155"/>
              <a:ext cx="488874" cy="527709"/>
            </a:xfrm>
            <a:custGeom>
              <a:avLst/>
              <a:gdLst/>
              <a:ahLst/>
              <a:cxnLst/>
              <a:rect l="l" t="t" r="r" b="b"/>
              <a:pathLst>
                <a:path w="20582" h="22217" extrusionOk="0">
                  <a:moveTo>
                    <a:pt x="10308" y="1"/>
                  </a:moveTo>
                  <a:cubicBezTo>
                    <a:pt x="4604" y="1"/>
                    <a:pt x="0" y="4604"/>
                    <a:pt x="0" y="10308"/>
                  </a:cubicBezTo>
                  <a:lnTo>
                    <a:pt x="0" y="11909"/>
                  </a:lnTo>
                  <a:cubicBezTo>
                    <a:pt x="0" y="17613"/>
                    <a:pt x="4604" y="22217"/>
                    <a:pt x="10308" y="22217"/>
                  </a:cubicBezTo>
                  <a:cubicBezTo>
                    <a:pt x="15978" y="22217"/>
                    <a:pt x="20582" y="17580"/>
                    <a:pt x="20582" y="11909"/>
                  </a:cubicBezTo>
                  <a:lnTo>
                    <a:pt x="20582" y="10308"/>
                  </a:lnTo>
                  <a:cubicBezTo>
                    <a:pt x="20582" y="4604"/>
                    <a:pt x="15978" y="1"/>
                    <a:pt x="10308" y="1"/>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2348" name="Google Shape;2348;p60"/>
            <p:cNvSpPr/>
            <p:nvPr/>
          </p:nvSpPr>
          <p:spPr>
            <a:xfrm rot="-5400000">
              <a:off x="1958083" y="2942433"/>
              <a:ext cx="698846" cy="132349"/>
            </a:xfrm>
            <a:custGeom>
              <a:avLst/>
              <a:gdLst/>
              <a:ahLst/>
              <a:cxnLst/>
              <a:rect l="l" t="t" r="r" b="b"/>
              <a:pathLst>
                <a:path w="29422" h="5572" extrusionOk="0">
                  <a:moveTo>
                    <a:pt x="2269" y="1"/>
                  </a:moveTo>
                  <a:cubicBezTo>
                    <a:pt x="1001" y="1"/>
                    <a:pt x="0" y="1035"/>
                    <a:pt x="0" y="2303"/>
                  </a:cubicBezTo>
                  <a:lnTo>
                    <a:pt x="0" y="3270"/>
                  </a:lnTo>
                  <a:cubicBezTo>
                    <a:pt x="0" y="4538"/>
                    <a:pt x="1001" y="5572"/>
                    <a:pt x="2269" y="5572"/>
                  </a:cubicBezTo>
                  <a:lnTo>
                    <a:pt x="27120" y="5572"/>
                  </a:lnTo>
                  <a:cubicBezTo>
                    <a:pt x="28387" y="5572"/>
                    <a:pt x="29421" y="4538"/>
                    <a:pt x="29421" y="3270"/>
                  </a:cubicBezTo>
                  <a:lnTo>
                    <a:pt x="29421" y="2303"/>
                  </a:lnTo>
                  <a:cubicBezTo>
                    <a:pt x="29421" y="1035"/>
                    <a:pt x="28387" y="1"/>
                    <a:pt x="27120" y="1"/>
                  </a:cubicBezTo>
                  <a:close/>
                </a:path>
              </a:pathLst>
            </a:custGeom>
            <a:solidFill>
              <a:srgbClr val="B7B7B7"/>
            </a:solidFill>
            <a:ln>
              <a:noFill/>
            </a:ln>
          </p:spPr>
          <p:txBody>
            <a:bodyPr spcFirstLastPara="1" wrap="square" lIns="121900" tIns="121900" rIns="121900" bIns="121900" anchor="ctr" anchorCtr="0">
              <a:noAutofit/>
            </a:bodyPr>
            <a:lstStyle/>
            <a:p>
              <a:endParaRPr sz="2400" dirty="0"/>
            </a:p>
          </p:txBody>
        </p:sp>
        <p:sp>
          <p:nvSpPr>
            <p:cNvPr id="2349" name="Google Shape;2349;p60"/>
            <p:cNvSpPr/>
            <p:nvPr/>
          </p:nvSpPr>
          <p:spPr>
            <a:xfrm rot="-5400000">
              <a:off x="2090005" y="2942836"/>
              <a:ext cx="698846" cy="131541"/>
            </a:xfrm>
            <a:custGeom>
              <a:avLst/>
              <a:gdLst/>
              <a:ahLst/>
              <a:cxnLst/>
              <a:rect l="l" t="t" r="r" b="b"/>
              <a:pathLst>
                <a:path w="29422" h="5538" extrusionOk="0">
                  <a:moveTo>
                    <a:pt x="2269" y="1"/>
                  </a:moveTo>
                  <a:cubicBezTo>
                    <a:pt x="1001" y="1"/>
                    <a:pt x="0" y="1001"/>
                    <a:pt x="0" y="2269"/>
                  </a:cubicBezTo>
                  <a:lnTo>
                    <a:pt x="0" y="3270"/>
                  </a:lnTo>
                  <a:cubicBezTo>
                    <a:pt x="0" y="4537"/>
                    <a:pt x="1001" y="5538"/>
                    <a:pt x="2269" y="5538"/>
                  </a:cubicBezTo>
                  <a:lnTo>
                    <a:pt x="27120" y="5538"/>
                  </a:lnTo>
                  <a:cubicBezTo>
                    <a:pt x="28387" y="5538"/>
                    <a:pt x="29421" y="4537"/>
                    <a:pt x="29421" y="3270"/>
                  </a:cubicBezTo>
                  <a:lnTo>
                    <a:pt x="29421" y="2269"/>
                  </a:lnTo>
                  <a:cubicBezTo>
                    <a:pt x="29421" y="1001"/>
                    <a:pt x="28387" y="1"/>
                    <a:pt x="27120" y="1"/>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2350" name="Google Shape;2350;p60"/>
            <p:cNvSpPr/>
            <p:nvPr/>
          </p:nvSpPr>
          <p:spPr>
            <a:xfrm rot="-5400000">
              <a:off x="2221928" y="2942433"/>
              <a:ext cx="698846" cy="132349"/>
            </a:xfrm>
            <a:custGeom>
              <a:avLst/>
              <a:gdLst/>
              <a:ahLst/>
              <a:cxnLst/>
              <a:rect l="l" t="t" r="r" b="b"/>
              <a:pathLst>
                <a:path w="29422" h="5572" extrusionOk="0">
                  <a:moveTo>
                    <a:pt x="2269" y="1"/>
                  </a:moveTo>
                  <a:cubicBezTo>
                    <a:pt x="1001" y="1"/>
                    <a:pt x="0" y="1035"/>
                    <a:pt x="0" y="2303"/>
                  </a:cubicBezTo>
                  <a:lnTo>
                    <a:pt x="0" y="3270"/>
                  </a:lnTo>
                  <a:cubicBezTo>
                    <a:pt x="0" y="4537"/>
                    <a:pt x="1001" y="5572"/>
                    <a:pt x="2269" y="5572"/>
                  </a:cubicBezTo>
                  <a:lnTo>
                    <a:pt x="27120" y="5572"/>
                  </a:lnTo>
                  <a:cubicBezTo>
                    <a:pt x="28387" y="5572"/>
                    <a:pt x="29421" y="4537"/>
                    <a:pt x="29421" y="3270"/>
                  </a:cubicBezTo>
                  <a:lnTo>
                    <a:pt x="29421" y="2303"/>
                  </a:lnTo>
                  <a:cubicBezTo>
                    <a:pt x="29421" y="1035"/>
                    <a:pt x="28387" y="1"/>
                    <a:pt x="27120" y="1"/>
                  </a:cubicBezTo>
                  <a:close/>
                </a:path>
              </a:pathLst>
            </a:custGeom>
            <a:solidFill>
              <a:srgbClr val="B7B7B7"/>
            </a:solidFill>
            <a:ln>
              <a:noFill/>
            </a:ln>
          </p:spPr>
          <p:txBody>
            <a:bodyPr spcFirstLastPara="1" wrap="square" lIns="121900" tIns="121900" rIns="121900" bIns="121900" anchor="ctr" anchorCtr="0">
              <a:noAutofit/>
            </a:bodyPr>
            <a:lstStyle/>
            <a:p>
              <a:endParaRPr sz="2400" dirty="0"/>
            </a:p>
          </p:txBody>
        </p:sp>
        <p:sp>
          <p:nvSpPr>
            <p:cNvPr id="2351" name="Google Shape;2351;p60"/>
            <p:cNvSpPr/>
            <p:nvPr/>
          </p:nvSpPr>
          <p:spPr>
            <a:xfrm rot="-5400000">
              <a:off x="1043541" y="2916485"/>
              <a:ext cx="644168" cy="619251"/>
            </a:xfrm>
            <a:custGeom>
              <a:avLst/>
              <a:gdLst/>
              <a:ahLst/>
              <a:cxnLst/>
              <a:rect l="l" t="t" r="r" b="b"/>
              <a:pathLst>
                <a:path w="27120" h="26071" extrusionOk="0">
                  <a:moveTo>
                    <a:pt x="16501" y="1"/>
                  </a:moveTo>
                  <a:cubicBezTo>
                    <a:pt x="12493" y="1"/>
                    <a:pt x="8081" y="2202"/>
                    <a:pt x="4904" y="6206"/>
                  </a:cubicBezTo>
                  <a:cubicBezTo>
                    <a:pt x="67" y="12344"/>
                    <a:pt x="1" y="20349"/>
                    <a:pt x="4804" y="24119"/>
                  </a:cubicBezTo>
                  <a:cubicBezTo>
                    <a:pt x="6464" y="25442"/>
                    <a:pt x="8487" y="26070"/>
                    <a:pt x="10625" y="26070"/>
                  </a:cubicBezTo>
                  <a:cubicBezTo>
                    <a:pt x="14631" y="26070"/>
                    <a:pt x="19041" y="23863"/>
                    <a:pt x="22216" y="19882"/>
                  </a:cubicBezTo>
                  <a:cubicBezTo>
                    <a:pt x="27053" y="13745"/>
                    <a:pt x="27120" y="5739"/>
                    <a:pt x="22316" y="1936"/>
                  </a:cubicBezTo>
                  <a:cubicBezTo>
                    <a:pt x="20658" y="626"/>
                    <a:pt x="18637" y="1"/>
                    <a:pt x="16501" y="1"/>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grpSp>
      <p:sp>
        <p:nvSpPr>
          <p:cNvPr id="2352" name="Google Shape;2352;p60"/>
          <p:cNvSpPr txBox="1"/>
          <p:nvPr/>
        </p:nvSpPr>
        <p:spPr>
          <a:xfrm>
            <a:off x="6142684" y="2003915"/>
            <a:ext cx="4922800" cy="812000"/>
          </a:xfrm>
          <a:prstGeom prst="rect">
            <a:avLst/>
          </a:prstGeom>
          <a:solidFill>
            <a:schemeClr val="lt2"/>
          </a:solidFill>
          <a:ln>
            <a:noFill/>
          </a:ln>
        </p:spPr>
        <p:txBody>
          <a:bodyPr spcFirstLastPara="1" wrap="square" lIns="609600" tIns="121900" rIns="609600" bIns="121900" anchor="ctr" anchorCtr="0">
            <a:noAutofit/>
          </a:bodyPr>
          <a:lstStyle/>
          <a:p>
            <a:pPr algn="r"/>
            <a:r>
              <a:rPr lang="en-US" sz="1600" dirty="0">
                <a:ea typeface="Roboto"/>
                <a:sym typeface="Roboto"/>
              </a:rPr>
              <a:t>Develop an AI-powered platform for converting news articles into videos</a:t>
            </a:r>
            <a:endParaRPr lang="en-US" sz="2400" dirty="0"/>
          </a:p>
        </p:txBody>
      </p:sp>
      <p:sp>
        <p:nvSpPr>
          <p:cNvPr id="2353" name="Google Shape;2353;p60"/>
          <p:cNvSpPr txBox="1"/>
          <p:nvPr/>
        </p:nvSpPr>
        <p:spPr>
          <a:xfrm>
            <a:off x="6142684" y="5147880"/>
            <a:ext cx="4922800" cy="812000"/>
          </a:xfrm>
          <a:prstGeom prst="rect">
            <a:avLst/>
          </a:prstGeom>
          <a:solidFill>
            <a:schemeClr val="lt2"/>
          </a:solidFill>
          <a:ln>
            <a:noFill/>
          </a:ln>
        </p:spPr>
        <p:txBody>
          <a:bodyPr spcFirstLastPara="1" wrap="square" lIns="609600" tIns="121900" rIns="609600" bIns="121900" anchor="ctr" anchorCtr="0">
            <a:noAutofit/>
          </a:bodyPr>
          <a:lstStyle/>
          <a:p>
            <a:pPr algn="r">
              <a:spcAft>
                <a:spcPts val="267"/>
              </a:spcAft>
            </a:pPr>
            <a:r>
              <a:rPr lang="en-US" sz="1600" dirty="0">
                <a:ea typeface="Roboto"/>
                <a:sym typeface="Roboto"/>
              </a:rPr>
              <a:t>Provide a platform for unbiased news reporting and support for independent journalists</a:t>
            </a:r>
            <a:endParaRPr lang="en-US" sz="2400" dirty="0"/>
          </a:p>
        </p:txBody>
      </p:sp>
      <p:sp>
        <p:nvSpPr>
          <p:cNvPr id="2354" name="Google Shape;2354;p60"/>
          <p:cNvSpPr txBox="1"/>
          <p:nvPr/>
        </p:nvSpPr>
        <p:spPr>
          <a:xfrm>
            <a:off x="6142665" y="4099892"/>
            <a:ext cx="4922800" cy="812000"/>
          </a:xfrm>
          <a:prstGeom prst="rect">
            <a:avLst/>
          </a:prstGeom>
          <a:solidFill>
            <a:schemeClr val="lt2"/>
          </a:solidFill>
          <a:ln>
            <a:noFill/>
          </a:ln>
        </p:spPr>
        <p:txBody>
          <a:bodyPr spcFirstLastPara="1" wrap="square" lIns="609600" tIns="121900" rIns="609600" bIns="121900" anchor="ctr" anchorCtr="0">
            <a:noAutofit/>
          </a:bodyPr>
          <a:lstStyle/>
          <a:p>
            <a:pPr algn="r"/>
            <a:r>
              <a:rPr lang="en-US" sz="1600" dirty="0">
                <a:ea typeface="Roboto"/>
                <a:sym typeface="Roboto"/>
              </a:rPr>
              <a:t>Provide a user-friendly interface for viewers and publishers</a:t>
            </a:r>
            <a:endParaRPr lang="en-US" sz="2400" dirty="0"/>
          </a:p>
        </p:txBody>
      </p:sp>
      <p:sp>
        <p:nvSpPr>
          <p:cNvPr id="2355" name="Google Shape;2355;p60"/>
          <p:cNvSpPr txBox="1"/>
          <p:nvPr/>
        </p:nvSpPr>
        <p:spPr>
          <a:xfrm>
            <a:off x="6142700" y="3051903"/>
            <a:ext cx="4922800" cy="812000"/>
          </a:xfrm>
          <a:prstGeom prst="rect">
            <a:avLst/>
          </a:prstGeom>
          <a:solidFill>
            <a:schemeClr val="lt2"/>
          </a:solidFill>
          <a:ln>
            <a:noFill/>
          </a:ln>
        </p:spPr>
        <p:txBody>
          <a:bodyPr spcFirstLastPara="1" wrap="square" lIns="609600" tIns="121900" rIns="609600" bIns="121900" anchor="ctr" anchorCtr="0">
            <a:noAutofit/>
          </a:bodyPr>
          <a:lstStyle/>
          <a:p>
            <a:pPr algn="r"/>
            <a:r>
              <a:rPr lang="en-US" sz="1600" dirty="0">
                <a:ea typeface="Roboto"/>
                <a:sym typeface="Roboto"/>
              </a:rPr>
              <a:t>Optimize video production processes and increase efficiency</a:t>
            </a:r>
            <a:endParaRPr lang="en-US" sz="2400" dirty="0"/>
          </a:p>
        </p:txBody>
      </p:sp>
      <p:sp>
        <p:nvSpPr>
          <p:cNvPr id="2356" name="Google Shape;2356;p60"/>
          <p:cNvSpPr/>
          <p:nvPr/>
        </p:nvSpPr>
        <p:spPr>
          <a:xfrm>
            <a:off x="10781045" y="1981733"/>
            <a:ext cx="532800" cy="8120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r>
              <a:rPr lang="en" sz="2133" b="1">
                <a:solidFill>
                  <a:schemeClr val="dk1"/>
                </a:solidFill>
                <a:latin typeface="Roboto"/>
                <a:ea typeface="Roboto"/>
                <a:cs typeface="Roboto"/>
                <a:sym typeface="Roboto"/>
              </a:rPr>
              <a:t>1</a:t>
            </a:r>
            <a:endParaRPr sz="2133" b="1" dirty="0">
              <a:solidFill>
                <a:schemeClr val="dk1"/>
              </a:solidFill>
              <a:latin typeface="Roboto"/>
              <a:ea typeface="Roboto"/>
              <a:cs typeface="Roboto"/>
              <a:sym typeface="Roboto"/>
            </a:endParaRPr>
          </a:p>
        </p:txBody>
      </p:sp>
      <p:sp>
        <p:nvSpPr>
          <p:cNvPr id="2357" name="Google Shape;2357;p60"/>
          <p:cNvSpPr/>
          <p:nvPr/>
        </p:nvSpPr>
        <p:spPr>
          <a:xfrm>
            <a:off x="10781045" y="3044520"/>
            <a:ext cx="532800" cy="8120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a:buClr>
                <a:schemeClr val="dk1"/>
              </a:buClr>
              <a:buSzPts val="1100"/>
            </a:pPr>
            <a:r>
              <a:rPr lang="en" sz="2133" b="1">
                <a:solidFill>
                  <a:schemeClr val="dk1"/>
                </a:solidFill>
                <a:latin typeface="Roboto"/>
                <a:ea typeface="Roboto"/>
                <a:cs typeface="Roboto"/>
                <a:sym typeface="Roboto"/>
              </a:rPr>
              <a:t>2</a:t>
            </a:r>
            <a:endParaRPr sz="2133" b="1" dirty="0">
              <a:solidFill>
                <a:schemeClr val="dk1"/>
              </a:solidFill>
              <a:latin typeface="Roboto"/>
              <a:ea typeface="Roboto"/>
              <a:cs typeface="Roboto"/>
              <a:sym typeface="Roboto"/>
            </a:endParaRPr>
          </a:p>
        </p:txBody>
      </p:sp>
      <p:sp>
        <p:nvSpPr>
          <p:cNvPr id="2358" name="Google Shape;2358;p60"/>
          <p:cNvSpPr/>
          <p:nvPr/>
        </p:nvSpPr>
        <p:spPr>
          <a:xfrm>
            <a:off x="10781045" y="4107308"/>
            <a:ext cx="532800" cy="812000"/>
          </a:xfrm>
          <a:prstGeom prst="roundRect">
            <a:avLst>
              <a:gd name="adj" fmla="val 50000"/>
            </a:avLst>
          </a:prstGeom>
          <a:solidFill>
            <a:schemeClr val="accent1"/>
          </a:solidFill>
          <a:ln>
            <a:noFill/>
          </a:ln>
        </p:spPr>
        <p:txBody>
          <a:bodyPr spcFirstLastPara="1" wrap="square" lIns="121900" tIns="121900" rIns="121900" bIns="121900" anchor="ctr" anchorCtr="0">
            <a:noAutofit/>
          </a:bodyPr>
          <a:lstStyle/>
          <a:p>
            <a:pPr>
              <a:buClr>
                <a:schemeClr val="dk1"/>
              </a:buClr>
              <a:buSzPts val="1100"/>
            </a:pPr>
            <a:r>
              <a:rPr lang="en" sz="2133" b="1">
                <a:solidFill>
                  <a:schemeClr val="dk1"/>
                </a:solidFill>
                <a:latin typeface="Roboto"/>
                <a:ea typeface="Roboto"/>
                <a:cs typeface="Roboto"/>
                <a:sym typeface="Roboto"/>
              </a:rPr>
              <a:t>3</a:t>
            </a:r>
            <a:endParaRPr sz="2133" b="1" dirty="0">
              <a:solidFill>
                <a:schemeClr val="dk1"/>
              </a:solidFill>
              <a:latin typeface="Roboto"/>
              <a:ea typeface="Roboto"/>
              <a:cs typeface="Roboto"/>
              <a:sym typeface="Roboto"/>
            </a:endParaRPr>
          </a:p>
        </p:txBody>
      </p:sp>
      <p:sp>
        <p:nvSpPr>
          <p:cNvPr id="2359" name="Google Shape;2359;p60"/>
          <p:cNvSpPr/>
          <p:nvPr/>
        </p:nvSpPr>
        <p:spPr>
          <a:xfrm>
            <a:off x="10781045" y="5170095"/>
            <a:ext cx="532800" cy="8120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pPr>
              <a:buClr>
                <a:schemeClr val="dk1"/>
              </a:buClr>
              <a:buSzPts val="1100"/>
            </a:pPr>
            <a:r>
              <a:rPr lang="en" sz="2133" b="1">
                <a:solidFill>
                  <a:schemeClr val="dk1"/>
                </a:solidFill>
                <a:latin typeface="Roboto"/>
                <a:ea typeface="Roboto"/>
                <a:cs typeface="Roboto"/>
                <a:sym typeface="Roboto"/>
              </a:rPr>
              <a:t>4</a:t>
            </a:r>
            <a:endParaRPr sz="2133" b="1" dirty="0">
              <a:solidFill>
                <a:schemeClr val="dk1"/>
              </a:solidFill>
              <a:latin typeface="Roboto"/>
              <a:ea typeface="Roboto"/>
              <a:cs typeface="Roboto"/>
              <a:sym typeface="Roboto"/>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77"/>
        <p:cNvGrpSpPr/>
        <p:nvPr/>
      </p:nvGrpSpPr>
      <p:grpSpPr>
        <a:xfrm>
          <a:off x="0" y="0"/>
          <a:ext cx="0" cy="0"/>
          <a:chOff x="0" y="0"/>
          <a:chExt cx="0" cy="0"/>
        </a:xfrm>
      </p:grpSpPr>
      <p:sp>
        <p:nvSpPr>
          <p:cNvPr id="1778" name="Google Shape;1778;p52"/>
          <p:cNvSpPr txBox="1">
            <a:spLocks noGrp="1"/>
          </p:cNvSpPr>
          <p:nvPr>
            <p:ph type="title"/>
          </p:nvPr>
        </p:nvSpPr>
        <p:spPr>
          <a:xfrm>
            <a:off x="3809985" y="715533"/>
            <a:ext cx="4572000" cy="641600"/>
          </a:xfrm>
          <a:prstGeom prst="rect">
            <a:avLst/>
          </a:prstGeom>
        </p:spPr>
        <p:txBody>
          <a:bodyPr spcFirstLastPara="1" vert="horz" wrap="square" lIns="121900" tIns="121900" rIns="121900" bIns="121900" rtlCol="0" anchor="ctr" anchorCtr="0">
            <a:noAutofit/>
          </a:bodyPr>
          <a:lstStyle/>
          <a:p>
            <a:pPr algn="ctr">
              <a:spcBef>
                <a:spcPts val="0"/>
              </a:spcBef>
            </a:pPr>
            <a:r>
              <a:rPr lang="en"/>
              <a:t>Problem Statement</a:t>
            </a:r>
            <a:endParaRPr dirty="0"/>
          </a:p>
        </p:txBody>
      </p:sp>
      <p:sp>
        <p:nvSpPr>
          <p:cNvPr id="1779" name="Google Shape;1779;p52"/>
          <p:cNvSpPr/>
          <p:nvPr/>
        </p:nvSpPr>
        <p:spPr>
          <a:xfrm>
            <a:off x="1554824" y="2356200"/>
            <a:ext cx="2229395" cy="767267"/>
          </a:xfrm>
          <a:custGeom>
            <a:avLst/>
            <a:gdLst/>
            <a:ahLst/>
            <a:cxnLst/>
            <a:rect l="l" t="t" r="r" b="b"/>
            <a:pathLst>
              <a:path w="40063" h="23018" extrusionOk="0">
                <a:moveTo>
                  <a:pt x="8540" y="1"/>
                </a:moveTo>
                <a:lnTo>
                  <a:pt x="1" y="11509"/>
                </a:lnTo>
                <a:lnTo>
                  <a:pt x="8540" y="23017"/>
                </a:lnTo>
                <a:lnTo>
                  <a:pt x="40063" y="23017"/>
                </a:lnTo>
                <a:lnTo>
                  <a:pt x="40063" y="1"/>
                </a:ln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1780" name="Google Shape;1780;p52"/>
          <p:cNvSpPr/>
          <p:nvPr/>
        </p:nvSpPr>
        <p:spPr>
          <a:xfrm>
            <a:off x="1733852" y="3152334"/>
            <a:ext cx="1335433" cy="766133"/>
          </a:xfrm>
          <a:custGeom>
            <a:avLst/>
            <a:gdLst/>
            <a:ahLst/>
            <a:cxnLst/>
            <a:rect l="l" t="t" r="r" b="b"/>
            <a:pathLst>
              <a:path w="40063" h="22984" extrusionOk="0">
                <a:moveTo>
                  <a:pt x="8573" y="1"/>
                </a:moveTo>
                <a:lnTo>
                  <a:pt x="0" y="11509"/>
                </a:lnTo>
                <a:lnTo>
                  <a:pt x="8573" y="22984"/>
                </a:lnTo>
                <a:lnTo>
                  <a:pt x="40062" y="22984"/>
                </a:lnTo>
                <a:lnTo>
                  <a:pt x="40062" y="1"/>
                </a:lnTo>
                <a:close/>
              </a:path>
            </a:pathLst>
          </a:custGeom>
          <a:solidFill>
            <a:schemeClr val="accent2"/>
          </a:solidFill>
          <a:ln>
            <a:noFill/>
          </a:ln>
        </p:spPr>
        <p:txBody>
          <a:bodyPr spcFirstLastPara="1" wrap="square" lIns="121900" tIns="121900" rIns="121900" bIns="121900" anchor="ctr" anchorCtr="0">
            <a:noAutofit/>
          </a:bodyPr>
          <a:lstStyle/>
          <a:p>
            <a:endParaRPr sz="2400" dirty="0"/>
          </a:p>
        </p:txBody>
      </p:sp>
      <p:sp>
        <p:nvSpPr>
          <p:cNvPr id="1781" name="Google Shape;1781;p52"/>
          <p:cNvSpPr/>
          <p:nvPr/>
        </p:nvSpPr>
        <p:spPr>
          <a:xfrm>
            <a:off x="1232817" y="3947333"/>
            <a:ext cx="2018800" cy="767267"/>
          </a:xfrm>
          <a:custGeom>
            <a:avLst/>
            <a:gdLst/>
            <a:ahLst/>
            <a:cxnLst/>
            <a:rect l="l" t="t" r="r" b="b"/>
            <a:pathLst>
              <a:path w="40063" h="23018" extrusionOk="0">
                <a:moveTo>
                  <a:pt x="8574" y="1"/>
                </a:moveTo>
                <a:lnTo>
                  <a:pt x="1" y="11509"/>
                </a:lnTo>
                <a:lnTo>
                  <a:pt x="8574" y="23017"/>
                </a:lnTo>
                <a:lnTo>
                  <a:pt x="40063" y="23017"/>
                </a:lnTo>
                <a:lnTo>
                  <a:pt x="40063" y="1"/>
                </a:lnTo>
                <a:close/>
              </a:path>
            </a:pathLst>
          </a:custGeom>
          <a:solidFill>
            <a:schemeClr val="accent4"/>
          </a:solidFill>
          <a:ln>
            <a:noFill/>
          </a:ln>
        </p:spPr>
        <p:txBody>
          <a:bodyPr spcFirstLastPara="1" wrap="square" lIns="121900" tIns="121900" rIns="121900" bIns="121900" anchor="ctr" anchorCtr="0">
            <a:noAutofit/>
          </a:bodyPr>
          <a:lstStyle/>
          <a:p>
            <a:endParaRPr sz="2400" dirty="0"/>
          </a:p>
        </p:txBody>
      </p:sp>
      <p:sp>
        <p:nvSpPr>
          <p:cNvPr id="1782" name="Google Shape;1782;p52"/>
          <p:cNvSpPr/>
          <p:nvPr/>
        </p:nvSpPr>
        <p:spPr>
          <a:xfrm>
            <a:off x="1632007" y="4743467"/>
            <a:ext cx="2061044" cy="766133"/>
          </a:xfrm>
          <a:custGeom>
            <a:avLst/>
            <a:gdLst/>
            <a:ahLst/>
            <a:cxnLst/>
            <a:rect l="l" t="t" r="r" b="b"/>
            <a:pathLst>
              <a:path w="40063" h="22984" extrusionOk="0">
                <a:moveTo>
                  <a:pt x="8573" y="1"/>
                </a:moveTo>
                <a:lnTo>
                  <a:pt x="1" y="11509"/>
                </a:lnTo>
                <a:lnTo>
                  <a:pt x="8573" y="22984"/>
                </a:lnTo>
                <a:lnTo>
                  <a:pt x="40063" y="22984"/>
                </a:lnTo>
                <a:lnTo>
                  <a:pt x="40063" y="1"/>
                </a:ln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1783" name="Google Shape;1783;p52"/>
          <p:cNvSpPr/>
          <p:nvPr/>
        </p:nvSpPr>
        <p:spPr>
          <a:xfrm>
            <a:off x="2831549" y="2356200"/>
            <a:ext cx="8443379" cy="767267"/>
          </a:xfrm>
          <a:custGeom>
            <a:avLst/>
            <a:gdLst/>
            <a:ahLst/>
            <a:cxnLst/>
            <a:rect l="l" t="t" r="r" b="b"/>
            <a:pathLst>
              <a:path w="258019" h="23018" extrusionOk="0">
                <a:moveTo>
                  <a:pt x="249479" y="1"/>
                </a:moveTo>
                <a:lnTo>
                  <a:pt x="1" y="1"/>
                </a:lnTo>
                <a:lnTo>
                  <a:pt x="1" y="23017"/>
                </a:lnTo>
                <a:lnTo>
                  <a:pt x="249479" y="23017"/>
                </a:lnTo>
                <a:lnTo>
                  <a:pt x="258018" y="11509"/>
                </a:ln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1784" name="Google Shape;1784;p52"/>
          <p:cNvSpPr/>
          <p:nvPr/>
        </p:nvSpPr>
        <p:spPr>
          <a:xfrm>
            <a:off x="2831549" y="3152334"/>
            <a:ext cx="8443379" cy="766133"/>
          </a:xfrm>
          <a:custGeom>
            <a:avLst/>
            <a:gdLst/>
            <a:ahLst/>
            <a:cxnLst/>
            <a:rect l="l" t="t" r="r" b="b"/>
            <a:pathLst>
              <a:path w="257285" h="22984" extrusionOk="0">
                <a:moveTo>
                  <a:pt x="248745" y="1"/>
                </a:moveTo>
                <a:lnTo>
                  <a:pt x="1" y="1"/>
                </a:lnTo>
                <a:lnTo>
                  <a:pt x="1" y="22984"/>
                </a:lnTo>
                <a:lnTo>
                  <a:pt x="248745" y="22984"/>
                </a:lnTo>
                <a:lnTo>
                  <a:pt x="257284" y="11509"/>
                </a:lnTo>
                <a:close/>
              </a:path>
            </a:pathLst>
          </a:custGeom>
          <a:solidFill>
            <a:schemeClr val="accent2"/>
          </a:solidFill>
          <a:ln>
            <a:noFill/>
          </a:ln>
        </p:spPr>
        <p:txBody>
          <a:bodyPr spcFirstLastPara="1" wrap="square" lIns="121900" tIns="121900" rIns="121900" bIns="121900" anchor="ctr" anchorCtr="0">
            <a:noAutofit/>
          </a:bodyPr>
          <a:lstStyle/>
          <a:p>
            <a:endParaRPr sz="2400" dirty="0"/>
          </a:p>
        </p:txBody>
      </p:sp>
      <p:sp>
        <p:nvSpPr>
          <p:cNvPr id="1785" name="Google Shape;1785;p52"/>
          <p:cNvSpPr/>
          <p:nvPr/>
        </p:nvSpPr>
        <p:spPr>
          <a:xfrm>
            <a:off x="2831550" y="3947333"/>
            <a:ext cx="8127633" cy="767267"/>
          </a:xfrm>
          <a:custGeom>
            <a:avLst/>
            <a:gdLst/>
            <a:ahLst/>
            <a:cxnLst/>
            <a:rect l="l" t="t" r="r" b="b"/>
            <a:pathLst>
              <a:path w="257285" h="23018" extrusionOk="0">
                <a:moveTo>
                  <a:pt x="248745" y="1"/>
                </a:moveTo>
                <a:lnTo>
                  <a:pt x="1" y="1"/>
                </a:lnTo>
                <a:lnTo>
                  <a:pt x="1" y="23017"/>
                </a:lnTo>
                <a:lnTo>
                  <a:pt x="248745" y="23017"/>
                </a:lnTo>
                <a:lnTo>
                  <a:pt x="257284" y="11509"/>
                </a:lnTo>
                <a:close/>
              </a:path>
            </a:pathLst>
          </a:custGeom>
          <a:solidFill>
            <a:schemeClr val="accent4"/>
          </a:solidFill>
          <a:ln>
            <a:noFill/>
          </a:ln>
        </p:spPr>
        <p:txBody>
          <a:bodyPr spcFirstLastPara="1" wrap="square" lIns="121900" tIns="121900" rIns="121900" bIns="121900" anchor="ctr" anchorCtr="0">
            <a:noAutofit/>
          </a:bodyPr>
          <a:lstStyle/>
          <a:p>
            <a:endParaRPr sz="2400" dirty="0"/>
          </a:p>
        </p:txBody>
      </p:sp>
      <p:sp>
        <p:nvSpPr>
          <p:cNvPr id="1786" name="Google Shape;1786;p52"/>
          <p:cNvSpPr/>
          <p:nvPr/>
        </p:nvSpPr>
        <p:spPr>
          <a:xfrm>
            <a:off x="2831550" y="4743467"/>
            <a:ext cx="8127633" cy="766133"/>
          </a:xfrm>
          <a:custGeom>
            <a:avLst/>
            <a:gdLst/>
            <a:ahLst/>
            <a:cxnLst/>
            <a:rect l="l" t="t" r="r" b="b"/>
            <a:pathLst>
              <a:path w="257285" h="22984" extrusionOk="0">
                <a:moveTo>
                  <a:pt x="248745" y="1"/>
                </a:moveTo>
                <a:lnTo>
                  <a:pt x="1" y="1"/>
                </a:lnTo>
                <a:lnTo>
                  <a:pt x="1" y="22984"/>
                </a:lnTo>
                <a:lnTo>
                  <a:pt x="248745" y="22984"/>
                </a:lnTo>
                <a:lnTo>
                  <a:pt x="257284" y="11509"/>
                </a:ln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1825" name="Google Shape;1825;p52"/>
          <p:cNvSpPr txBox="1"/>
          <p:nvPr/>
        </p:nvSpPr>
        <p:spPr>
          <a:xfrm>
            <a:off x="2961211" y="2523267"/>
            <a:ext cx="6734332" cy="442000"/>
          </a:xfrm>
          <a:prstGeom prst="rect">
            <a:avLst/>
          </a:prstGeom>
          <a:noFill/>
          <a:ln>
            <a:noFill/>
          </a:ln>
        </p:spPr>
        <p:txBody>
          <a:bodyPr spcFirstLastPara="1" wrap="square" lIns="121900" tIns="121900" rIns="121900" bIns="121900" anchor="ctr" anchorCtr="0">
            <a:noAutofit/>
          </a:bodyPr>
          <a:lstStyle/>
          <a:p>
            <a:pPr algn="ctr">
              <a:lnSpc>
                <a:spcPct val="115000"/>
              </a:lnSpc>
            </a:pPr>
            <a:r>
              <a:rPr lang="en-US" sz="1600" dirty="0">
                <a:solidFill>
                  <a:srgbClr val="000000"/>
                </a:solidFill>
                <a:latin typeface="Roboto"/>
                <a:ea typeface="Roboto"/>
                <a:cs typeface="Roboto"/>
                <a:sym typeface="Roboto"/>
              </a:rPr>
              <a:t>Optimize video production workflows through automation and AI</a:t>
            </a:r>
          </a:p>
        </p:txBody>
      </p:sp>
      <p:sp>
        <p:nvSpPr>
          <p:cNvPr id="1826" name="Google Shape;1826;p52"/>
          <p:cNvSpPr txBox="1"/>
          <p:nvPr/>
        </p:nvSpPr>
        <p:spPr>
          <a:xfrm>
            <a:off x="2961211" y="3314393"/>
            <a:ext cx="6734332" cy="442000"/>
          </a:xfrm>
          <a:prstGeom prst="rect">
            <a:avLst/>
          </a:prstGeom>
          <a:noFill/>
          <a:ln>
            <a:noFill/>
          </a:ln>
        </p:spPr>
        <p:txBody>
          <a:bodyPr spcFirstLastPara="1" wrap="square" lIns="121900" tIns="121900" rIns="121900" bIns="121900" anchor="ctr" anchorCtr="0">
            <a:noAutofit/>
          </a:bodyPr>
          <a:lstStyle/>
          <a:p>
            <a:pPr algn="ctr">
              <a:lnSpc>
                <a:spcPct val="115000"/>
              </a:lnSpc>
            </a:pPr>
            <a:r>
              <a:rPr lang="en-US" sz="1600" dirty="0">
                <a:solidFill>
                  <a:srgbClr val="000000"/>
                </a:solidFill>
                <a:latin typeface="Roboto"/>
                <a:ea typeface="Roboto"/>
                <a:cs typeface="Roboto"/>
                <a:sym typeface="Roboto"/>
              </a:rPr>
              <a:t>Develop state-of-the-art natural language processing algorithms </a:t>
            </a:r>
          </a:p>
          <a:p>
            <a:pPr algn="ctr">
              <a:lnSpc>
                <a:spcPct val="115000"/>
              </a:lnSpc>
            </a:pPr>
            <a:r>
              <a:rPr lang="en-US" sz="1600" dirty="0">
                <a:solidFill>
                  <a:srgbClr val="000000"/>
                </a:solidFill>
                <a:latin typeface="Roboto"/>
                <a:ea typeface="Roboto"/>
                <a:cs typeface="Roboto"/>
                <a:sym typeface="Roboto"/>
              </a:rPr>
              <a:t>for script and voiceover creation</a:t>
            </a:r>
          </a:p>
        </p:txBody>
      </p:sp>
      <p:sp>
        <p:nvSpPr>
          <p:cNvPr id="1827" name="Google Shape;1827;p52"/>
          <p:cNvSpPr txBox="1"/>
          <p:nvPr/>
        </p:nvSpPr>
        <p:spPr>
          <a:xfrm>
            <a:off x="2961211" y="4109953"/>
            <a:ext cx="6734332" cy="442000"/>
          </a:xfrm>
          <a:prstGeom prst="rect">
            <a:avLst/>
          </a:prstGeom>
          <a:noFill/>
          <a:ln>
            <a:noFill/>
          </a:ln>
        </p:spPr>
        <p:txBody>
          <a:bodyPr spcFirstLastPara="1" wrap="square" lIns="121900" tIns="121900" rIns="121900" bIns="121900" anchor="ctr" anchorCtr="0">
            <a:noAutofit/>
          </a:bodyPr>
          <a:lstStyle/>
          <a:p>
            <a:pPr algn="ctr">
              <a:lnSpc>
                <a:spcPct val="115000"/>
              </a:lnSpc>
            </a:pPr>
            <a:r>
              <a:rPr lang="en-US" sz="1600" dirty="0">
                <a:solidFill>
                  <a:srgbClr val="000000"/>
                </a:solidFill>
                <a:latin typeface="Roboto"/>
                <a:ea typeface="Roboto"/>
                <a:cs typeface="Roboto"/>
                <a:sym typeface="Roboto"/>
              </a:rPr>
              <a:t>Build public trust in news reporting by providing </a:t>
            </a:r>
          </a:p>
          <a:p>
            <a:pPr algn="ctr">
              <a:lnSpc>
                <a:spcPct val="115000"/>
              </a:lnSpc>
            </a:pPr>
            <a:r>
              <a:rPr lang="en-US" sz="1600" dirty="0">
                <a:solidFill>
                  <a:srgbClr val="000000"/>
                </a:solidFill>
                <a:latin typeface="Roboto"/>
                <a:ea typeface="Roboto"/>
                <a:cs typeface="Roboto"/>
                <a:sym typeface="Roboto"/>
              </a:rPr>
              <a:t>transparent and unbiased news content</a:t>
            </a:r>
          </a:p>
        </p:txBody>
      </p:sp>
      <p:sp>
        <p:nvSpPr>
          <p:cNvPr id="1828" name="Google Shape;1828;p52"/>
          <p:cNvSpPr txBox="1"/>
          <p:nvPr/>
        </p:nvSpPr>
        <p:spPr>
          <a:xfrm>
            <a:off x="2961211" y="4887463"/>
            <a:ext cx="6734332" cy="442000"/>
          </a:xfrm>
          <a:prstGeom prst="rect">
            <a:avLst/>
          </a:prstGeom>
          <a:noFill/>
          <a:ln>
            <a:noFill/>
          </a:ln>
        </p:spPr>
        <p:txBody>
          <a:bodyPr spcFirstLastPara="1" wrap="square" lIns="121900" tIns="121900" rIns="121900" bIns="121900" anchor="ctr" anchorCtr="0">
            <a:noAutofit/>
          </a:bodyPr>
          <a:lstStyle/>
          <a:p>
            <a:pPr algn="ctr">
              <a:lnSpc>
                <a:spcPct val="115000"/>
              </a:lnSpc>
            </a:pPr>
            <a:r>
              <a:rPr lang="en-US" sz="1600" dirty="0">
                <a:solidFill>
                  <a:srgbClr val="000000"/>
                </a:solidFill>
                <a:latin typeface="Roboto"/>
                <a:ea typeface="Roboto"/>
                <a:cs typeface="Roboto"/>
                <a:sym typeface="Roboto"/>
              </a:rPr>
              <a:t>Establish partnerships with news publishers </a:t>
            </a:r>
          </a:p>
          <a:p>
            <a:pPr algn="ctr">
              <a:lnSpc>
                <a:spcPct val="115000"/>
              </a:lnSpc>
            </a:pPr>
            <a:r>
              <a:rPr lang="en-US" sz="1600" dirty="0">
                <a:solidFill>
                  <a:srgbClr val="000000"/>
                </a:solidFill>
                <a:latin typeface="Roboto"/>
                <a:ea typeface="Roboto"/>
                <a:cs typeface="Roboto"/>
                <a:sym typeface="Roboto"/>
              </a:rPr>
              <a:t>and advertisers to generate revenue</a:t>
            </a:r>
          </a:p>
        </p:txBody>
      </p:sp>
      <p:grpSp>
        <p:nvGrpSpPr>
          <p:cNvPr id="2" name="Google Shape;1654;p51">
            <a:extLst>
              <a:ext uri="{FF2B5EF4-FFF2-40B4-BE49-F238E27FC236}">
                <a16:creationId xmlns:a16="http://schemas.microsoft.com/office/drawing/2014/main" id="{71CF8EE3-F86B-426A-39C8-9DAF0E6C99A1}"/>
              </a:ext>
            </a:extLst>
          </p:cNvPr>
          <p:cNvGrpSpPr/>
          <p:nvPr/>
        </p:nvGrpSpPr>
        <p:grpSpPr>
          <a:xfrm>
            <a:off x="679488" y="1847563"/>
            <a:ext cx="11265645" cy="4560445"/>
            <a:chOff x="3533384" y="1384699"/>
            <a:chExt cx="8449234" cy="3420334"/>
          </a:xfrm>
        </p:grpSpPr>
        <p:grpSp>
          <p:nvGrpSpPr>
            <p:cNvPr id="3" name="Google Shape;1655;p51">
              <a:extLst>
                <a:ext uri="{FF2B5EF4-FFF2-40B4-BE49-F238E27FC236}">
                  <a16:creationId xmlns:a16="http://schemas.microsoft.com/office/drawing/2014/main" id="{6092225A-D88C-5F14-3302-4FAA82743CF4}"/>
                </a:ext>
              </a:extLst>
            </p:cNvPr>
            <p:cNvGrpSpPr/>
            <p:nvPr/>
          </p:nvGrpSpPr>
          <p:grpSpPr>
            <a:xfrm>
              <a:off x="3533384" y="1384699"/>
              <a:ext cx="8449234" cy="3420334"/>
              <a:chOff x="3539188" y="1602700"/>
              <a:chExt cx="8403850" cy="3401625"/>
            </a:xfrm>
          </p:grpSpPr>
          <p:sp>
            <p:nvSpPr>
              <p:cNvPr id="6" name="Google Shape;1656;p51">
                <a:extLst>
                  <a:ext uri="{FF2B5EF4-FFF2-40B4-BE49-F238E27FC236}">
                    <a16:creationId xmlns:a16="http://schemas.microsoft.com/office/drawing/2014/main" id="{3480E052-1941-94CB-A190-D50995052C1C}"/>
                  </a:ext>
                </a:extLst>
              </p:cNvPr>
              <p:cNvSpPr/>
              <p:nvPr/>
            </p:nvSpPr>
            <p:spPr>
              <a:xfrm>
                <a:off x="5025263" y="4437225"/>
                <a:ext cx="850" cy="2525"/>
              </a:xfrm>
              <a:custGeom>
                <a:avLst/>
                <a:gdLst/>
                <a:ahLst/>
                <a:cxnLst/>
                <a:rect l="l" t="t" r="r" b="b"/>
                <a:pathLst>
                  <a:path w="34" h="101" extrusionOk="0">
                    <a:moveTo>
                      <a:pt x="33" y="0"/>
                    </a:moveTo>
                    <a:cubicBezTo>
                      <a:pt x="33" y="34"/>
                      <a:pt x="33" y="67"/>
                      <a:pt x="0" y="100"/>
                    </a:cubicBezTo>
                    <a:cubicBezTo>
                      <a:pt x="33" y="67"/>
                      <a:pt x="33" y="34"/>
                      <a:pt x="33"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7" name="Google Shape;1657;p51">
                <a:extLst>
                  <a:ext uri="{FF2B5EF4-FFF2-40B4-BE49-F238E27FC236}">
                    <a16:creationId xmlns:a16="http://schemas.microsoft.com/office/drawing/2014/main" id="{1A9A390C-A3FB-464D-5FB7-319A9B5924C2}"/>
                  </a:ext>
                </a:extLst>
              </p:cNvPr>
              <p:cNvSpPr/>
              <p:nvPr/>
            </p:nvSpPr>
            <p:spPr>
              <a:xfrm>
                <a:off x="5025263" y="4437225"/>
                <a:ext cx="850" cy="2525"/>
              </a:xfrm>
              <a:custGeom>
                <a:avLst/>
                <a:gdLst/>
                <a:ahLst/>
                <a:cxnLst/>
                <a:rect l="l" t="t" r="r" b="b"/>
                <a:pathLst>
                  <a:path w="34" h="101" extrusionOk="0">
                    <a:moveTo>
                      <a:pt x="33" y="0"/>
                    </a:moveTo>
                    <a:cubicBezTo>
                      <a:pt x="33" y="34"/>
                      <a:pt x="33" y="67"/>
                      <a:pt x="0" y="100"/>
                    </a:cubicBezTo>
                    <a:cubicBezTo>
                      <a:pt x="33" y="67"/>
                      <a:pt x="33" y="34"/>
                      <a:pt x="33"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8" name="Google Shape;1658;p51">
                <a:extLst>
                  <a:ext uri="{FF2B5EF4-FFF2-40B4-BE49-F238E27FC236}">
                    <a16:creationId xmlns:a16="http://schemas.microsoft.com/office/drawing/2014/main" id="{270AEDF0-7E86-6935-8737-FA93AFD9E6FB}"/>
                  </a:ext>
                </a:extLst>
              </p:cNvPr>
              <p:cNvSpPr/>
              <p:nvPr/>
            </p:nvSpPr>
            <p:spPr>
              <a:xfrm>
                <a:off x="5010238" y="4451400"/>
                <a:ext cx="850" cy="850"/>
              </a:xfrm>
              <a:custGeom>
                <a:avLst/>
                <a:gdLst/>
                <a:ahLst/>
                <a:cxnLst/>
                <a:rect l="l" t="t" r="r" b="b"/>
                <a:pathLst>
                  <a:path w="34" h="34" extrusionOk="0">
                    <a:moveTo>
                      <a:pt x="34" y="0"/>
                    </a:moveTo>
                    <a:cubicBezTo>
                      <a:pt x="34" y="0"/>
                      <a:pt x="1" y="0"/>
                      <a:pt x="1" y="34"/>
                    </a:cubicBezTo>
                    <a:cubicBezTo>
                      <a:pt x="1" y="34"/>
                      <a:pt x="34" y="0"/>
                      <a:pt x="34"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9" name="Google Shape;1659;p51">
                <a:extLst>
                  <a:ext uri="{FF2B5EF4-FFF2-40B4-BE49-F238E27FC236}">
                    <a16:creationId xmlns:a16="http://schemas.microsoft.com/office/drawing/2014/main" id="{C4392F8E-C81F-B34C-935C-04119F6A4603}"/>
                  </a:ext>
                </a:extLst>
              </p:cNvPr>
              <p:cNvSpPr/>
              <p:nvPr/>
            </p:nvSpPr>
            <p:spPr>
              <a:xfrm>
                <a:off x="5010238" y="4451400"/>
                <a:ext cx="850" cy="850"/>
              </a:xfrm>
              <a:custGeom>
                <a:avLst/>
                <a:gdLst/>
                <a:ahLst/>
                <a:cxnLst/>
                <a:rect l="l" t="t" r="r" b="b"/>
                <a:pathLst>
                  <a:path w="34" h="34" extrusionOk="0">
                    <a:moveTo>
                      <a:pt x="1" y="34"/>
                    </a:moveTo>
                    <a:cubicBezTo>
                      <a:pt x="1" y="0"/>
                      <a:pt x="34" y="0"/>
                      <a:pt x="34" y="0"/>
                    </a:cubicBezTo>
                    <a:cubicBezTo>
                      <a:pt x="34" y="0"/>
                      <a:pt x="1" y="34"/>
                      <a:pt x="1" y="34"/>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0" name="Google Shape;1660;p51">
                <a:extLst>
                  <a:ext uri="{FF2B5EF4-FFF2-40B4-BE49-F238E27FC236}">
                    <a16:creationId xmlns:a16="http://schemas.microsoft.com/office/drawing/2014/main" id="{15F180B3-72E8-2242-DD2A-2DD075E34170}"/>
                  </a:ext>
                </a:extLst>
              </p:cNvPr>
              <p:cNvSpPr/>
              <p:nvPr/>
            </p:nvSpPr>
            <p:spPr>
              <a:xfrm>
                <a:off x="4111263" y="4344650"/>
                <a:ext cx="915675" cy="153475"/>
              </a:xfrm>
              <a:custGeom>
                <a:avLst/>
                <a:gdLst/>
                <a:ahLst/>
                <a:cxnLst/>
                <a:rect l="l" t="t" r="r" b="b"/>
                <a:pathLst>
                  <a:path w="36627" h="6139" extrusionOk="0">
                    <a:moveTo>
                      <a:pt x="35559" y="1"/>
                    </a:moveTo>
                    <a:lnTo>
                      <a:pt x="901" y="2369"/>
                    </a:lnTo>
                    <a:cubicBezTo>
                      <a:pt x="1202" y="2769"/>
                      <a:pt x="1402" y="3270"/>
                      <a:pt x="1402" y="3803"/>
                    </a:cubicBezTo>
                    <a:cubicBezTo>
                      <a:pt x="1402" y="4637"/>
                      <a:pt x="901" y="5404"/>
                      <a:pt x="167" y="5871"/>
                    </a:cubicBezTo>
                    <a:cubicBezTo>
                      <a:pt x="67" y="5938"/>
                      <a:pt x="1" y="6038"/>
                      <a:pt x="1" y="6138"/>
                    </a:cubicBezTo>
                    <a:lnTo>
                      <a:pt x="36593" y="3637"/>
                    </a:lnTo>
                    <a:cubicBezTo>
                      <a:pt x="36627" y="3503"/>
                      <a:pt x="36560" y="3370"/>
                      <a:pt x="36427" y="3303"/>
                    </a:cubicBezTo>
                    <a:cubicBezTo>
                      <a:pt x="35693" y="2836"/>
                      <a:pt x="35192" y="2069"/>
                      <a:pt x="35192" y="1201"/>
                    </a:cubicBezTo>
                    <a:cubicBezTo>
                      <a:pt x="35192" y="768"/>
                      <a:pt x="35326" y="368"/>
                      <a:pt x="35559" y="1"/>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1" name="Google Shape;1661;p51">
                <a:extLst>
                  <a:ext uri="{FF2B5EF4-FFF2-40B4-BE49-F238E27FC236}">
                    <a16:creationId xmlns:a16="http://schemas.microsoft.com/office/drawing/2014/main" id="{BD71E9AB-50FF-B25B-91DA-C51FD85B0A72}"/>
                  </a:ext>
                </a:extLst>
              </p:cNvPr>
              <p:cNvSpPr/>
              <p:nvPr/>
            </p:nvSpPr>
            <p:spPr>
              <a:xfrm>
                <a:off x="4111263" y="4344650"/>
                <a:ext cx="915675" cy="153475"/>
              </a:xfrm>
              <a:custGeom>
                <a:avLst/>
                <a:gdLst/>
                <a:ahLst/>
                <a:cxnLst/>
                <a:rect l="l" t="t" r="r" b="b"/>
                <a:pathLst>
                  <a:path w="36627" h="6139" extrusionOk="0">
                    <a:moveTo>
                      <a:pt x="1402" y="3803"/>
                    </a:moveTo>
                    <a:cubicBezTo>
                      <a:pt x="1402" y="4637"/>
                      <a:pt x="901" y="5404"/>
                      <a:pt x="167" y="5871"/>
                    </a:cubicBezTo>
                    <a:cubicBezTo>
                      <a:pt x="67" y="5938"/>
                      <a:pt x="1" y="6038"/>
                      <a:pt x="1" y="6138"/>
                    </a:cubicBezTo>
                    <a:lnTo>
                      <a:pt x="36593" y="3637"/>
                    </a:lnTo>
                    <a:cubicBezTo>
                      <a:pt x="36627" y="3503"/>
                      <a:pt x="36560" y="3370"/>
                      <a:pt x="36427" y="3303"/>
                    </a:cubicBezTo>
                    <a:cubicBezTo>
                      <a:pt x="35693" y="2836"/>
                      <a:pt x="35192" y="2069"/>
                      <a:pt x="35192" y="1201"/>
                    </a:cubicBezTo>
                    <a:cubicBezTo>
                      <a:pt x="35192" y="768"/>
                      <a:pt x="35326" y="368"/>
                      <a:pt x="35559" y="1"/>
                    </a:cubicBezTo>
                    <a:lnTo>
                      <a:pt x="901" y="2369"/>
                    </a:lnTo>
                    <a:cubicBezTo>
                      <a:pt x="1202" y="2769"/>
                      <a:pt x="1402" y="3270"/>
                      <a:pt x="1402" y="3803"/>
                    </a:cubicBez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12" name="Google Shape;1662;p51">
                <a:extLst>
                  <a:ext uri="{FF2B5EF4-FFF2-40B4-BE49-F238E27FC236}">
                    <a16:creationId xmlns:a16="http://schemas.microsoft.com/office/drawing/2014/main" id="{6A578119-2566-2C56-D2D3-F9CA600F5352}"/>
                  </a:ext>
                </a:extLst>
              </p:cNvPr>
              <p:cNvSpPr/>
              <p:nvPr/>
            </p:nvSpPr>
            <p:spPr>
              <a:xfrm>
                <a:off x="5016913" y="4326300"/>
                <a:ext cx="25" cy="25"/>
              </a:xfrm>
              <a:custGeom>
                <a:avLst/>
                <a:gdLst/>
                <a:ahLst/>
                <a:cxnLst/>
                <a:rect l="l" t="t" r="r" b="b"/>
                <a:pathLst>
                  <a:path w="1" h="1" extrusionOk="0">
                    <a:moveTo>
                      <a:pt x="1" y="1"/>
                    </a:moveTo>
                    <a:cubicBezTo>
                      <a:pt x="1" y="1"/>
                      <a:pt x="1" y="1"/>
                      <a:pt x="1" y="1"/>
                    </a:cubicBezTo>
                    <a:cubicBezTo>
                      <a:pt x="1" y="1"/>
                      <a:pt x="1" y="1"/>
                      <a:pt x="1" y="1"/>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3" name="Google Shape;1663;p51">
                <a:extLst>
                  <a:ext uri="{FF2B5EF4-FFF2-40B4-BE49-F238E27FC236}">
                    <a16:creationId xmlns:a16="http://schemas.microsoft.com/office/drawing/2014/main" id="{C38CABC7-E50A-6F53-9F94-465D0A8CCB7C}"/>
                  </a:ext>
                </a:extLst>
              </p:cNvPr>
              <p:cNvSpPr/>
              <p:nvPr/>
            </p:nvSpPr>
            <p:spPr>
              <a:xfrm>
                <a:off x="5016913" y="4326300"/>
                <a:ext cx="25" cy="25"/>
              </a:xfrm>
              <a:custGeom>
                <a:avLst/>
                <a:gdLst/>
                <a:ahLst/>
                <a:cxnLst/>
                <a:rect l="l" t="t" r="r" b="b"/>
                <a:pathLst>
                  <a:path w="1" h="1" extrusionOk="0">
                    <a:moveTo>
                      <a:pt x="1" y="1"/>
                    </a:moveTo>
                    <a:cubicBezTo>
                      <a:pt x="1" y="1"/>
                      <a:pt x="1" y="1"/>
                      <a:pt x="1" y="1"/>
                    </a:cubicBezTo>
                    <a:cubicBezTo>
                      <a:pt x="1" y="1"/>
                      <a:pt x="1" y="1"/>
                      <a:pt x="1" y="1"/>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4" name="Google Shape;1664;p51">
                <a:extLst>
                  <a:ext uri="{FF2B5EF4-FFF2-40B4-BE49-F238E27FC236}">
                    <a16:creationId xmlns:a16="http://schemas.microsoft.com/office/drawing/2014/main" id="{8797A7C5-A90D-BB2F-7596-5F2494B785D7}"/>
                  </a:ext>
                </a:extLst>
              </p:cNvPr>
              <p:cNvSpPr/>
              <p:nvPr/>
            </p:nvSpPr>
            <p:spPr>
              <a:xfrm>
                <a:off x="4113763" y="4385525"/>
                <a:ext cx="1700" cy="1675"/>
              </a:xfrm>
              <a:custGeom>
                <a:avLst/>
                <a:gdLst/>
                <a:ahLst/>
                <a:cxnLst/>
                <a:rect l="l" t="t" r="r" b="b"/>
                <a:pathLst>
                  <a:path w="68" h="67" extrusionOk="0">
                    <a:moveTo>
                      <a:pt x="67" y="67"/>
                    </a:moveTo>
                    <a:cubicBezTo>
                      <a:pt x="34" y="33"/>
                      <a:pt x="1" y="33"/>
                      <a:pt x="1" y="0"/>
                    </a:cubicBezTo>
                    <a:cubicBezTo>
                      <a:pt x="1" y="33"/>
                      <a:pt x="34" y="33"/>
                      <a:pt x="67" y="67"/>
                    </a:cubicBezTo>
                    <a:close/>
                  </a:path>
                </a:pathLst>
              </a:custGeom>
              <a:solidFill>
                <a:srgbClr val="999999"/>
              </a:solidFill>
              <a:ln>
                <a:noFill/>
              </a:ln>
            </p:spPr>
            <p:txBody>
              <a:bodyPr spcFirstLastPara="1" wrap="square" lIns="121900" tIns="121900" rIns="121900" bIns="121900" anchor="ctr" anchorCtr="0">
                <a:noAutofit/>
              </a:bodyPr>
              <a:lstStyle/>
              <a:p>
                <a:endParaRPr sz="2400" dirty="0"/>
              </a:p>
            </p:txBody>
          </p:sp>
          <p:sp>
            <p:nvSpPr>
              <p:cNvPr id="15" name="Google Shape;1665;p51">
                <a:extLst>
                  <a:ext uri="{FF2B5EF4-FFF2-40B4-BE49-F238E27FC236}">
                    <a16:creationId xmlns:a16="http://schemas.microsoft.com/office/drawing/2014/main" id="{318E967C-6A2C-127F-0973-1875AA7CDD99}"/>
                  </a:ext>
                </a:extLst>
              </p:cNvPr>
              <p:cNvSpPr/>
              <p:nvPr/>
            </p:nvSpPr>
            <p:spPr>
              <a:xfrm>
                <a:off x="4113763" y="4385525"/>
                <a:ext cx="1700" cy="1675"/>
              </a:xfrm>
              <a:custGeom>
                <a:avLst/>
                <a:gdLst/>
                <a:ahLst/>
                <a:cxnLst/>
                <a:rect l="l" t="t" r="r" b="b"/>
                <a:pathLst>
                  <a:path w="68" h="67" extrusionOk="0">
                    <a:moveTo>
                      <a:pt x="67" y="67"/>
                    </a:moveTo>
                    <a:cubicBezTo>
                      <a:pt x="34" y="33"/>
                      <a:pt x="1" y="33"/>
                      <a:pt x="1" y="0"/>
                    </a:cubicBezTo>
                    <a:cubicBezTo>
                      <a:pt x="1" y="33"/>
                      <a:pt x="34" y="33"/>
                      <a:pt x="67" y="67"/>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16" name="Google Shape;1666;p51">
                <a:extLst>
                  <a:ext uri="{FF2B5EF4-FFF2-40B4-BE49-F238E27FC236}">
                    <a16:creationId xmlns:a16="http://schemas.microsoft.com/office/drawing/2014/main" id="{423C9039-829D-B7F0-10FC-53C3FE92EA85}"/>
                  </a:ext>
                </a:extLst>
              </p:cNvPr>
              <p:cNvSpPr/>
              <p:nvPr/>
            </p:nvSpPr>
            <p:spPr>
              <a:xfrm>
                <a:off x="4109588" y="4463075"/>
                <a:ext cx="919025" cy="156800"/>
              </a:xfrm>
              <a:custGeom>
                <a:avLst/>
                <a:gdLst/>
                <a:ahLst/>
                <a:cxnLst/>
                <a:rect l="l" t="t" r="r" b="b"/>
                <a:pathLst>
                  <a:path w="36761" h="6272" extrusionOk="0">
                    <a:moveTo>
                      <a:pt x="35660" y="0"/>
                    </a:moveTo>
                    <a:lnTo>
                      <a:pt x="935" y="2402"/>
                    </a:lnTo>
                    <a:cubicBezTo>
                      <a:pt x="1269" y="2802"/>
                      <a:pt x="1469" y="3303"/>
                      <a:pt x="1469" y="3870"/>
                    </a:cubicBezTo>
                    <a:cubicBezTo>
                      <a:pt x="1469" y="4971"/>
                      <a:pt x="735" y="5638"/>
                      <a:pt x="168" y="5971"/>
                    </a:cubicBezTo>
                    <a:cubicBezTo>
                      <a:pt x="68" y="6038"/>
                      <a:pt x="1" y="6171"/>
                      <a:pt x="1" y="6272"/>
                    </a:cubicBezTo>
                    <a:lnTo>
                      <a:pt x="36694" y="3770"/>
                    </a:lnTo>
                    <a:lnTo>
                      <a:pt x="36694" y="3770"/>
                    </a:lnTo>
                    <a:cubicBezTo>
                      <a:pt x="36694" y="3803"/>
                      <a:pt x="36660" y="3836"/>
                      <a:pt x="36660" y="3870"/>
                    </a:cubicBezTo>
                    <a:cubicBezTo>
                      <a:pt x="36761" y="3703"/>
                      <a:pt x="36727" y="3503"/>
                      <a:pt x="36527" y="3369"/>
                    </a:cubicBezTo>
                    <a:cubicBezTo>
                      <a:pt x="35760" y="2902"/>
                      <a:pt x="35259" y="2135"/>
                      <a:pt x="35259" y="1268"/>
                    </a:cubicBezTo>
                    <a:cubicBezTo>
                      <a:pt x="35259" y="801"/>
                      <a:pt x="35426" y="367"/>
                      <a:pt x="35660"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7" name="Google Shape;1667;p51">
                <a:extLst>
                  <a:ext uri="{FF2B5EF4-FFF2-40B4-BE49-F238E27FC236}">
                    <a16:creationId xmlns:a16="http://schemas.microsoft.com/office/drawing/2014/main" id="{6C0E46D5-95A8-773F-4E3E-C22739770C0F}"/>
                  </a:ext>
                </a:extLst>
              </p:cNvPr>
              <p:cNvSpPr/>
              <p:nvPr/>
            </p:nvSpPr>
            <p:spPr>
              <a:xfrm>
                <a:off x="4109588" y="4463075"/>
                <a:ext cx="919025" cy="156800"/>
              </a:xfrm>
              <a:custGeom>
                <a:avLst/>
                <a:gdLst/>
                <a:ahLst/>
                <a:cxnLst/>
                <a:rect l="l" t="t" r="r" b="b"/>
                <a:pathLst>
                  <a:path w="36761" h="6272" extrusionOk="0">
                    <a:moveTo>
                      <a:pt x="935" y="2402"/>
                    </a:moveTo>
                    <a:cubicBezTo>
                      <a:pt x="1269" y="2802"/>
                      <a:pt x="1469" y="3303"/>
                      <a:pt x="1469" y="3870"/>
                    </a:cubicBezTo>
                    <a:cubicBezTo>
                      <a:pt x="1469" y="4971"/>
                      <a:pt x="735" y="5638"/>
                      <a:pt x="168" y="5971"/>
                    </a:cubicBezTo>
                    <a:cubicBezTo>
                      <a:pt x="68" y="6038"/>
                      <a:pt x="1" y="6171"/>
                      <a:pt x="1" y="6272"/>
                    </a:cubicBezTo>
                    <a:lnTo>
                      <a:pt x="36694" y="3770"/>
                    </a:lnTo>
                    <a:cubicBezTo>
                      <a:pt x="36694" y="3803"/>
                      <a:pt x="36660" y="3836"/>
                      <a:pt x="36660" y="3870"/>
                    </a:cubicBezTo>
                    <a:cubicBezTo>
                      <a:pt x="36761" y="3703"/>
                      <a:pt x="36727" y="3503"/>
                      <a:pt x="36527" y="3369"/>
                    </a:cubicBezTo>
                    <a:cubicBezTo>
                      <a:pt x="35760" y="2902"/>
                      <a:pt x="35259" y="2135"/>
                      <a:pt x="35259" y="1268"/>
                    </a:cubicBezTo>
                    <a:cubicBezTo>
                      <a:pt x="35259" y="801"/>
                      <a:pt x="35426" y="367"/>
                      <a:pt x="35660" y="0"/>
                    </a:cubicBezTo>
                    <a:lnTo>
                      <a:pt x="935" y="2402"/>
                    </a:ln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18" name="Google Shape;1668;p51">
                <a:extLst>
                  <a:ext uri="{FF2B5EF4-FFF2-40B4-BE49-F238E27FC236}">
                    <a16:creationId xmlns:a16="http://schemas.microsoft.com/office/drawing/2014/main" id="{0CFC34B8-028B-8692-41F7-0C47F8F27A13}"/>
                  </a:ext>
                </a:extLst>
              </p:cNvPr>
              <p:cNvSpPr/>
              <p:nvPr/>
            </p:nvSpPr>
            <p:spPr>
              <a:xfrm>
                <a:off x="4112113" y="4383850"/>
                <a:ext cx="1675" cy="1700"/>
              </a:xfrm>
              <a:custGeom>
                <a:avLst/>
                <a:gdLst/>
                <a:ahLst/>
                <a:cxnLst/>
                <a:rect l="l" t="t" r="r" b="b"/>
                <a:pathLst>
                  <a:path w="67" h="68" extrusionOk="0">
                    <a:moveTo>
                      <a:pt x="67" y="67"/>
                    </a:moveTo>
                    <a:cubicBezTo>
                      <a:pt x="33" y="34"/>
                      <a:pt x="33" y="0"/>
                      <a:pt x="0" y="0"/>
                    </a:cubicBezTo>
                    <a:cubicBezTo>
                      <a:pt x="33" y="0"/>
                      <a:pt x="33" y="34"/>
                      <a:pt x="67" y="67"/>
                    </a:cubicBezTo>
                    <a:close/>
                  </a:path>
                </a:pathLst>
              </a:custGeom>
              <a:solidFill>
                <a:srgbClr val="999999"/>
              </a:solidFill>
              <a:ln>
                <a:noFill/>
              </a:ln>
            </p:spPr>
            <p:txBody>
              <a:bodyPr spcFirstLastPara="1" wrap="square" lIns="121900" tIns="121900" rIns="121900" bIns="121900" anchor="ctr" anchorCtr="0">
                <a:noAutofit/>
              </a:bodyPr>
              <a:lstStyle/>
              <a:p>
                <a:endParaRPr sz="2400" dirty="0"/>
              </a:p>
            </p:txBody>
          </p:sp>
          <p:sp>
            <p:nvSpPr>
              <p:cNvPr id="19" name="Google Shape;1669;p51">
                <a:extLst>
                  <a:ext uri="{FF2B5EF4-FFF2-40B4-BE49-F238E27FC236}">
                    <a16:creationId xmlns:a16="http://schemas.microsoft.com/office/drawing/2014/main" id="{5EC77B9A-BE25-BE91-0306-C8D129E4A3B8}"/>
                  </a:ext>
                </a:extLst>
              </p:cNvPr>
              <p:cNvSpPr/>
              <p:nvPr/>
            </p:nvSpPr>
            <p:spPr>
              <a:xfrm>
                <a:off x="4112113" y="4383850"/>
                <a:ext cx="1675" cy="1700"/>
              </a:xfrm>
              <a:custGeom>
                <a:avLst/>
                <a:gdLst/>
                <a:ahLst/>
                <a:cxnLst/>
                <a:rect l="l" t="t" r="r" b="b"/>
                <a:pathLst>
                  <a:path w="67" h="68" extrusionOk="0">
                    <a:moveTo>
                      <a:pt x="67" y="67"/>
                    </a:moveTo>
                    <a:cubicBezTo>
                      <a:pt x="33" y="34"/>
                      <a:pt x="33" y="0"/>
                      <a:pt x="0" y="0"/>
                    </a:cubicBezTo>
                    <a:cubicBezTo>
                      <a:pt x="33" y="0"/>
                      <a:pt x="33" y="34"/>
                      <a:pt x="67" y="67"/>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20" name="Google Shape;1670;p51">
                <a:extLst>
                  <a:ext uri="{FF2B5EF4-FFF2-40B4-BE49-F238E27FC236}">
                    <a16:creationId xmlns:a16="http://schemas.microsoft.com/office/drawing/2014/main" id="{570D629A-1824-0049-EBA6-1F02AE75AE97}"/>
                  </a:ext>
                </a:extLst>
              </p:cNvPr>
              <p:cNvSpPr/>
              <p:nvPr/>
            </p:nvSpPr>
            <p:spPr>
              <a:xfrm>
                <a:off x="4098763" y="4585650"/>
                <a:ext cx="947350" cy="304425"/>
              </a:xfrm>
              <a:custGeom>
                <a:avLst/>
                <a:gdLst/>
                <a:ahLst/>
                <a:cxnLst/>
                <a:rect l="l" t="t" r="r" b="b"/>
                <a:pathLst>
                  <a:path w="37894" h="12177" extrusionOk="0">
                    <a:moveTo>
                      <a:pt x="36059" y="1"/>
                    </a:moveTo>
                    <a:lnTo>
                      <a:pt x="1401" y="2369"/>
                    </a:lnTo>
                    <a:cubicBezTo>
                      <a:pt x="1702" y="2770"/>
                      <a:pt x="1902" y="3270"/>
                      <a:pt x="1902" y="3770"/>
                    </a:cubicBezTo>
                    <a:cubicBezTo>
                      <a:pt x="1902" y="4871"/>
                      <a:pt x="1101" y="5838"/>
                      <a:pt x="0" y="6205"/>
                    </a:cubicBezTo>
                    <a:lnTo>
                      <a:pt x="0" y="6706"/>
                    </a:lnTo>
                    <a:cubicBezTo>
                      <a:pt x="0" y="7268"/>
                      <a:pt x="497" y="7713"/>
                      <a:pt x="1135" y="7713"/>
                    </a:cubicBezTo>
                    <a:cubicBezTo>
                      <a:pt x="1179" y="7713"/>
                      <a:pt x="1223" y="7711"/>
                      <a:pt x="1268" y="7706"/>
                    </a:cubicBezTo>
                    <a:lnTo>
                      <a:pt x="3770" y="7506"/>
                    </a:lnTo>
                    <a:lnTo>
                      <a:pt x="35192" y="5004"/>
                    </a:lnTo>
                    <a:lnTo>
                      <a:pt x="35192" y="5038"/>
                    </a:lnTo>
                    <a:lnTo>
                      <a:pt x="36827" y="4904"/>
                    </a:lnTo>
                    <a:cubicBezTo>
                      <a:pt x="37427" y="4838"/>
                      <a:pt x="37894" y="4404"/>
                      <a:pt x="37894" y="3870"/>
                    </a:cubicBezTo>
                    <a:lnTo>
                      <a:pt x="37894" y="3704"/>
                    </a:lnTo>
                    <a:cubicBezTo>
                      <a:pt x="36626" y="3403"/>
                      <a:pt x="35726" y="2403"/>
                      <a:pt x="35726" y="1202"/>
                    </a:cubicBezTo>
                    <a:cubicBezTo>
                      <a:pt x="35726" y="768"/>
                      <a:pt x="35859" y="334"/>
                      <a:pt x="36059" y="1"/>
                    </a:cubicBezTo>
                    <a:close/>
                    <a:moveTo>
                      <a:pt x="3770" y="7506"/>
                    </a:moveTo>
                    <a:lnTo>
                      <a:pt x="4203" y="8540"/>
                    </a:lnTo>
                    <a:lnTo>
                      <a:pt x="4205" y="8540"/>
                    </a:lnTo>
                    <a:lnTo>
                      <a:pt x="4205" y="8540"/>
                    </a:lnTo>
                    <a:lnTo>
                      <a:pt x="3770" y="7506"/>
                    </a:lnTo>
                    <a:close/>
                    <a:moveTo>
                      <a:pt x="34725" y="6105"/>
                    </a:moveTo>
                    <a:lnTo>
                      <a:pt x="4205" y="8540"/>
                    </a:lnTo>
                    <a:lnTo>
                      <a:pt x="4205" y="8540"/>
                    </a:lnTo>
                    <a:lnTo>
                      <a:pt x="5738" y="12176"/>
                    </a:lnTo>
                    <a:lnTo>
                      <a:pt x="32123" y="12176"/>
                    </a:lnTo>
                    <a:lnTo>
                      <a:pt x="34725" y="6105"/>
                    </a:ln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21" name="Google Shape;1671;p51">
                <a:extLst>
                  <a:ext uri="{FF2B5EF4-FFF2-40B4-BE49-F238E27FC236}">
                    <a16:creationId xmlns:a16="http://schemas.microsoft.com/office/drawing/2014/main" id="{CCF03AF9-6D2B-597C-73A6-116F41F8740F}"/>
                  </a:ext>
                </a:extLst>
              </p:cNvPr>
              <p:cNvSpPr/>
              <p:nvPr/>
            </p:nvSpPr>
            <p:spPr>
              <a:xfrm>
                <a:off x="4098763" y="4585650"/>
                <a:ext cx="947350" cy="304425"/>
              </a:xfrm>
              <a:custGeom>
                <a:avLst/>
                <a:gdLst/>
                <a:ahLst/>
                <a:cxnLst/>
                <a:rect l="l" t="t" r="r" b="b"/>
                <a:pathLst>
                  <a:path w="37894" h="12177" extrusionOk="0">
                    <a:moveTo>
                      <a:pt x="1401" y="2369"/>
                    </a:moveTo>
                    <a:cubicBezTo>
                      <a:pt x="1702" y="2770"/>
                      <a:pt x="1902" y="3270"/>
                      <a:pt x="1902" y="3770"/>
                    </a:cubicBezTo>
                    <a:cubicBezTo>
                      <a:pt x="1902" y="4871"/>
                      <a:pt x="1101" y="5838"/>
                      <a:pt x="0" y="6205"/>
                    </a:cubicBezTo>
                    <a:lnTo>
                      <a:pt x="0" y="6706"/>
                    </a:lnTo>
                    <a:cubicBezTo>
                      <a:pt x="0" y="7306"/>
                      <a:pt x="567" y="7773"/>
                      <a:pt x="1268" y="7706"/>
                    </a:cubicBezTo>
                    <a:lnTo>
                      <a:pt x="3770" y="7506"/>
                    </a:lnTo>
                    <a:lnTo>
                      <a:pt x="5738" y="12176"/>
                    </a:lnTo>
                    <a:lnTo>
                      <a:pt x="32123" y="12176"/>
                    </a:lnTo>
                    <a:lnTo>
                      <a:pt x="34725" y="6105"/>
                    </a:lnTo>
                    <a:lnTo>
                      <a:pt x="4203" y="8540"/>
                    </a:lnTo>
                    <a:lnTo>
                      <a:pt x="3770" y="7506"/>
                    </a:lnTo>
                    <a:lnTo>
                      <a:pt x="35192" y="5004"/>
                    </a:lnTo>
                    <a:lnTo>
                      <a:pt x="35192" y="5038"/>
                    </a:lnTo>
                    <a:lnTo>
                      <a:pt x="36827" y="4904"/>
                    </a:lnTo>
                    <a:cubicBezTo>
                      <a:pt x="37427" y="4838"/>
                      <a:pt x="37894" y="4404"/>
                      <a:pt x="37894" y="3870"/>
                    </a:cubicBezTo>
                    <a:lnTo>
                      <a:pt x="37894" y="3704"/>
                    </a:lnTo>
                    <a:cubicBezTo>
                      <a:pt x="36626" y="3403"/>
                      <a:pt x="35726" y="2403"/>
                      <a:pt x="35726" y="1202"/>
                    </a:cubicBezTo>
                    <a:cubicBezTo>
                      <a:pt x="35726" y="768"/>
                      <a:pt x="35859" y="334"/>
                      <a:pt x="36059" y="1"/>
                    </a:cubicBezTo>
                    <a:lnTo>
                      <a:pt x="36059" y="1"/>
                    </a:ln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22" name="Google Shape;1672;p51">
                <a:extLst>
                  <a:ext uri="{FF2B5EF4-FFF2-40B4-BE49-F238E27FC236}">
                    <a16:creationId xmlns:a16="http://schemas.microsoft.com/office/drawing/2014/main" id="{73A05042-E966-A0D7-3C68-41D6A628A9C0}"/>
                  </a:ext>
                </a:extLst>
              </p:cNvPr>
              <p:cNvSpPr/>
              <p:nvPr/>
            </p:nvSpPr>
            <p:spPr>
              <a:xfrm>
                <a:off x="4124613" y="4634850"/>
                <a:ext cx="850" cy="875"/>
              </a:xfrm>
              <a:custGeom>
                <a:avLst/>
                <a:gdLst/>
                <a:ahLst/>
                <a:cxnLst/>
                <a:rect l="l" t="t" r="r" b="b"/>
                <a:pathLst>
                  <a:path w="34" h="35" extrusionOk="0">
                    <a:moveTo>
                      <a:pt x="0" y="1"/>
                    </a:moveTo>
                    <a:cubicBezTo>
                      <a:pt x="0" y="1"/>
                      <a:pt x="34" y="1"/>
                      <a:pt x="34" y="34"/>
                    </a:cubicBezTo>
                    <a:cubicBezTo>
                      <a:pt x="34" y="1"/>
                      <a:pt x="0" y="1"/>
                      <a:pt x="0" y="1"/>
                    </a:cubicBezTo>
                    <a:close/>
                  </a:path>
                </a:pathLst>
              </a:custGeom>
              <a:solidFill>
                <a:srgbClr val="999999"/>
              </a:solidFill>
              <a:ln>
                <a:noFill/>
              </a:ln>
            </p:spPr>
            <p:txBody>
              <a:bodyPr spcFirstLastPara="1" wrap="square" lIns="121900" tIns="121900" rIns="121900" bIns="121900" anchor="ctr" anchorCtr="0">
                <a:noAutofit/>
              </a:bodyPr>
              <a:lstStyle/>
              <a:p>
                <a:endParaRPr sz="2400" dirty="0"/>
              </a:p>
            </p:txBody>
          </p:sp>
          <p:sp>
            <p:nvSpPr>
              <p:cNvPr id="23" name="Google Shape;1673;p51">
                <a:extLst>
                  <a:ext uri="{FF2B5EF4-FFF2-40B4-BE49-F238E27FC236}">
                    <a16:creationId xmlns:a16="http://schemas.microsoft.com/office/drawing/2014/main" id="{85FE22C6-0E23-3F5B-9A2F-D0D002B10F09}"/>
                  </a:ext>
                </a:extLst>
              </p:cNvPr>
              <p:cNvSpPr/>
              <p:nvPr/>
            </p:nvSpPr>
            <p:spPr>
              <a:xfrm>
                <a:off x="4124613" y="4634850"/>
                <a:ext cx="850" cy="875"/>
              </a:xfrm>
              <a:custGeom>
                <a:avLst/>
                <a:gdLst/>
                <a:ahLst/>
                <a:cxnLst/>
                <a:rect l="l" t="t" r="r" b="b"/>
                <a:pathLst>
                  <a:path w="34" h="35" extrusionOk="0">
                    <a:moveTo>
                      <a:pt x="0" y="1"/>
                    </a:moveTo>
                    <a:cubicBezTo>
                      <a:pt x="0" y="1"/>
                      <a:pt x="34" y="1"/>
                      <a:pt x="34" y="34"/>
                    </a:cubicBezTo>
                    <a:cubicBezTo>
                      <a:pt x="34" y="1"/>
                      <a:pt x="0" y="1"/>
                      <a:pt x="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24" name="Google Shape;1674;p51">
                <a:extLst>
                  <a:ext uri="{FF2B5EF4-FFF2-40B4-BE49-F238E27FC236}">
                    <a16:creationId xmlns:a16="http://schemas.microsoft.com/office/drawing/2014/main" id="{834E5292-41B5-20A4-E36C-2468DD0A8D75}"/>
                  </a:ext>
                </a:extLst>
              </p:cNvPr>
              <p:cNvSpPr/>
              <p:nvPr/>
            </p:nvSpPr>
            <p:spPr>
              <a:xfrm>
                <a:off x="5022763" y="4560650"/>
                <a:ext cx="2500" cy="2525"/>
              </a:xfrm>
              <a:custGeom>
                <a:avLst/>
                <a:gdLst/>
                <a:ahLst/>
                <a:cxnLst/>
                <a:rect l="l" t="t" r="r" b="b"/>
                <a:pathLst>
                  <a:path w="100" h="101" extrusionOk="0">
                    <a:moveTo>
                      <a:pt x="100" y="0"/>
                    </a:moveTo>
                    <a:cubicBezTo>
                      <a:pt x="67" y="33"/>
                      <a:pt x="33" y="67"/>
                      <a:pt x="0" y="100"/>
                    </a:cubicBezTo>
                    <a:cubicBezTo>
                      <a:pt x="33" y="67"/>
                      <a:pt x="67" y="33"/>
                      <a:pt x="100"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25" name="Google Shape;1675;p51">
                <a:extLst>
                  <a:ext uri="{FF2B5EF4-FFF2-40B4-BE49-F238E27FC236}">
                    <a16:creationId xmlns:a16="http://schemas.microsoft.com/office/drawing/2014/main" id="{D1FA5CE1-0226-9C2E-7654-580D768FB1CA}"/>
                  </a:ext>
                </a:extLst>
              </p:cNvPr>
              <p:cNvSpPr/>
              <p:nvPr/>
            </p:nvSpPr>
            <p:spPr>
              <a:xfrm>
                <a:off x="5022763" y="4560650"/>
                <a:ext cx="2500" cy="2525"/>
              </a:xfrm>
              <a:custGeom>
                <a:avLst/>
                <a:gdLst/>
                <a:ahLst/>
                <a:cxnLst/>
                <a:rect l="l" t="t" r="r" b="b"/>
                <a:pathLst>
                  <a:path w="100" h="101" extrusionOk="0">
                    <a:moveTo>
                      <a:pt x="100" y="0"/>
                    </a:moveTo>
                    <a:cubicBezTo>
                      <a:pt x="67" y="33"/>
                      <a:pt x="33" y="67"/>
                      <a:pt x="0" y="100"/>
                    </a:cubicBezTo>
                    <a:cubicBezTo>
                      <a:pt x="33" y="67"/>
                      <a:pt x="67" y="33"/>
                      <a:pt x="100"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26" name="Google Shape;1676;p51">
                <a:extLst>
                  <a:ext uri="{FF2B5EF4-FFF2-40B4-BE49-F238E27FC236}">
                    <a16:creationId xmlns:a16="http://schemas.microsoft.com/office/drawing/2014/main" id="{75E52741-D341-C04D-5180-394ABD425EE8}"/>
                  </a:ext>
                </a:extLst>
              </p:cNvPr>
              <p:cNvSpPr/>
              <p:nvPr/>
            </p:nvSpPr>
            <p:spPr>
              <a:xfrm>
                <a:off x="4118763" y="4266275"/>
                <a:ext cx="1700" cy="1675"/>
              </a:xfrm>
              <a:custGeom>
                <a:avLst/>
                <a:gdLst/>
                <a:ahLst/>
                <a:cxnLst/>
                <a:rect l="l" t="t" r="r" b="b"/>
                <a:pathLst>
                  <a:path w="68" h="67" extrusionOk="0">
                    <a:moveTo>
                      <a:pt x="68" y="67"/>
                    </a:moveTo>
                    <a:cubicBezTo>
                      <a:pt x="68" y="67"/>
                      <a:pt x="34" y="33"/>
                      <a:pt x="1" y="0"/>
                    </a:cubicBezTo>
                    <a:cubicBezTo>
                      <a:pt x="34" y="33"/>
                      <a:pt x="68" y="67"/>
                      <a:pt x="68" y="67"/>
                    </a:cubicBezTo>
                    <a:close/>
                  </a:path>
                </a:pathLst>
              </a:custGeom>
              <a:solidFill>
                <a:srgbClr val="999999"/>
              </a:solidFill>
              <a:ln>
                <a:noFill/>
              </a:ln>
            </p:spPr>
            <p:txBody>
              <a:bodyPr spcFirstLastPara="1" wrap="square" lIns="121900" tIns="121900" rIns="121900" bIns="121900" anchor="ctr" anchorCtr="0">
                <a:noAutofit/>
              </a:bodyPr>
              <a:lstStyle/>
              <a:p>
                <a:endParaRPr sz="2400" dirty="0"/>
              </a:p>
            </p:txBody>
          </p:sp>
          <p:sp>
            <p:nvSpPr>
              <p:cNvPr id="27" name="Google Shape;1677;p51">
                <a:extLst>
                  <a:ext uri="{FF2B5EF4-FFF2-40B4-BE49-F238E27FC236}">
                    <a16:creationId xmlns:a16="http://schemas.microsoft.com/office/drawing/2014/main" id="{63090E4C-20E2-734F-043E-21CF832348C8}"/>
                  </a:ext>
                </a:extLst>
              </p:cNvPr>
              <p:cNvSpPr/>
              <p:nvPr/>
            </p:nvSpPr>
            <p:spPr>
              <a:xfrm>
                <a:off x="4118763" y="4266275"/>
                <a:ext cx="1700" cy="1675"/>
              </a:xfrm>
              <a:custGeom>
                <a:avLst/>
                <a:gdLst/>
                <a:ahLst/>
                <a:cxnLst/>
                <a:rect l="l" t="t" r="r" b="b"/>
                <a:pathLst>
                  <a:path w="68" h="67" extrusionOk="0">
                    <a:moveTo>
                      <a:pt x="68" y="67"/>
                    </a:moveTo>
                    <a:cubicBezTo>
                      <a:pt x="68" y="67"/>
                      <a:pt x="34" y="33"/>
                      <a:pt x="1" y="0"/>
                    </a:cubicBezTo>
                    <a:cubicBezTo>
                      <a:pt x="34" y="33"/>
                      <a:pt x="68" y="67"/>
                      <a:pt x="68" y="67"/>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28" name="Google Shape;1678;p51">
                <a:extLst>
                  <a:ext uri="{FF2B5EF4-FFF2-40B4-BE49-F238E27FC236}">
                    <a16:creationId xmlns:a16="http://schemas.microsoft.com/office/drawing/2014/main" id="{C0F6D29D-9810-B240-77B7-2FCE83388458}"/>
                  </a:ext>
                </a:extLst>
              </p:cNvPr>
              <p:cNvSpPr/>
              <p:nvPr/>
            </p:nvSpPr>
            <p:spPr>
              <a:xfrm>
                <a:off x="5015238" y="4443050"/>
                <a:ext cx="6700" cy="4200"/>
              </a:xfrm>
              <a:custGeom>
                <a:avLst/>
                <a:gdLst/>
                <a:ahLst/>
                <a:cxnLst/>
                <a:rect l="l" t="t" r="r" b="b"/>
                <a:pathLst>
                  <a:path w="268" h="168" extrusionOk="0">
                    <a:moveTo>
                      <a:pt x="268" y="1"/>
                    </a:moveTo>
                    <a:cubicBezTo>
                      <a:pt x="168" y="34"/>
                      <a:pt x="101" y="101"/>
                      <a:pt x="1" y="168"/>
                    </a:cubicBezTo>
                    <a:cubicBezTo>
                      <a:pt x="101" y="101"/>
                      <a:pt x="168" y="34"/>
                      <a:pt x="268" y="1"/>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29" name="Google Shape;1679;p51">
                <a:extLst>
                  <a:ext uri="{FF2B5EF4-FFF2-40B4-BE49-F238E27FC236}">
                    <a16:creationId xmlns:a16="http://schemas.microsoft.com/office/drawing/2014/main" id="{0FC4F3BB-9E85-28E5-3BDA-615FD4A1385A}"/>
                  </a:ext>
                </a:extLst>
              </p:cNvPr>
              <p:cNvSpPr/>
              <p:nvPr/>
            </p:nvSpPr>
            <p:spPr>
              <a:xfrm>
                <a:off x="5015238" y="4443050"/>
                <a:ext cx="6700" cy="4200"/>
              </a:xfrm>
              <a:custGeom>
                <a:avLst/>
                <a:gdLst/>
                <a:ahLst/>
                <a:cxnLst/>
                <a:rect l="l" t="t" r="r" b="b"/>
                <a:pathLst>
                  <a:path w="268" h="168" extrusionOk="0">
                    <a:moveTo>
                      <a:pt x="268" y="1"/>
                    </a:moveTo>
                    <a:cubicBezTo>
                      <a:pt x="168" y="34"/>
                      <a:pt x="101" y="101"/>
                      <a:pt x="1" y="168"/>
                    </a:cubicBezTo>
                    <a:cubicBezTo>
                      <a:pt x="101" y="101"/>
                      <a:pt x="168" y="34"/>
                      <a:pt x="268" y="1"/>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30" name="Google Shape;1680;p51">
                <a:extLst>
                  <a:ext uri="{FF2B5EF4-FFF2-40B4-BE49-F238E27FC236}">
                    <a16:creationId xmlns:a16="http://schemas.microsoft.com/office/drawing/2014/main" id="{338E926E-DBBD-F2A2-DBE5-483CDD34CEEA}"/>
                  </a:ext>
                </a:extLst>
              </p:cNvPr>
              <p:cNvSpPr/>
              <p:nvPr/>
            </p:nvSpPr>
            <p:spPr>
              <a:xfrm>
                <a:off x="4111263" y="4498100"/>
                <a:ext cx="25" cy="2525"/>
              </a:xfrm>
              <a:custGeom>
                <a:avLst/>
                <a:gdLst/>
                <a:ahLst/>
                <a:cxnLst/>
                <a:rect l="l" t="t" r="r" b="b"/>
                <a:pathLst>
                  <a:path w="1" h="101" extrusionOk="0">
                    <a:moveTo>
                      <a:pt x="1" y="100"/>
                    </a:moveTo>
                    <a:cubicBezTo>
                      <a:pt x="1" y="67"/>
                      <a:pt x="1" y="34"/>
                      <a:pt x="1" y="0"/>
                    </a:cubicBezTo>
                    <a:cubicBezTo>
                      <a:pt x="1" y="34"/>
                      <a:pt x="1" y="67"/>
                      <a:pt x="1" y="100"/>
                    </a:cubicBezTo>
                    <a:close/>
                  </a:path>
                </a:pathLst>
              </a:custGeom>
              <a:solidFill>
                <a:srgbClr val="999999"/>
              </a:solidFill>
              <a:ln>
                <a:noFill/>
              </a:ln>
            </p:spPr>
            <p:txBody>
              <a:bodyPr spcFirstLastPara="1" wrap="square" lIns="121900" tIns="121900" rIns="121900" bIns="121900" anchor="ctr" anchorCtr="0">
                <a:noAutofit/>
              </a:bodyPr>
              <a:lstStyle/>
              <a:p>
                <a:endParaRPr sz="2400" dirty="0"/>
              </a:p>
            </p:txBody>
          </p:sp>
          <p:sp>
            <p:nvSpPr>
              <p:cNvPr id="31" name="Google Shape;1681;p51">
                <a:extLst>
                  <a:ext uri="{FF2B5EF4-FFF2-40B4-BE49-F238E27FC236}">
                    <a16:creationId xmlns:a16="http://schemas.microsoft.com/office/drawing/2014/main" id="{BC62CEA4-99EE-A6CB-A9A7-CFAE227F2167}"/>
                  </a:ext>
                </a:extLst>
              </p:cNvPr>
              <p:cNvSpPr/>
              <p:nvPr/>
            </p:nvSpPr>
            <p:spPr>
              <a:xfrm>
                <a:off x="4111263" y="4498100"/>
                <a:ext cx="25" cy="2525"/>
              </a:xfrm>
              <a:custGeom>
                <a:avLst/>
                <a:gdLst/>
                <a:ahLst/>
                <a:cxnLst/>
                <a:rect l="l" t="t" r="r" b="b"/>
                <a:pathLst>
                  <a:path w="1" h="101" extrusionOk="0">
                    <a:moveTo>
                      <a:pt x="1" y="100"/>
                    </a:moveTo>
                    <a:cubicBezTo>
                      <a:pt x="1" y="67"/>
                      <a:pt x="1" y="34"/>
                      <a:pt x="1" y="0"/>
                    </a:cubicBezTo>
                    <a:cubicBezTo>
                      <a:pt x="1" y="34"/>
                      <a:pt x="1" y="67"/>
                      <a:pt x="1" y="10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2" name="Google Shape;1682;p51">
                <a:extLst>
                  <a:ext uri="{FF2B5EF4-FFF2-40B4-BE49-F238E27FC236}">
                    <a16:creationId xmlns:a16="http://schemas.microsoft.com/office/drawing/2014/main" id="{E52971AD-915E-A6A5-C9A1-7F89AB7B9B0B}"/>
                  </a:ext>
                </a:extLst>
              </p:cNvPr>
              <p:cNvSpPr/>
              <p:nvPr/>
            </p:nvSpPr>
            <p:spPr>
              <a:xfrm>
                <a:off x="5010238" y="4573150"/>
                <a:ext cx="25" cy="25"/>
              </a:xfrm>
              <a:custGeom>
                <a:avLst/>
                <a:gdLst/>
                <a:ahLst/>
                <a:cxnLst/>
                <a:rect l="l" t="t" r="r" b="b"/>
                <a:pathLst>
                  <a:path w="1" h="1" extrusionOk="0">
                    <a:moveTo>
                      <a:pt x="1" y="0"/>
                    </a:moveTo>
                    <a:lnTo>
                      <a:pt x="1" y="0"/>
                    </a:lnTo>
                    <a:cubicBezTo>
                      <a:pt x="1" y="0"/>
                      <a:pt x="1" y="0"/>
                      <a:pt x="1"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33" name="Google Shape;1683;p51">
                <a:extLst>
                  <a:ext uri="{FF2B5EF4-FFF2-40B4-BE49-F238E27FC236}">
                    <a16:creationId xmlns:a16="http://schemas.microsoft.com/office/drawing/2014/main" id="{420C5487-31FA-FE5C-F2C2-5907BA0486BE}"/>
                  </a:ext>
                </a:extLst>
              </p:cNvPr>
              <p:cNvSpPr/>
              <p:nvPr/>
            </p:nvSpPr>
            <p:spPr>
              <a:xfrm>
                <a:off x="5010238" y="4573150"/>
                <a:ext cx="25" cy="25"/>
              </a:xfrm>
              <a:custGeom>
                <a:avLst/>
                <a:gdLst/>
                <a:ahLst/>
                <a:cxnLst/>
                <a:rect l="l" t="t" r="r" b="b"/>
                <a:pathLst>
                  <a:path w="1" h="1" extrusionOk="0">
                    <a:moveTo>
                      <a:pt x="1" y="0"/>
                    </a:moveTo>
                    <a:lnTo>
                      <a:pt x="1" y="0"/>
                    </a:lnTo>
                    <a:cubicBezTo>
                      <a:pt x="1" y="0"/>
                      <a:pt x="1" y="0"/>
                      <a:pt x="1"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34" name="Google Shape;1684;p51">
                <a:extLst>
                  <a:ext uri="{FF2B5EF4-FFF2-40B4-BE49-F238E27FC236}">
                    <a16:creationId xmlns:a16="http://schemas.microsoft.com/office/drawing/2014/main" id="{B6D3FA9A-2811-76BA-EB0D-C936492186D9}"/>
                  </a:ext>
                </a:extLst>
              </p:cNvPr>
              <p:cNvSpPr/>
              <p:nvPr/>
            </p:nvSpPr>
            <p:spPr>
              <a:xfrm>
                <a:off x="4124613" y="4513950"/>
                <a:ext cx="1675" cy="1675"/>
              </a:xfrm>
              <a:custGeom>
                <a:avLst/>
                <a:gdLst/>
                <a:ahLst/>
                <a:cxnLst/>
                <a:rect l="l" t="t" r="r" b="b"/>
                <a:pathLst>
                  <a:path w="67" h="67" extrusionOk="0">
                    <a:moveTo>
                      <a:pt x="0" y="0"/>
                    </a:moveTo>
                    <a:cubicBezTo>
                      <a:pt x="0" y="0"/>
                      <a:pt x="34" y="33"/>
                      <a:pt x="67" y="67"/>
                    </a:cubicBezTo>
                    <a:cubicBezTo>
                      <a:pt x="34" y="33"/>
                      <a:pt x="0" y="0"/>
                      <a:pt x="0" y="0"/>
                    </a:cubicBezTo>
                    <a:close/>
                  </a:path>
                </a:pathLst>
              </a:custGeom>
              <a:solidFill>
                <a:srgbClr val="999999"/>
              </a:solidFill>
              <a:ln>
                <a:noFill/>
              </a:ln>
            </p:spPr>
            <p:txBody>
              <a:bodyPr spcFirstLastPara="1" wrap="square" lIns="121900" tIns="121900" rIns="121900" bIns="121900" anchor="ctr" anchorCtr="0">
                <a:noAutofit/>
              </a:bodyPr>
              <a:lstStyle/>
              <a:p>
                <a:endParaRPr sz="2400" dirty="0"/>
              </a:p>
            </p:txBody>
          </p:sp>
          <p:sp>
            <p:nvSpPr>
              <p:cNvPr id="35" name="Google Shape;1685;p51">
                <a:extLst>
                  <a:ext uri="{FF2B5EF4-FFF2-40B4-BE49-F238E27FC236}">
                    <a16:creationId xmlns:a16="http://schemas.microsoft.com/office/drawing/2014/main" id="{1C49F9E4-A00D-A4F2-6EFA-FEFA9DE5C793}"/>
                  </a:ext>
                </a:extLst>
              </p:cNvPr>
              <p:cNvSpPr/>
              <p:nvPr/>
            </p:nvSpPr>
            <p:spPr>
              <a:xfrm>
                <a:off x="4124613" y="4513950"/>
                <a:ext cx="1675" cy="1675"/>
              </a:xfrm>
              <a:custGeom>
                <a:avLst/>
                <a:gdLst/>
                <a:ahLst/>
                <a:cxnLst/>
                <a:rect l="l" t="t" r="r" b="b"/>
                <a:pathLst>
                  <a:path w="67" h="67" extrusionOk="0">
                    <a:moveTo>
                      <a:pt x="0" y="0"/>
                    </a:moveTo>
                    <a:cubicBezTo>
                      <a:pt x="0" y="0"/>
                      <a:pt x="34" y="33"/>
                      <a:pt x="67" y="67"/>
                    </a:cubicBezTo>
                    <a:cubicBezTo>
                      <a:pt x="34" y="33"/>
                      <a:pt x="0" y="0"/>
                      <a:pt x="0"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6" name="Google Shape;1686;p51">
                <a:extLst>
                  <a:ext uri="{FF2B5EF4-FFF2-40B4-BE49-F238E27FC236}">
                    <a16:creationId xmlns:a16="http://schemas.microsoft.com/office/drawing/2014/main" id="{7D318F15-0AFE-CB43-B64D-EEED92165C38}"/>
                  </a:ext>
                </a:extLst>
              </p:cNvPr>
              <p:cNvSpPr/>
              <p:nvPr/>
            </p:nvSpPr>
            <p:spPr>
              <a:xfrm>
                <a:off x="4098763" y="4152025"/>
                <a:ext cx="947350" cy="105075"/>
              </a:xfrm>
              <a:custGeom>
                <a:avLst/>
                <a:gdLst/>
                <a:ahLst/>
                <a:cxnLst/>
                <a:rect l="l" t="t" r="r" b="b"/>
                <a:pathLst>
                  <a:path w="37894" h="4203" extrusionOk="0">
                    <a:moveTo>
                      <a:pt x="0" y="0"/>
                    </a:moveTo>
                    <a:lnTo>
                      <a:pt x="0" y="4103"/>
                    </a:lnTo>
                    <a:lnTo>
                      <a:pt x="0" y="4203"/>
                    </a:lnTo>
                    <a:lnTo>
                      <a:pt x="37894" y="1601"/>
                    </a:lnTo>
                    <a:lnTo>
                      <a:pt x="37894" y="0"/>
                    </a:ln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37" name="Google Shape;1687;p51">
                <a:extLst>
                  <a:ext uri="{FF2B5EF4-FFF2-40B4-BE49-F238E27FC236}">
                    <a16:creationId xmlns:a16="http://schemas.microsoft.com/office/drawing/2014/main" id="{AF3EF136-870B-20CF-B538-F2E0749AA584}"/>
                  </a:ext>
                </a:extLst>
              </p:cNvPr>
              <p:cNvSpPr/>
              <p:nvPr/>
            </p:nvSpPr>
            <p:spPr>
              <a:xfrm>
                <a:off x="4098763" y="4152025"/>
                <a:ext cx="947350" cy="105925"/>
              </a:xfrm>
              <a:custGeom>
                <a:avLst/>
                <a:gdLst/>
                <a:ahLst/>
                <a:cxnLst/>
                <a:rect l="l" t="t" r="r" b="b"/>
                <a:pathLst>
                  <a:path w="37894" h="4237" extrusionOk="0">
                    <a:moveTo>
                      <a:pt x="0" y="4103"/>
                    </a:moveTo>
                    <a:lnTo>
                      <a:pt x="0" y="4203"/>
                    </a:lnTo>
                    <a:cubicBezTo>
                      <a:pt x="0" y="4203"/>
                      <a:pt x="0" y="4203"/>
                      <a:pt x="0" y="4236"/>
                    </a:cubicBezTo>
                    <a:cubicBezTo>
                      <a:pt x="0" y="4203"/>
                      <a:pt x="0" y="4203"/>
                      <a:pt x="0" y="4203"/>
                    </a:cubicBezTo>
                    <a:lnTo>
                      <a:pt x="37894" y="1601"/>
                    </a:lnTo>
                    <a:lnTo>
                      <a:pt x="37894" y="0"/>
                    </a:lnTo>
                    <a:lnTo>
                      <a:pt x="0" y="0"/>
                    </a:ln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38" name="Google Shape;1688;p51">
                <a:extLst>
                  <a:ext uri="{FF2B5EF4-FFF2-40B4-BE49-F238E27FC236}">
                    <a16:creationId xmlns:a16="http://schemas.microsoft.com/office/drawing/2014/main" id="{85C86E5B-4186-1D9E-1A4F-E084C90BA5CC}"/>
                  </a:ext>
                </a:extLst>
              </p:cNvPr>
              <p:cNvSpPr/>
              <p:nvPr/>
            </p:nvSpPr>
            <p:spPr>
              <a:xfrm>
                <a:off x="5020238" y="4202875"/>
                <a:ext cx="3375" cy="2525"/>
              </a:xfrm>
              <a:custGeom>
                <a:avLst/>
                <a:gdLst/>
                <a:ahLst/>
                <a:cxnLst/>
                <a:rect l="l" t="t" r="r" b="b"/>
                <a:pathLst>
                  <a:path w="135" h="101" extrusionOk="0">
                    <a:moveTo>
                      <a:pt x="134" y="1"/>
                    </a:moveTo>
                    <a:cubicBezTo>
                      <a:pt x="68" y="34"/>
                      <a:pt x="34" y="68"/>
                      <a:pt x="1" y="101"/>
                    </a:cubicBezTo>
                    <a:cubicBezTo>
                      <a:pt x="34" y="68"/>
                      <a:pt x="68" y="34"/>
                      <a:pt x="134" y="1"/>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39" name="Google Shape;1689;p51">
                <a:extLst>
                  <a:ext uri="{FF2B5EF4-FFF2-40B4-BE49-F238E27FC236}">
                    <a16:creationId xmlns:a16="http://schemas.microsoft.com/office/drawing/2014/main" id="{9CB0E995-EBFF-6A2B-97A7-DF4FA6F2C273}"/>
                  </a:ext>
                </a:extLst>
              </p:cNvPr>
              <p:cNvSpPr/>
              <p:nvPr/>
            </p:nvSpPr>
            <p:spPr>
              <a:xfrm>
                <a:off x="5020238" y="4202875"/>
                <a:ext cx="3375" cy="2525"/>
              </a:xfrm>
              <a:custGeom>
                <a:avLst/>
                <a:gdLst/>
                <a:ahLst/>
                <a:cxnLst/>
                <a:rect l="l" t="t" r="r" b="b"/>
                <a:pathLst>
                  <a:path w="135" h="101" extrusionOk="0">
                    <a:moveTo>
                      <a:pt x="134" y="1"/>
                    </a:moveTo>
                    <a:cubicBezTo>
                      <a:pt x="68" y="34"/>
                      <a:pt x="34" y="68"/>
                      <a:pt x="1" y="101"/>
                    </a:cubicBezTo>
                    <a:cubicBezTo>
                      <a:pt x="34" y="68"/>
                      <a:pt x="68" y="34"/>
                      <a:pt x="134" y="1"/>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40" name="Google Shape;1690;p51">
                <a:extLst>
                  <a:ext uri="{FF2B5EF4-FFF2-40B4-BE49-F238E27FC236}">
                    <a16:creationId xmlns:a16="http://schemas.microsoft.com/office/drawing/2014/main" id="{C920CCEA-B7FE-AB8B-31C1-F950DE69B684}"/>
                  </a:ext>
                </a:extLst>
              </p:cNvPr>
              <p:cNvSpPr/>
              <p:nvPr/>
            </p:nvSpPr>
            <p:spPr>
              <a:xfrm>
                <a:off x="4113763" y="4505600"/>
                <a:ext cx="1700" cy="1700"/>
              </a:xfrm>
              <a:custGeom>
                <a:avLst/>
                <a:gdLst/>
                <a:ahLst/>
                <a:cxnLst/>
                <a:rect l="l" t="t" r="r" b="b"/>
                <a:pathLst>
                  <a:path w="68" h="68" extrusionOk="0">
                    <a:moveTo>
                      <a:pt x="67" y="67"/>
                    </a:moveTo>
                    <a:cubicBezTo>
                      <a:pt x="34" y="34"/>
                      <a:pt x="1" y="34"/>
                      <a:pt x="1" y="1"/>
                    </a:cubicBezTo>
                    <a:cubicBezTo>
                      <a:pt x="1" y="34"/>
                      <a:pt x="34" y="34"/>
                      <a:pt x="67" y="67"/>
                    </a:cubicBezTo>
                    <a:close/>
                  </a:path>
                </a:pathLst>
              </a:custGeom>
              <a:solidFill>
                <a:srgbClr val="999999"/>
              </a:solidFill>
              <a:ln>
                <a:noFill/>
              </a:ln>
            </p:spPr>
            <p:txBody>
              <a:bodyPr spcFirstLastPara="1" wrap="square" lIns="121900" tIns="121900" rIns="121900" bIns="121900" anchor="ctr" anchorCtr="0">
                <a:noAutofit/>
              </a:bodyPr>
              <a:lstStyle/>
              <a:p>
                <a:endParaRPr sz="2400" dirty="0"/>
              </a:p>
            </p:txBody>
          </p:sp>
          <p:sp>
            <p:nvSpPr>
              <p:cNvPr id="41" name="Google Shape;1691;p51">
                <a:extLst>
                  <a:ext uri="{FF2B5EF4-FFF2-40B4-BE49-F238E27FC236}">
                    <a16:creationId xmlns:a16="http://schemas.microsoft.com/office/drawing/2014/main" id="{0BC2F72B-F03A-E210-0C87-58514F88B6C9}"/>
                  </a:ext>
                </a:extLst>
              </p:cNvPr>
              <p:cNvSpPr/>
              <p:nvPr/>
            </p:nvSpPr>
            <p:spPr>
              <a:xfrm>
                <a:off x="4113763" y="4505600"/>
                <a:ext cx="1700" cy="1700"/>
              </a:xfrm>
              <a:custGeom>
                <a:avLst/>
                <a:gdLst/>
                <a:ahLst/>
                <a:cxnLst/>
                <a:rect l="l" t="t" r="r" b="b"/>
                <a:pathLst>
                  <a:path w="68" h="68" extrusionOk="0">
                    <a:moveTo>
                      <a:pt x="67" y="67"/>
                    </a:moveTo>
                    <a:cubicBezTo>
                      <a:pt x="34" y="34"/>
                      <a:pt x="1" y="34"/>
                      <a:pt x="1" y="1"/>
                    </a:cubicBezTo>
                    <a:cubicBezTo>
                      <a:pt x="1" y="34"/>
                      <a:pt x="34" y="34"/>
                      <a:pt x="67" y="67"/>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2" name="Google Shape;1692;p51">
                <a:extLst>
                  <a:ext uri="{FF2B5EF4-FFF2-40B4-BE49-F238E27FC236}">
                    <a16:creationId xmlns:a16="http://schemas.microsoft.com/office/drawing/2014/main" id="{CBA19330-6C84-C57E-47A0-5C08E6D20E9B}"/>
                  </a:ext>
                </a:extLst>
              </p:cNvPr>
              <p:cNvSpPr/>
              <p:nvPr/>
            </p:nvSpPr>
            <p:spPr>
              <a:xfrm>
                <a:off x="4111263" y="4500600"/>
                <a:ext cx="850" cy="2525"/>
              </a:xfrm>
              <a:custGeom>
                <a:avLst/>
                <a:gdLst/>
                <a:ahLst/>
                <a:cxnLst/>
                <a:rect l="l" t="t" r="r" b="b"/>
                <a:pathLst>
                  <a:path w="34" h="101" extrusionOk="0">
                    <a:moveTo>
                      <a:pt x="34" y="100"/>
                    </a:moveTo>
                    <a:cubicBezTo>
                      <a:pt x="1" y="67"/>
                      <a:pt x="1" y="34"/>
                      <a:pt x="1" y="0"/>
                    </a:cubicBezTo>
                    <a:cubicBezTo>
                      <a:pt x="1" y="34"/>
                      <a:pt x="1" y="67"/>
                      <a:pt x="34" y="100"/>
                    </a:cubicBezTo>
                    <a:close/>
                  </a:path>
                </a:pathLst>
              </a:custGeom>
              <a:solidFill>
                <a:srgbClr val="999999"/>
              </a:solidFill>
              <a:ln>
                <a:noFill/>
              </a:ln>
            </p:spPr>
            <p:txBody>
              <a:bodyPr spcFirstLastPara="1" wrap="square" lIns="121900" tIns="121900" rIns="121900" bIns="121900" anchor="ctr" anchorCtr="0">
                <a:noAutofit/>
              </a:bodyPr>
              <a:lstStyle/>
              <a:p>
                <a:endParaRPr sz="2400" dirty="0"/>
              </a:p>
            </p:txBody>
          </p:sp>
          <p:sp>
            <p:nvSpPr>
              <p:cNvPr id="43" name="Google Shape;1693;p51">
                <a:extLst>
                  <a:ext uri="{FF2B5EF4-FFF2-40B4-BE49-F238E27FC236}">
                    <a16:creationId xmlns:a16="http://schemas.microsoft.com/office/drawing/2014/main" id="{F4A2CA68-67E9-80E0-C44E-8D1AF9DD680B}"/>
                  </a:ext>
                </a:extLst>
              </p:cNvPr>
              <p:cNvSpPr/>
              <p:nvPr/>
            </p:nvSpPr>
            <p:spPr>
              <a:xfrm>
                <a:off x="4111263" y="4500600"/>
                <a:ext cx="850" cy="2525"/>
              </a:xfrm>
              <a:custGeom>
                <a:avLst/>
                <a:gdLst/>
                <a:ahLst/>
                <a:cxnLst/>
                <a:rect l="l" t="t" r="r" b="b"/>
                <a:pathLst>
                  <a:path w="34" h="101" extrusionOk="0">
                    <a:moveTo>
                      <a:pt x="34" y="100"/>
                    </a:moveTo>
                    <a:cubicBezTo>
                      <a:pt x="1" y="67"/>
                      <a:pt x="1" y="34"/>
                      <a:pt x="1" y="0"/>
                    </a:cubicBezTo>
                    <a:cubicBezTo>
                      <a:pt x="1" y="34"/>
                      <a:pt x="1" y="67"/>
                      <a:pt x="34" y="10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4" name="Google Shape;1694;p51">
                <a:extLst>
                  <a:ext uri="{FF2B5EF4-FFF2-40B4-BE49-F238E27FC236}">
                    <a16:creationId xmlns:a16="http://schemas.microsoft.com/office/drawing/2014/main" id="{A5F33F74-2A57-6AE2-1B85-654C66EA729B}"/>
                  </a:ext>
                </a:extLst>
              </p:cNvPr>
              <p:cNvSpPr/>
              <p:nvPr/>
            </p:nvSpPr>
            <p:spPr>
              <a:xfrm>
                <a:off x="4110438" y="4621525"/>
                <a:ext cx="850" cy="2525"/>
              </a:xfrm>
              <a:custGeom>
                <a:avLst/>
                <a:gdLst/>
                <a:ahLst/>
                <a:cxnLst/>
                <a:rect l="l" t="t" r="r" b="b"/>
                <a:pathLst>
                  <a:path w="34" h="101" extrusionOk="0">
                    <a:moveTo>
                      <a:pt x="34" y="100"/>
                    </a:moveTo>
                    <a:cubicBezTo>
                      <a:pt x="0" y="67"/>
                      <a:pt x="0" y="34"/>
                      <a:pt x="0" y="0"/>
                    </a:cubicBezTo>
                    <a:cubicBezTo>
                      <a:pt x="0" y="34"/>
                      <a:pt x="0" y="67"/>
                      <a:pt x="34" y="100"/>
                    </a:cubicBezTo>
                    <a:close/>
                  </a:path>
                </a:pathLst>
              </a:custGeom>
              <a:solidFill>
                <a:srgbClr val="999999"/>
              </a:solidFill>
              <a:ln>
                <a:noFill/>
              </a:ln>
            </p:spPr>
            <p:txBody>
              <a:bodyPr spcFirstLastPara="1" wrap="square" lIns="121900" tIns="121900" rIns="121900" bIns="121900" anchor="ctr" anchorCtr="0">
                <a:noAutofit/>
              </a:bodyPr>
              <a:lstStyle/>
              <a:p>
                <a:endParaRPr sz="2400" dirty="0"/>
              </a:p>
            </p:txBody>
          </p:sp>
          <p:sp>
            <p:nvSpPr>
              <p:cNvPr id="45" name="Google Shape;1695;p51">
                <a:extLst>
                  <a:ext uri="{FF2B5EF4-FFF2-40B4-BE49-F238E27FC236}">
                    <a16:creationId xmlns:a16="http://schemas.microsoft.com/office/drawing/2014/main" id="{6C5A27D6-EA78-4F3F-F196-D8C747C38565}"/>
                  </a:ext>
                </a:extLst>
              </p:cNvPr>
              <p:cNvSpPr/>
              <p:nvPr/>
            </p:nvSpPr>
            <p:spPr>
              <a:xfrm>
                <a:off x="4110438" y="4621525"/>
                <a:ext cx="850" cy="2525"/>
              </a:xfrm>
              <a:custGeom>
                <a:avLst/>
                <a:gdLst/>
                <a:ahLst/>
                <a:cxnLst/>
                <a:rect l="l" t="t" r="r" b="b"/>
                <a:pathLst>
                  <a:path w="34" h="101" extrusionOk="0">
                    <a:moveTo>
                      <a:pt x="34" y="100"/>
                    </a:moveTo>
                    <a:cubicBezTo>
                      <a:pt x="0" y="67"/>
                      <a:pt x="0" y="34"/>
                      <a:pt x="0" y="0"/>
                    </a:cubicBezTo>
                    <a:cubicBezTo>
                      <a:pt x="0" y="34"/>
                      <a:pt x="0" y="67"/>
                      <a:pt x="34" y="10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6" name="Google Shape;1696;p51">
                <a:extLst>
                  <a:ext uri="{FF2B5EF4-FFF2-40B4-BE49-F238E27FC236}">
                    <a16:creationId xmlns:a16="http://schemas.microsoft.com/office/drawing/2014/main" id="{6F1D482D-3805-1D43-4697-FA07E1E86836}"/>
                  </a:ext>
                </a:extLst>
              </p:cNvPr>
              <p:cNvSpPr/>
              <p:nvPr/>
            </p:nvSpPr>
            <p:spPr>
              <a:xfrm>
                <a:off x="5030263" y="4197050"/>
                <a:ext cx="3350" cy="1675"/>
              </a:xfrm>
              <a:custGeom>
                <a:avLst/>
                <a:gdLst/>
                <a:ahLst/>
                <a:cxnLst/>
                <a:rect l="l" t="t" r="r" b="b"/>
                <a:pathLst>
                  <a:path w="134" h="67" extrusionOk="0">
                    <a:moveTo>
                      <a:pt x="134" y="0"/>
                    </a:moveTo>
                    <a:cubicBezTo>
                      <a:pt x="100" y="0"/>
                      <a:pt x="67" y="34"/>
                      <a:pt x="0" y="67"/>
                    </a:cubicBezTo>
                    <a:cubicBezTo>
                      <a:pt x="67" y="34"/>
                      <a:pt x="100" y="0"/>
                      <a:pt x="134"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47" name="Google Shape;1697;p51">
                <a:extLst>
                  <a:ext uri="{FF2B5EF4-FFF2-40B4-BE49-F238E27FC236}">
                    <a16:creationId xmlns:a16="http://schemas.microsoft.com/office/drawing/2014/main" id="{FAA82EDC-5DFA-F2E2-D24A-FEBEFCA1C76F}"/>
                  </a:ext>
                </a:extLst>
              </p:cNvPr>
              <p:cNvSpPr/>
              <p:nvPr/>
            </p:nvSpPr>
            <p:spPr>
              <a:xfrm>
                <a:off x="5030263" y="4197050"/>
                <a:ext cx="3350" cy="1675"/>
              </a:xfrm>
              <a:custGeom>
                <a:avLst/>
                <a:gdLst/>
                <a:ahLst/>
                <a:cxnLst/>
                <a:rect l="l" t="t" r="r" b="b"/>
                <a:pathLst>
                  <a:path w="134" h="67" extrusionOk="0">
                    <a:moveTo>
                      <a:pt x="134" y="0"/>
                    </a:moveTo>
                    <a:cubicBezTo>
                      <a:pt x="100" y="0"/>
                      <a:pt x="67" y="34"/>
                      <a:pt x="0" y="67"/>
                    </a:cubicBezTo>
                    <a:cubicBezTo>
                      <a:pt x="67" y="34"/>
                      <a:pt x="100" y="0"/>
                      <a:pt x="134"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48" name="Google Shape;1698;p51">
                <a:extLst>
                  <a:ext uri="{FF2B5EF4-FFF2-40B4-BE49-F238E27FC236}">
                    <a16:creationId xmlns:a16="http://schemas.microsoft.com/office/drawing/2014/main" id="{B8B07268-D1F3-7BEA-AB1C-BB9ECE7A2286}"/>
                  </a:ext>
                </a:extLst>
              </p:cNvPr>
              <p:cNvSpPr/>
              <p:nvPr/>
            </p:nvSpPr>
            <p:spPr>
              <a:xfrm>
                <a:off x="4109588" y="4261250"/>
                <a:ext cx="1700" cy="875"/>
              </a:xfrm>
              <a:custGeom>
                <a:avLst/>
                <a:gdLst/>
                <a:ahLst/>
                <a:cxnLst/>
                <a:rect l="l" t="t" r="r" b="b"/>
                <a:pathLst>
                  <a:path w="68" h="35" extrusionOk="0">
                    <a:moveTo>
                      <a:pt x="68" y="34"/>
                    </a:moveTo>
                    <a:cubicBezTo>
                      <a:pt x="34" y="34"/>
                      <a:pt x="1" y="1"/>
                      <a:pt x="1" y="1"/>
                    </a:cubicBezTo>
                    <a:cubicBezTo>
                      <a:pt x="1" y="1"/>
                      <a:pt x="34" y="34"/>
                      <a:pt x="68" y="34"/>
                    </a:cubicBezTo>
                    <a:close/>
                  </a:path>
                </a:pathLst>
              </a:custGeom>
              <a:solidFill>
                <a:srgbClr val="999999"/>
              </a:solidFill>
              <a:ln>
                <a:noFill/>
              </a:ln>
            </p:spPr>
            <p:txBody>
              <a:bodyPr spcFirstLastPara="1" wrap="square" lIns="121900" tIns="121900" rIns="121900" bIns="121900" anchor="ctr" anchorCtr="0">
                <a:noAutofit/>
              </a:bodyPr>
              <a:lstStyle/>
              <a:p>
                <a:endParaRPr sz="2400" dirty="0"/>
              </a:p>
            </p:txBody>
          </p:sp>
          <p:sp>
            <p:nvSpPr>
              <p:cNvPr id="49" name="Google Shape;1699;p51">
                <a:extLst>
                  <a:ext uri="{FF2B5EF4-FFF2-40B4-BE49-F238E27FC236}">
                    <a16:creationId xmlns:a16="http://schemas.microsoft.com/office/drawing/2014/main" id="{7D2C76D1-DAE9-D02C-5C36-F858535D470B}"/>
                  </a:ext>
                </a:extLst>
              </p:cNvPr>
              <p:cNvSpPr/>
              <p:nvPr/>
            </p:nvSpPr>
            <p:spPr>
              <a:xfrm>
                <a:off x="4109588" y="4261250"/>
                <a:ext cx="1700" cy="875"/>
              </a:xfrm>
              <a:custGeom>
                <a:avLst/>
                <a:gdLst/>
                <a:ahLst/>
                <a:cxnLst/>
                <a:rect l="l" t="t" r="r" b="b"/>
                <a:pathLst>
                  <a:path w="68" h="35" extrusionOk="0">
                    <a:moveTo>
                      <a:pt x="68" y="34"/>
                    </a:moveTo>
                    <a:cubicBezTo>
                      <a:pt x="34" y="34"/>
                      <a:pt x="1" y="1"/>
                      <a:pt x="1" y="1"/>
                    </a:cubicBezTo>
                    <a:cubicBezTo>
                      <a:pt x="1" y="1"/>
                      <a:pt x="34" y="34"/>
                      <a:pt x="68" y="34"/>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50" name="Google Shape;1700;p51">
                <a:extLst>
                  <a:ext uri="{FF2B5EF4-FFF2-40B4-BE49-F238E27FC236}">
                    <a16:creationId xmlns:a16="http://schemas.microsoft.com/office/drawing/2014/main" id="{98375B4E-7941-61AA-8A34-6AAD92CCE123}"/>
                  </a:ext>
                </a:extLst>
              </p:cNvPr>
              <p:cNvSpPr/>
              <p:nvPr/>
            </p:nvSpPr>
            <p:spPr>
              <a:xfrm>
                <a:off x="4112113" y="4503125"/>
                <a:ext cx="850" cy="1675"/>
              </a:xfrm>
              <a:custGeom>
                <a:avLst/>
                <a:gdLst/>
                <a:ahLst/>
                <a:cxnLst/>
                <a:rect l="l" t="t" r="r" b="b"/>
                <a:pathLst>
                  <a:path w="34" h="67" extrusionOk="0">
                    <a:moveTo>
                      <a:pt x="0" y="1"/>
                    </a:moveTo>
                    <a:cubicBezTo>
                      <a:pt x="1" y="34"/>
                      <a:pt x="33" y="66"/>
                      <a:pt x="33" y="66"/>
                    </a:cubicBezTo>
                    <a:cubicBezTo>
                      <a:pt x="33" y="33"/>
                      <a:pt x="1" y="33"/>
                      <a:pt x="0" y="1"/>
                    </a:cubicBezTo>
                    <a:close/>
                  </a:path>
                </a:pathLst>
              </a:custGeom>
              <a:solidFill>
                <a:srgbClr val="999999"/>
              </a:solidFill>
              <a:ln>
                <a:noFill/>
              </a:ln>
            </p:spPr>
            <p:txBody>
              <a:bodyPr spcFirstLastPara="1" wrap="square" lIns="121900" tIns="121900" rIns="121900" bIns="121900" anchor="ctr" anchorCtr="0">
                <a:noAutofit/>
              </a:bodyPr>
              <a:lstStyle/>
              <a:p>
                <a:endParaRPr sz="2400" dirty="0"/>
              </a:p>
            </p:txBody>
          </p:sp>
          <p:sp>
            <p:nvSpPr>
              <p:cNvPr id="51" name="Google Shape;1701;p51">
                <a:extLst>
                  <a:ext uri="{FF2B5EF4-FFF2-40B4-BE49-F238E27FC236}">
                    <a16:creationId xmlns:a16="http://schemas.microsoft.com/office/drawing/2014/main" id="{F0874437-965F-23CB-70CB-4A69485EBEAA}"/>
                  </a:ext>
                </a:extLst>
              </p:cNvPr>
              <p:cNvSpPr/>
              <p:nvPr/>
            </p:nvSpPr>
            <p:spPr>
              <a:xfrm>
                <a:off x="4112113" y="4503100"/>
                <a:ext cx="850" cy="1700"/>
              </a:xfrm>
              <a:custGeom>
                <a:avLst/>
                <a:gdLst/>
                <a:ahLst/>
                <a:cxnLst/>
                <a:rect l="l" t="t" r="r" b="b"/>
                <a:pathLst>
                  <a:path w="34" h="68" extrusionOk="0">
                    <a:moveTo>
                      <a:pt x="33" y="67"/>
                    </a:moveTo>
                    <a:cubicBezTo>
                      <a:pt x="33" y="34"/>
                      <a:pt x="0" y="34"/>
                      <a:pt x="0" y="0"/>
                    </a:cubicBezTo>
                    <a:cubicBezTo>
                      <a:pt x="0" y="34"/>
                      <a:pt x="33" y="67"/>
                      <a:pt x="33" y="67"/>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52" name="Google Shape;1702;p51">
                <a:extLst>
                  <a:ext uri="{FF2B5EF4-FFF2-40B4-BE49-F238E27FC236}">
                    <a16:creationId xmlns:a16="http://schemas.microsoft.com/office/drawing/2014/main" id="{35950DAD-4B8A-30CA-B365-207A49A8226A}"/>
                  </a:ext>
                </a:extLst>
              </p:cNvPr>
              <p:cNvSpPr/>
              <p:nvPr/>
            </p:nvSpPr>
            <p:spPr>
              <a:xfrm>
                <a:off x="4124613" y="4393850"/>
                <a:ext cx="1675" cy="1700"/>
              </a:xfrm>
              <a:custGeom>
                <a:avLst/>
                <a:gdLst/>
                <a:ahLst/>
                <a:cxnLst/>
                <a:rect l="l" t="t" r="r" b="b"/>
                <a:pathLst>
                  <a:path w="67" h="68" extrusionOk="0">
                    <a:moveTo>
                      <a:pt x="1" y="1"/>
                    </a:moveTo>
                    <a:cubicBezTo>
                      <a:pt x="34" y="34"/>
                      <a:pt x="34" y="67"/>
                      <a:pt x="67" y="67"/>
                    </a:cubicBezTo>
                    <a:cubicBezTo>
                      <a:pt x="34" y="34"/>
                      <a:pt x="34" y="34"/>
                      <a:pt x="1" y="1"/>
                    </a:cubicBezTo>
                    <a:close/>
                  </a:path>
                </a:pathLst>
              </a:custGeom>
              <a:solidFill>
                <a:srgbClr val="999999"/>
              </a:solidFill>
              <a:ln>
                <a:noFill/>
              </a:ln>
            </p:spPr>
            <p:txBody>
              <a:bodyPr spcFirstLastPara="1" wrap="square" lIns="121900" tIns="121900" rIns="121900" bIns="121900" anchor="ctr" anchorCtr="0">
                <a:noAutofit/>
              </a:bodyPr>
              <a:lstStyle/>
              <a:p>
                <a:endParaRPr sz="2400" dirty="0"/>
              </a:p>
            </p:txBody>
          </p:sp>
          <p:sp>
            <p:nvSpPr>
              <p:cNvPr id="53" name="Google Shape;1703;p51">
                <a:extLst>
                  <a:ext uri="{FF2B5EF4-FFF2-40B4-BE49-F238E27FC236}">
                    <a16:creationId xmlns:a16="http://schemas.microsoft.com/office/drawing/2014/main" id="{B58894C5-963B-ADB0-D80C-8F5428C41909}"/>
                  </a:ext>
                </a:extLst>
              </p:cNvPr>
              <p:cNvSpPr/>
              <p:nvPr/>
            </p:nvSpPr>
            <p:spPr>
              <a:xfrm>
                <a:off x="4124613" y="4393850"/>
                <a:ext cx="1675" cy="1700"/>
              </a:xfrm>
              <a:custGeom>
                <a:avLst/>
                <a:gdLst/>
                <a:ahLst/>
                <a:cxnLst/>
                <a:rect l="l" t="t" r="r" b="b"/>
                <a:pathLst>
                  <a:path w="67" h="68" extrusionOk="0">
                    <a:moveTo>
                      <a:pt x="0" y="1"/>
                    </a:moveTo>
                    <a:cubicBezTo>
                      <a:pt x="34" y="34"/>
                      <a:pt x="34" y="67"/>
                      <a:pt x="67" y="67"/>
                    </a:cubicBezTo>
                    <a:cubicBezTo>
                      <a:pt x="34" y="34"/>
                      <a:pt x="34" y="34"/>
                      <a:pt x="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54" name="Google Shape;1704;p51">
                <a:extLst>
                  <a:ext uri="{FF2B5EF4-FFF2-40B4-BE49-F238E27FC236}">
                    <a16:creationId xmlns:a16="http://schemas.microsoft.com/office/drawing/2014/main" id="{4D156469-9452-7517-124E-8CFE393C8D9E}"/>
                  </a:ext>
                </a:extLst>
              </p:cNvPr>
              <p:cNvSpPr/>
              <p:nvPr/>
            </p:nvSpPr>
            <p:spPr>
              <a:xfrm>
                <a:off x="5024413" y="4319625"/>
                <a:ext cx="2525" cy="1700"/>
              </a:xfrm>
              <a:custGeom>
                <a:avLst/>
                <a:gdLst/>
                <a:ahLst/>
                <a:cxnLst/>
                <a:rect l="l" t="t" r="r" b="b"/>
                <a:pathLst>
                  <a:path w="101" h="68" extrusionOk="0">
                    <a:moveTo>
                      <a:pt x="101" y="1"/>
                    </a:moveTo>
                    <a:cubicBezTo>
                      <a:pt x="67" y="34"/>
                      <a:pt x="34" y="68"/>
                      <a:pt x="1" y="68"/>
                    </a:cubicBezTo>
                    <a:cubicBezTo>
                      <a:pt x="34" y="68"/>
                      <a:pt x="67" y="34"/>
                      <a:pt x="101" y="1"/>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55" name="Google Shape;1705;p51">
                <a:extLst>
                  <a:ext uri="{FF2B5EF4-FFF2-40B4-BE49-F238E27FC236}">
                    <a16:creationId xmlns:a16="http://schemas.microsoft.com/office/drawing/2014/main" id="{53EE9474-B196-3F48-9181-9CF0B5095EE4}"/>
                  </a:ext>
                </a:extLst>
              </p:cNvPr>
              <p:cNvSpPr/>
              <p:nvPr/>
            </p:nvSpPr>
            <p:spPr>
              <a:xfrm>
                <a:off x="5024413" y="4319625"/>
                <a:ext cx="2525" cy="1700"/>
              </a:xfrm>
              <a:custGeom>
                <a:avLst/>
                <a:gdLst/>
                <a:ahLst/>
                <a:cxnLst/>
                <a:rect l="l" t="t" r="r" b="b"/>
                <a:pathLst>
                  <a:path w="101" h="68" extrusionOk="0">
                    <a:moveTo>
                      <a:pt x="101" y="1"/>
                    </a:moveTo>
                    <a:cubicBezTo>
                      <a:pt x="67" y="34"/>
                      <a:pt x="34" y="68"/>
                      <a:pt x="1" y="68"/>
                    </a:cubicBezTo>
                    <a:cubicBezTo>
                      <a:pt x="34" y="68"/>
                      <a:pt x="67" y="34"/>
                      <a:pt x="101" y="1"/>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56" name="Google Shape;1706;p51">
                <a:extLst>
                  <a:ext uri="{FF2B5EF4-FFF2-40B4-BE49-F238E27FC236}">
                    <a16:creationId xmlns:a16="http://schemas.microsoft.com/office/drawing/2014/main" id="{F558F764-D1D7-433E-FE9D-BD22F05A11B2}"/>
                  </a:ext>
                </a:extLst>
              </p:cNvPr>
              <p:cNvSpPr/>
              <p:nvPr/>
            </p:nvSpPr>
            <p:spPr>
              <a:xfrm>
                <a:off x="5016088" y="4563150"/>
                <a:ext cx="6675" cy="5025"/>
              </a:xfrm>
              <a:custGeom>
                <a:avLst/>
                <a:gdLst/>
                <a:ahLst/>
                <a:cxnLst/>
                <a:rect l="l" t="t" r="r" b="b"/>
                <a:pathLst>
                  <a:path w="267" h="201" extrusionOk="0">
                    <a:moveTo>
                      <a:pt x="267" y="0"/>
                    </a:moveTo>
                    <a:cubicBezTo>
                      <a:pt x="167" y="67"/>
                      <a:pt x="67" y="134"/>
                      <a:pt x="0" y="200"/>
                    </a:cubicBezTo>
                    <a:cubicBezTo>
                      <a:pt x="67" y="134"/>
                      <a:pt x="167" y="67"/>
                      <a:pt x="267"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57" name="Google Shape;1707;p51">
                <a:extLst>
                  <a:ext uri="{FF2B5EF4-FFF2-40B4-BE49-F238E27FC236}">
                    <a16:creationId xmlns:a16="http://schemas.microsoft.com/office/drawing/2014/main" id="{D5A0EBDA-08C7-1154-EF76-B0F6ECEEDCB0}"/>
                  </a:ext>
                </a:extLst>
              </p:cNvPr>
              <p:cNvSpPr/>
              <p:nvPr/>
            </p:nvSpPr>
            <p:spPr>
              <a:xfrm>
                <a:off x="5016088" y="4563150"/>
                <a:ext cx="6675" cy="5025"/>
              </a:xfrm>
              <a:custGeom>
                <a:avLst/>
                <a:gdLst/>
                <a:ahLst/>
                <a:cxnLst/>
                <a:rect l="l" t="t" r="r" b="b"/>
                <a:pathLst>
                  <a:path w="267" h="201" extrusionOk="0">
                    <a:moveTo>
                      <a:pt x="267" y="0"/>
                    </a:moveTo>
                    <a:cubicBezTo>
                      <a:pt x="167" y="67"/>
                      <a:pt x="67" y="134"/>
                      <a:pt x="0" y="200"/>
                    </a:cubicBezTo>
                    <a:cubicBezTo>
                      <a:pt x="67" y="134"/>
                      <a:pt x="167" y="67"/>
                      <a:pt x="267"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58" name="Google Shape;1708;p51">
                <a:extLst>
                  <a:ext uri="{FF2B5EF4-FFF2-40B4-BE49-F238E27FC236}">
                    <a16:creationId xmlns:a16="http://schemas.microsoft.com/office/drawing/2014/main" id="{625C5C83-6E52-CDD2-7148-517A51D5A1D3}"/>
                  </a:ext>
                </a:extLst>
              </p:cNvPr>
              <p:cNvSpPr/>
              <p:nvPr/>
            </p:nvSpPr>
            <p:spPr>
              <a:xfrm>
                <a:off x="4127938" y="4272925"/>
                <a:ext cx="1700" cy="1700"/>
              </a:xfrm>
              <a:custGeom>
                <a:avLst/>
                <a:gdLst/>
                <a:ahLst/>
                <a:cxnLst/>
                <a:rect l="l" t="t" r="r" b="b"/>
                <a:pathLst>
                  <a:path w="68" h="68" extrusionOk="0">
                    <a:moveTo>
                      <a:pt x="1" y="1"/>
                    </a:moveTo>
                    <a:lnTo>
                      <a:pt x="68" y="68"/>
                    </a:lnTo>
                    <a:close/>
                  </a:path>
                </a:pathLst>
              </a:custGeom>
              <a:solidFill>
                <a:srgbClr val="999999"/>
              </a:solidFill>
              <a:ln>
                <a:noFill/>
              </a:ln>
            </p:spPr>
            <p:txBody>
              <a:bodyPr spcFirstLastPara="1" wrap="square" lIns="121900" tIns="121900" rIns="121900" bIns="121900" anchor="ctr" anchorCtr="0">
                <a:noAutofit/>
              </a:bodyPr>
              <a:lstStyle/>
              <a:p>
                <a:endParaRPr sz="2400" dirty="0"/>
              </a:p>
            </p:txBody>
          </p:sp>
          <p:sp>
            <p:nvSpPr>
              <p:cNvPr id="59" name="Google Shape;1709;p51">
                <a:extLst>
                  <a:ext uri="{FF2B5EF4-FFF2-40B4-BE49-F238E27FC236}">
                    <a16:creationId xmlns:a16="http://schemas.microsoft.com/office/drawing/2014/main" id="{13FCE38C-68D3-1E05-6A7B-B0B1BFAB80DD}"/>
                  </a:ext>
                </a:extLst>
              </p:cNvPr>
              <p:cNvSpPr/>
              <p:nvPr/>
            </p:nvSpPr>
            <p:spPr>
              <a:xfrm>
                <a:off x="4127938" y="4272925"/>
                <a:ext cx="1700" cy="1700"/>
              </a:xfrm>
              <a:custGeom>
                <a:avLst/>
                <a:gdLst/>
                <a:ahLst/>
                <a:cxnLst/>
                <a:rect l="l" t="t" r="r" b="b"/>
                <a:pathLst>
                  <a:path w="68" h="68" extrusionOk="0">
                    <a:moveTo>
                      <a:pt x="1" y="1"/>
                    </a:moveTo>
                    <a:lnTo>
                      <a:pt x="68" y="68"/>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60" name="Google Shape;1710;p51">
                <a:extLst>
                  <a:ext uri="{FF2B5EF4-FFF2-40B4-BE49-F238E27FC236}">
                    <a16:creationId xmlns:a16="http://schemas.microsoft.com/office/drawing/2014/main" id="{FDF525CE-AC9C-6BAC-1CA5-DD8C23377872}"/>
                  </a:ext>
                </a:extLst>
              </p:cNvPr>
              <p:cNvSpPr/>
              <p:nvPr/>
            </p:nvSpPr>
            <p:spPr>
              <a:xfrm>
                <a:off x="4111213" y="4219575"/>
                <a:ext cx="918600" cy="163450"/>
              </a:xfrm>
              <a:custGeom>
                <a:avLst/>
                <a:gdLst/>
                <a:ahLst/>
                <a:cxnLst/>
                <a:rect l="l" t="t" r="r" b="b"/>
                <a:pathLst>
                  <a:path w="36744" h="6538" extrusionOk="0">
                    <a:moveTo>
                      <a:pt x="35762" y="0"/>
                    </a:moveTo>
                    <a:lnTo>
                      <a:pt x="35762" y="0"/>
                    </a:lnTo>
                    <a:cubicBezTo>
                      <a:pt x="35747" y="22"/>
                      <a:pt x="35732" y="45"/>
                      <a:pt x="35718" y="67"/>
                    </a:cubicBezTo>
                    <a:lnTo>
                      <a:pt x="35718" y="67"/>
                    </a:lnTo>
                    <a:lnTo>
                      <a:pt x="35728" y="67"/>
                    </a:lnTo>
                    <a:cubicBezTo>
                      <a:pt x="35728" y="33"/>
                      <a:pt x="35762" y="33"/>
                      <a:pt x="35762" y="0"/>
                    </a:cubicBezTo>
                    <a:close/>
                    <a:moveTo>
                      <a:pt x="36676" y="3894"/>
                    </a:moveTo>
                    <a:lnTo>
                      <a:pt x="36676" y="3894"/>
                    </a:lnTo>
                    <a:cubicBezTo>
                      <a:pt x="36669" y="3905"/>
                      <a:pt x="36664" y="3916"/>
                      <a:pt x="36658" y="3927"/>
                    </a:cubicBezTo>
                    <a:lnTo>
                      <a:pt x="36658" y="3927"/>
                    </a:lnTo>
                    <a:cubicBezTo>
                      <a:pt x="36665" y="3916"/>
                      <a:pt x="36671" y="3905"/>
                      <a:pt x="36676" y="3894"/>
                    </a:cubicBezTo>
                    <a:close/>
                    <a:moveTo>
                      <a:pt x="36658" y="3927"/>
                    </a:moveTo>
                    <a:cubicBezTo>
                      <a:pt x="36649" y="3942"/>
                      <a:pt x="36640" y="3956"/>
                      <a:pt x="36629" y="3970"/>
                    </a:cubicBezTo>
                    <a:cubicBezTo>
                      <a:pt x="36643" y="3956"/>
                      <a:pt x="36651" y="3942"/>
                      <a:pt x="36658" y="3927"/>
                    </a:cubicBezTo>
                    <a:close/>
                    <a:moveTo>
                      <a:pt x="35718" y="67"/>
                    </a:moveTo>
                    <a:lnTo>
                      <a:pt x="970" y="2468"/>
                    </a:lnTo>
                    <a:lnTo>
                      <a:pt x="937" y="2435"/>
                    </a:lnTo>
                    <a:lnTo>
                      <a:pt x="937" y="2435"/>
                    </a:lnTo>
                    <a:cubicBezTo>
                      <a:pt x="1304" y="2869"/>
                      <a:pt x="1504" y="3402"/>
                      <a:pt x="1504" y="3936"/>
                    </a:cubicBezTo>
                    <a:cubicBezTo>
                      <a:pt x="1504" y="4837"/>
                      <a:pt x="970" y="5637"/>
                      <a:pt x="203" y="6104"/>
                    </a:cubicBezTo>
                    <a:cubicBezTo>
                      <a:pt x="77" y="6167"/>
                      <a:pt x="17" y="6270"/>
                      <a:pt x="6" y="6371"/>
                    </a:cubicBezTo>
                    <a:lnTo>
                      <a:pt x="6" y="6371"/>
                    </a:lnTo>
                    <a:lnTo>
                      <a:pt x="36686" y="3870"/>
                    </a:lnTo>
                    <a:lnTo>
                      <a:pt x="36686" y="3870"/>
                    </a:lnTo>
                    <a:cubicBezTo>
                      <a:pt x="36683" y="3878"/>
                      <a:pt x="36680" y="3886"/>
                      <a:pt x="36676" y="3894"/>
                    </a:cubicBezTo>
                    <a:lnTo>
                      <a:pt x="36676" y="3894"/>
                    </a:lnTo>
                    <a:cubicBezTo>
                      <a:pt x="36681" y="3886"/>
                      <a:pt x="36687" y="3878"/>
                      <a:pt x="36696" y="3869"/>
                    </a:cubicBezTo>
                    <a:lnTo>
                      <a:pt x="36696" y="3869"/>
                    </a:lnTo>
                    <a:lnTo>
                      <a:pt x="36686" y="3870"/>
                    </a:lnTo>
                    <a:lnTo>
                      <a:pt x="36686" y="3870"/>
                    </a:lnTo>
                    <a:cubicBezTo>
                      <a:pt x="36744" y="3720"/>
                      <a:pt x="36691" y="3551"/>
                      <a:pt x="36529" y="3469"/>
                    </a:cubicBezTo>
                    <a:cubicBezTo>
                      <a:pt x="35795" y="3002"/>
                      <a:pt x="35328" y="2235"/>
                      <a:pt x="35328" y="1368"/>
                    </a:cubicBezTo>
                    <a:cubicBezTo>
                      <a:pt x="35328" y="895"/>
                      <a:pt x="35477" y="452"/>
                      <a:pt x="35718" y="67"/>
                    </a:cubicBezTo>
                    <a:close/>
                    <a:moveTo>
                      <a:pt x="6" y="6371"/>
                    </a:moveTo>
                    <a:lnTo>
                      <a:pt x="3" y="6371"/>
                    </a:lnTo>
                    <a:cubicBezTo>
                      <a:pt x="3" y="6438"/>
                      <a:pt x="3" y="6505"/>
                      <a:pt x="36" y="6538"/>
                    </a:cubicBezTo>
                    <a:cubicBezTo>
                      <a:pt x="11" y="6489"/>
                      <a:pt x="0" y="6430"/>
                      <a:pt x="6" y="6371"/>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61" name="Google Shape;1711;p51">
                <a:extLst>
                  <a:ext uri="{FF2B5EF4-FFF2-40B4-BE49-F238E27FC236}">
                    <a16:creationId xmlns:a16="http://schemas.microsoft.com/office/drawing/2014/main" id="{DE6DD0A4-F4D7-82D3-89CF-B11F6975A106}"/>
                  </a:ext>
                </a:extLst>
              </p:cNvPr>
              <p:cNvSpPr/>
              <p:nvPr/>
            </p:nvSpPr>
            <p:spPr>
              <a:xfrm>
                <a:off x="4110438" y="4219575"/>
                <a:ext cx="919850" cy="163450"/>
              </a:xfrm>
              <a:custGeom>
                <a:avLst/>
                <a:gdLst/>
                <a:ahLst/>
                <a:cxnLst/>
                <a:rect l="l" t="t" r="r" b="b"/>
                <a:pathLst>
                  <a:path w="36794" h="6538" extrusionOk="0">
                    <a:moveTo>
                      <a:pt x="1001" y="2468"/>
                    </a:moveTo>
                    <a:lnTo>
                      <a:pt x="968" y="2435"/>
                    </a:lnTo>
                    <a:cubicBezTo>
                      <a:pt x="1335" y="2869"/>
                      <a:pt x="1535" y="3402"/>
                      <a:pt x="1535" y="3936"/>
                    </a:cubicBezTo>
                    <a:cubicBezTo>
                      <a:pt x="1535" y="4837"/>
                      <a:pt x="1001" y="5637"/>
                      <a:pt x="234" y="6104"/>
                    </a:cubicBezTo>
                    <a:cubicBezTo>
                      <a:pt x="34" y="6204"/>
                      <a:pt x="0" y="6405"/>
                      <a:pt x="67" y="6538"/>
                    </a:cubicBezTo>
                    <a:cubicBezTo>
                      <a:pt x="34" y="6505"/>
                      <a:pt x="34" y="6438"/>
                      <a:pt x="34" y="6371"/>
                    </a:cubicBezTo>
                    <a:lnTo>
                      <a:pt x="36727" y="3869"/>
                    </a:lnTo>
                    <a:cubicBezTo>
                      <a:pt x="36693" y="3903"/>
                      <a:pt x="36693" y="3936"/>
                      <a:pt x="36660" y="3970"/>
                    </a:cubicBezTo>
                    <a:cubicBezTo>
                      <a:pt x="36793" y="3803"/>
                      <a:pt x="36760" y="3569"/>
                      <a:pt x="36560" y="3469"/>
                    </a:cubicBezTo>
                    <a:cubicBezTo>
                      <a:pt x="35826" y="3002"/>
                      <a:pt x="35359" y="2235"/>
                      <a:pt x="35359" y="1368"/>
                    </a:cubicBezTo>
                    <a:cubicBezTo>
                      <a:pt x="35359" y="867"/>
                      <a:pt x="35526" y="400"/>
                      <a:pt x="35793" y="0"/>
                    </a:cubicBezTo>
                    <a:cubicBezTo>
                      <a:pt x="35793" y="33"/>
                      <a:pt x="35759" y="33"/>
                      <a:pt x="35759" y="67"/>
                    </a:cubicBez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62" name="Google Shape;1712;p51">
                <a:extLst>
                  <a:ext uri="{FF2B5EF4-FFF2-40B4-BE49-F238E27FC236}">
                    <a16:creationId xmlns:a16="http://schemas.microsoft.com/office/drawing/2014/main" id="{AB892C60-5D1A-AE83-37EA-1071F9C16BD1}"/>
                  </a:ext>
                </a:extLst>
              </p:cNvPr>
              <p:cNvSpPr/>
              <p:nvPr/>
            </p:nvSpPr>
            <p:spPr>
              <a:xfrm>
                <a:off x="5011088" y="4210400"/>
                <a:ext cx="2500" cy="2525"/>
              </a:xfrm>
              <a:custGeom>
                <a:avLst/>
                <a:gdLst/>
                <a:ahLst/>
                <a:cxnLst/>
                <a:rect l="l" t="t" r="r" b="b"/>
                <a:pathLst>
                  <a:path w="100" h="101" extrusionOk="0">
                    <a:moveTo>
                      <a:pt x="0" y="100"/>
                    </a:moveTo>
                    <a:lnTo>
                      <a:pt x="100" y="0"/>
                    </a:ln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63" name="Google Shape;1713;p51">
                <a:extLst>
                  <a:ext uri="{FF2B5EF4-FFF2-40B4-BE49-F238E27FC236}">
                    <a16:creationId xmlns:a16="http://schemas.microsoft.com/office/drawing/2014/main" id="{9AA36AF7-198E-F4B3-D406-3DA04FD490FC}"/>
                  </a:ext>
                </a:extLst>
              </p:cNvPr>
              <p:cNvSpPr/>
              <p:nvPr/>
            </p:nvSpPr>
            <p:spPr>
              <a:xfrm>
                <a:off x="5011088" y="4210400"/>
                <a:ext cx="2500" cy="2525"/>
              </a:xfrm>
              <a:custGeom>
                <a:avLst/>
                <a:gdLst/>
                <a:ahLst/>
                <a:cxnLst/>
                <a:rect l="l" t="t" r="r" b="b"/>
                <a:pathLst>
                  <a:path w="100" h="101" extrusionOk="0">
                    <a:moveTo>
                      <a:pt x="0" y="100"/>
                    </a:moveTo>
                    <a:lnTo>
                      <a:pt x="100" y="0"/>
                    </a:ln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833" name="Google Shape;1714;p51">
                <a:extLst>
                  <a:ext uri="{FF2B5EF4-FFF2-40B4-BE49-F238E27FC236}">
                    <a16:creationId xmlns:a16="http://schemas.microsoft.com/office/drawing/2014/main" id="{0FC09023-FBAB-3B26-82BD-A8652755F909}"/>
                  </a:ext>
                </a:extLst>
              </p:cNvPr>
              <p:cNvSpPr/>
              <p:nvPr/>
            </p:nvSpPr>
            <p:spPr>
              <a:xfrm>
                <a:off x="4273888" y="4907550"/>
                <a:ext cx="596275" cy="96775"/>
              </a:xfrm>
              <a:custGeom>
                <a:avLst/>
                <a:gdLst/>
                <a:ahLst/>
                <a:cxnLst/>
                <a:rect l="l" t="t" r="r" b="b"/>
                <a:pathLst>
                  <a:path w="23851" h="3871" extrusionOk="0">
                    <a:moveTo>
                      <a:pt x="0" y="1"/>
                    </a:moveTo>
                    <a:cubicBezTo>
                      <a:pt x="0" y="2136"/>
                      <a:pt x="5337" y="3870"/>
                      <a:pt x="11942" y="3870"/>
                    </a:cubicBezTo>
                    <a:cubicBezTo>
                      <a:pt x="18514" y="3870"/>
                      <a:pt x="23851" y="2136"/>
                      <a:pt x="23851" y="1"/>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834" name="Google Shape;1715;p51">
                <a:extLst>
                  <a:ext uri="{FF2B5EF4-FFF2-40B4-BE49-F238E27FC236}">
                    <a16:creationId xmlns:a16="http://schemas.microsoft.com/office/drawing/2014/main" id="{7E67018F-7CAF-525C-8CB2-F417931739D2}"/>
                  </a:ext>
                </a:extLst>
              </p:cNvPr>
              <p:cNvSpPr/>
              <p:nvPr/>
            </p:nvSpPr>
            <p:spPr>
              <a:xfrm>
                <a:off x="4231363" y="4890050"/>
                <a:ext cx="681325" cy="17525"/>
              </a:xfrm>
              <a:custGeom>
                <a:avLst/>
                <a:gdLst/>
                <a:ahLst/>
                <a:cxnLst/>
                <a:rect l="l" t="t" r="r" b="b"/>
                <a:pathLst>
                  <a:path w="27253" h="701" extrusionOk="0">
                    <a:moveTo>
                      <a:pt x="400" y="0"/>
                    </a:moveTo>
                    <a:cubicBezTo>
                      <a:pt x="200" y="0"/>
                      <a:pt x="0" y="167"/>
                      <a:pt x="0" y="367"/>
                    </a:cubicBezTo>
                    <a:cubicBezTo>
                      <a:pt x="0" y="534"/>
                      <a:pt x="200" y="701"/>
                      <a:pt x="400" y="701"/>
                    </a:cubicBezTo>
                    <a:lnTo>
                      <a:pt x="26853" y="701"/>
                    </a:lnTo>
                    <a:cubicBezTo>
                      <a:pt x="27053" y="701"/>
                      <a:pt x="27253" y="534"/>
                      <a:pt x="27253" y="367"/>
                    </a:cubicBezTo>
                    <a:cubicBezTo>
                      <a:pt x="27253" y="167"/>
                      <a:pt x="27053" y="0"/>
                      <a:pt x="26853"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835" name="Google Shape;1716;p51">
                <a:extLst>
                  <a:ext uri="{FF2B5EF4-FFF2-40B4-BE49-F238E27FC236}">
                    <a16:creationId xmlns:a16="http://schemas.microsoft.com/office/drawing/2014/main" id="{CA0B745A-8840-C117-179B-D9FA8CC3C8FD}"/>
                  </a:ext>
                </a:extLst>
              </p:cNvPr>
              <p:cNvSpPr/>
              <p:nvPr/>
            </p:nvSpPr>
            <p:spPr>
              <a:xfrm>
                <a:off x="5005238" y="4212900"/>
                <a:ext cx="5850" cy="6675"/>
              </a:xfrm>
              <a:custGeom>
                <a:avLst/>
                <a:gdLst/>
                <a:ahLst/>
                <a:cxnLst/>
                <a:rect l="l" t="t" r="r" b="b"/>
                <a:pathLst>
                  <a:path w="234" h="267" extrusionOk="0">
                    <a:moveTo>
                      <a:pt x="234" y="0"/>
                    </a:moveTo>
                    <a:cubicBezTo>
                      <a:pt x="167" y="100"/>
                      <a:pt x="67" y="200"/>
                      <a:pt x="1" y="267"/>
                    </a:cubicBezTo>
                    <a:cubicBezTo>
                      <a:pt x="67" y="200"/>
                      <a:pt x="167" y="100"/>
                      <a:pt x="234"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836" name="Google Shape;1717;p51">
                <a:extLst>
                  <a:ext uri="{FF2B5EF4-FFF2-40B4-BE49-F238E27FC236}">
                    <a16:creationId xmlns:a16="http://schemas.microsoft.com/office/drawing/2014/main" id="{29B007F5-2461-6E4C-0FFA-E0C57C62654D}"/>
                  </a:ext>
                </a:extLst>
              </p:cNvPr>
              <p:cNvSpPr/>
              <p:nvPr/>
            </p:nvSpPr>
            <p:spPr>
              <a:xfrm>
                <a:off x="4120438" y="4267925"/>
                <a:ext cx="7525" cy="5025"/>
              </a:xfrm>
              <a:custGeom>
                <a:avLst/>
                <a:gdLst/>
                <a:ahLst/>
                <a:cxnLst/>
                <a:rect l="l" t="t" r="r" b="b"/>
                <a:pathLst>
                  <a:path w="301" h="201" extrusionOk="0">
                    <a:moveTo>
                      <a:pt x="1" y="1"/>
                    </a:moveTo>
                    <a:cubicBezTo>
                      <a:pt x="101" y="67"/>
                      <a:pt x="201" y="134"/>
                      <a:pt x="301" y="201"/>
                    </a:cubicBezTo>
                    <a:cubicBezTo>
                      <a:pt x="201" y="134"/>
                      <a:pt x="101" y="67"/>
                      <a:pt x="1" y="1"/>
                    </a:cubicBezTo>
                    <a:close/>
                  </a:path>
                </a:pathLst>
              </a:custGeom>
              <a:solidFill>
                <a:srgbClr val="666666"/>
              </a:solidFill>
              <a:ln>
                <a:noFill/>
              </a:ln>
            </p:spPr>
            <p:txBody>
              <a:bodyPr spcFirstLastPara="1" wrap="square" lIns="121900" tIns="121900" rIns="121900" bIns="121900" anchor="ctr" anchorCtr="0">
                <a:noAutofit/>
              </a:bodyPr>
              <a:lstStyle/>
              <a:p>
                <a:endParaRPr sz="2400" dirty="0"/>
              </a:p>
            </p:txBody>
          </p:sp>
          <p:sp>
            <p:nvSpPr>
              <p:cNvPr id="1837" name="Google Shape;1718;p51">
                <a:extLst>
                  <a:ext uri="{FF2B5EF4-FFF2-40B4-BE49-F238E27FC236}">
                    <a16:creationId xmlns:a16="http://schemas.microsoft.com/office/drawing/2014/main" id="{DD3FC8BC-435E-8F3F-4789-75D4FA9A289C}"/>
                  </a:ext>
                </a:extLst>
              </p:cNvPr>
              <p:cNvSpPr/>
              <p:nvPr/>
            </p:nvSpPr>
            <p:spPr>
              <a:xfrm>
                <a:off x="4129613" y="4274600"/>
                <a:ext cx="5850" cy="6700"/>
              </a:xfrm>
              <a:custGeom>
                <a:avLst/>
                <a:gdLst/>
                <a:ahLst/>
                <a:cxnLst/>
                <a:rect l="l" t="t" r="r" b="b"/>
                <a:pathLst>
                  <a:path w="234" h="268" extrusionOk="0">
                    <a:moveTo>
                      <a:pt x="234" y="267"/>
                    </a:moveTo>
                    <a:cubicBezTo>
                      <a:pt x="134" y="167"/>
                      <a:pt x="67" y="101"/>
                      <a:pt x="1" y="1"/>
                    </a:cubicBezTo>
                    <a:cubicBezTo>
                      <a:pt x="67" y="101"/>
                      <a:pt x="134" y="167"/>
                      <a:pt x="234" y="267"/>
                    </a:cubicBezTo>
                    <a:close/>
                  </a:path>
                </a:pathLst>
              </a:custGeom>
              <a:solidFill>
                <a:srgbClr val="666666"/>
              </a:solidFill>
              <a:ln>
                <a:noFill/>
              </a:ln>
            </p:spPr>
            <p:txBody>
              <a:bodyPr spcFirstLastPara="1" wrap="square" lIns="121900" tIns="121900" rIns="121900" bIns="121900" anchor="ctr" anchorCtr="0">
                <a:noAutofit/>
              </a:bodyPr>
              <a:lstStyle/>
              <a:p>
                <a:endParaRPr sz="2400" dirty="0"/>
              </a:p>
            </p:txBody>
          </p:sp>
          <p:sp>
            <p:nvSpPr>
              <p:cNvPr id="1838" name="Google Shape;1719;p51">
                <a:extLst>
                  <a:ext uri="{FF2B5EF4-FFF2-40B4-BE49-F238E27FC236}">
                    <a16:creationId xmlns:a16="http://schemas.microsoft.com/office/drawing/2014/main" id="{9A108242-EF36-7B32-AFE6-A77A81FFF4E9}"/>
                  </a:ext>
                </a:extLst>
              </p:cNvPr>
              <p:cNvSpPr/>
              <p:nvPr/>
            </p:nvSpPr>
            <p:spPr>
              <a:xfrm>
                <a:off x="4098763" y="4257100"/>
                <a:ext cx="10025" cy="4175"/>
              </a:xfrm>
              <a:custGeom>
                <a:avLst/>
                <a:gdLst/>
                <a:ahLst/>
                <a:cxnLst/>
                <a:rect l="l" t="t" r="r" b="b"/>
                <a:pathLst>
                  <a:path w="401" h="167" extrusionOk="0">
                    <a:moveTo>
                      <a:pt x="401" y="167"/>
                    </a:moveTo>
                    <a:cubicBezTo>
                      <a:pt x="301" y="100"/>
                      <a:pt x="167" y="67"/>
                      <a:pt x="0" y="0"/>
                    </a:cubicBezTo>
                    <a:cubicBezTo>
                      <a:pt x="167" y="67"/>
                      <a:pt x="301" y="100"/>
                      <a:pt x="401" y="167"/>
                    </a:cubicBezTo>
                    <a:close/>
                  </a:path>
                </a:pathLst>
              </a:custGeom>
              <a:solidFill>
                <a:srgbClr val="666666"/>
              </a:solidFill>
              <a:ln>
                <a:noFill/>
              </a:ln>
            </p:spPr>
            <p:txBody>
              <a:bodyPr spcFirstLastPara="1" wrap="square" lIns="121900" tIns="121900" rIns="121900" bIns="121900" anchor="ctr" anchorCtr="0">
                <a:noAutofit/>
              </a:bodyPr>
              <a:lstStyle/>
              <a:p>
                <a:endParaRPr sz="2400" dirty="0"/>
              </a:p>
            </p:txBody>
          </p:sp>
          <p:sp>
            <p:nvSpPr>
              <p:cNvPr id="1839" name="Google Shape;1720;p51">
                <a:extLst>
                  <a:ext uri="{FF2B5EF4-FFF2-40B4-BE49-F238E27FC236}">
                    <a16:creationId xmlns:a16="http://schemas.microsoft.com/office/drawing/2014/main" id="{0F1A7BD8-98CD-63B9-C36C-1331B709C47C}"/>
                  </a:ext>
                </a:extLst>
              </p:cNvPr>
              <p:cNvSpPr/>
              <p:nvPr/>
            </p:nvSpPr>
            <p:spPr>
              <a:xfrm>
                <a:off x="4111263" y="4262100"/>
                <a:ext cx="7525" cy="4175"/>
              </a:xfrm>
              <a:custGeom>
                <a:avLst/>
                <a:gdLst/>
                <a:ahLst/>
                <a:cxnLst/>
                <a:rect l="l" t="t" r="r" b="b"/>
                <a:pathLst>
                  <a:path w="301" h="167" extrusionOk="0">
                    <a:moveTo>
                      <a:pt x="301" y="167"/>
                    </a:moveTo>
                    <a:cubicBezTo>
                      <a:pt x="201" y="134"/>
                      <a:pt x="101" y="67"/>
                      <a:pt x="1" y="0"/>
                    </a:cubicBezTo>
                    <a:cubicBezTo>
                      <a:pt x="101" y="67"/>
                      <a:pt x="201" y="134"/>
                      <a:pt x="301" y="167"/>
                    </a:cubicBezTo>
                    <a:close/>
                  </a:path>
                </a:pathLst>
              </a:custGeom>
              <a:solidFill>
                <a:srgbClr val="666666"/>
              </a:solidFill>
              <a:ln>
                <a:noFill/>
              </a:ln>
            </p:spPr>
            <p:txBody>
              <a:bodyPr spcFirstLastPara="1" wrap="square" lIns="121900" tIns="121900" rIns="121900" bIns="121900" anchor="ctr" anchorCtr="0">
                <a:noAutofit/>
              </a:bodyPr>
              <a:lstStyle/>
              <a:p>
                <a:endParaRPr sz="2400" dirty="0"/>
              </a:p>
            </p:txBody>
          </p:sp>
          <p:sp>
            <p:nvSpPr>
              <p:cNvPr id="1840" name="Google Shape;1721;p51">
                <a:extLst>
                  <a:ext uri="{FF2B5EF4-FFF2-40B4-BE49-F238E27FC236}">
                    <a16:creationId xmlns:a16="http://schemas.microsoft.com/office/drawing/2014/main" id="{DD7933C7-507D-D6DB-4122-C88838DFA5F2}"/>
                  </a:ext>
                </a:extLst>
              </p:cNvPr>
              <p:cNvSpPr/>
              <p:nvPr/>
            </p:nvSpPr>
            <p:spPr>
              <a:xfrm>
                <a:off x="5013588" y="4205375"/>
                <a:ext cx="6675" cy="5025"/>
              </a:xfrm>
              <a:custGeom>
                <a:avLst/>
                <a:gdLst/>
                <a:ahLst/>
                <a:cxnLst/>
                <a:rect l="l" t="t" r="r" b="b"/>
                <a:pathLst>
                  <a:path w="267" h="201" extrusionOk="0">
                    <a:moveTo>
                      <a:pt x="0" y="201"/>
                    </a:moveTo>
                    <a:cubicBezTo>
                      <a:pt x="67" y="134"/>
                      <a:pt x="167" y="68"/>
                      <a:pt x="267" y="1"/>
                    </a:cubicBezTo>
                    <a:cubicBezTo>
                      <a:pt x="167" y="68"/>
                      <a:pt x="67" y="134"/>
                      <a:pt x="0" y="201"/>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841" name="Google Shape;1722;p51">
                <a:extLst>
                  <a:ext uri="{FF2B5EF4-FFF2-40B4-BE49-F238E27FC236}">
                    <a16:creationId xmlns:a16="http://schemas.microsoft.com/office/drawing/2014/main" id="{B444FAEC-9451-3315-C58E-DE611E098D03}"/>
                  </a:ext>
                </a:extLst>
              </p:cNvPr>
              <p:cNvSpPr/>
              <p:nvPr/>
            </p:nvSpPr>
            <p:spPr>
              <a:xfrm>
                <a:off x="5033588" y="4192875"/>
                <a:ext cx="12525" cy="4200"/>
              </a:xfrm>
              <a:custGeom>
                <a:avLst/>
                <a:gdLst/>
                <a:ahLst/>
                <a:cxnLst/>
                <a:rect l="l" t="t" r="r" b="b"/>
                <a:pathLst>
                  <a:path w="501" h="168" extrusionOk="0">
                    <a:moveTo>
                      <a:pt x="501" y="1"/>
                    </a:moveTo>
                    <a:cubicBezTo>
                      <a:pt x="334" y="34"/>
                      <a:pt x="167" y="101"/>
                      <a:pt x="1" y="167"/>
                    </a:cubicBezTo>
                    <a:cubicBezTo>
                      <a:pt x="167" y="101"/>
                      <a:pt x="334" y="34"/>
                      <a:pt x="501" y="1"/>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842" name="Google Shape;1723;p51">
                <a:extLst>
                  <a:ext uri="{FF2B5EF4-FFF2-40B4-BE49-F238E27FC236}">
                    <a16:creationId xmlns:a16="http://schemas.microsoft.com/office/drawing/2014/main" id="{5A591F6E-CF54-061E-F676-D6E91232391D}"/>
                  </a:ext>
                </a:extLst>
              </p:cNvPr>
              <p:cNvSpPr/>
              <p:nvPr/>
            </p:nvSpPr>
            <p:spPr>
              <a:xfrm>
                <a:off x="5023588" y="4198725"/>
                <a:ext cx="7525" cy="4175"/>
              </a:xfrm>
              <a:custGeom>
                <a:avLst/>
                <a:gdLst/>
                <a:ahLst/>
                <a:cxnLst/>
                <a:rect l="l" t="t" r="r" b="b"/>
                <a:pathLst>
                  <a:path w="301" h="167" extrusionOk="0">
                    <a:moveTo>
                      <a:pt x="301" y="0"/>
                    </a:moveTo>
                    <a:cubicBezTo>
                      <a:pt x="167" y="33"/>
                      <a:pt x="67" y="100"/>
                      <a:pt x="0" y="167"/>
                    </a:cubicBezTo>
                    <a:cubicBezTo>
                      <a:pt x="67" y="100"/>
                      <a:pt x="167" y="33"/>
                      <a:pt x="301"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843" name="Google Shape;1724;p51">
                <a:extLst>
                  <a:ext uri="{FF2B5EF4-FFF2-40B4-BE49-F238E27FC236}">
                    <a16:creationId xmlns:a16="http://schemas.microsoft.com/office/drawing/2014/main" id="{3226F2DD-DA35-DEA0-86C8-83F8FBA8719B}"/>
                  </a:ext>
                </a:extLst>
              </p:cNvPr>
              <p:cNvSpPr/>
              <p:nvPr/>
            </p:nvSpPr>
            <p:spPr>
              <a:xfrm>
                <a:off x="4097913" y="4192875"/>
                <a:ext cx="947375" cy="88425"/>
              </a:xfrm>
              <a:custGeom>
                <a:avLst/>
                <a:gdLst/>
                <a:ahLst/>
                <a:cxnLst/>
                <a:rect l="l" t="t" r="r" b="b"/>
                <a:pathLst>
                  <a:path w="37895" h="3537" extrusionOk="0">
                    <a:moveTo>
                      <a:pt x="37895" y="1"/>
                    </a:moveTo>
                    <a:lnTo>
                      <a:pt x="1" y="2569"/>
                    </a:lnTo>
                    <a:cubicBezTo>
                      <a:pt x="34" y="2569"/>
                      <a:pt x="34" y="2569"/>
                      <a:pt x="34" y="2602"/>
                    </a:cubicBezTo>
                    <a:cubicBezTo>
                      <a:pt x="201" y="2636"/>
                      <a:pt x="335" y="2669"/>
                      <a:pt x="435" y="2736"/>
                    </a:cubicBezTo>
                    <a:cubicBezTo>
                      <a:pt x="468" y="2736"/>
                      <a:pt x="501" y="2769"/>
                      <a:pt x="535" y="2769"/>
                    </a:cubicBezTo>
                    <a:cubicBezTo>
                      <a:pt x="635" y="2836"/>
                      <a:pt x="735" y="2903"/>
                      <a:pt x="835" y="2936"/>
                    </a:cubicBezTo>
                    <a:cubicBezTo>
                      <a:pt x="868" y="2969"/>
                      <a:pt x="902" y="3003"/>
                      <a:pt x="902" y="3003"/>
                    </a:cubicBezTo>
                    <a:cubicBezTo>
                      <a:pt x="1002" y="3069"/>
                      <a:pt x="1102" y="3136"/>
                      <a:pt x="1202" y="3203"/>
                    </a:cubicBezTo>
                    <a:lnTo>
                      <a:pt x="1235" y="3270"/>
                    </a:lnTo>
                    <a:cubicBezTo>
                      <a:pt x="1335" y="3370"/>
                      <a:pt x="1402" y="3436"/>
                      <a:pt x="1469" y="3536"/>
                    </a:cubicBezTo>
                    <a:lnTo>
                      <a:pt x="1502" y="3536"/>
                    </a:lnTo>
                    <a:lnTo>
                      <a:pt x="36260" y="1135"/>
                    </a:lnTo>
                    <a:cubicBezTo>
                      <a:pt x="36260" y="1135"/>
                      <a:pt x="36294" y="1101"/>
                      <a:pt x="36294" y="1101"/>
                    </a:cubicBezTo>
                    <a:cubicBezTo>
                      <a:pt x="36360" y="1001"/>
                      <a:pt x="36460" y="901"/>
                      <a:pt x="36527" y="801"/>
                    </a:cubicBezTo>
                    <a:lnTo>
                      <a:pt x="36627" y="701"/>
                    </a:lnTo>
                    <a:cubicBezTo>
                      <a:pt x="36694" y="634"/>
                      <a:pt x="36794" y="568"/>
                      <a:pt x="36861" y="501"/>
                    </a:cubicBezTo>
                    <a:cubicBezTo>
                      <a:pt x="36927" y="468"/>
                      <a:pt x="36961" y="434"/>
                      <a:pt x="36994" y="401"/>
                    </a:cubicBezTo>
                    <a:cubicBezTo>
                      <a:pt x="37094" y="334"/>
                      <a:pt x="37194" y="301"/>
                      <a:pt x="37294" y="234"/>
                    </a:cubicBezTo>
                    <a:cubicBezTo>
                      <a:pt x="37361" y="201"/>
                      <a:pt x="37394" y="201"/>
                      <a:pt x="37428" y="167"/>
                    </a:cubicBezTo>
                    <a:cubicBezTo>
                      <a:pt x="37594" y="101"/>
                      <a:pt x="37728" y="34"/>
                      <a:pt x="37895" y="1"/>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844" name="Google Shape;1725;p51">
                <a:extLst>
                  <a:ext uri="{FF2B5EF4-FFF2-40B4-BE49-F238E27FC236}">
                    <a16:creationId xmlns:a16="http://schemas.microsoft.com/office/drawing/2014/main" id="{FD90C49B-793A-C355-09EC-5534F35C3133}"/>
                  </a:ext>
                </a:extLst>
              </p:cNvPr>
              <p:cNvSpPr/>
              <p:nvPr/>
            </p:nvSpPr>
            <p:spPr>
              <a:xfrm>
                <a:off x="4097913" y="4192875"/>
                <a:ext cx="947375" cy="88425"/>
              </a:xfrm>
              <a:custGeom>
                <a:avLst/>
                <a:gdLst/>
                <a:ahLst/>
                <a:cxnLst/>
                <a:rect l="l" t="t" r="r" b="b"/>
                <a:pathLst>
                  <a:path w="37895" h="3537" extrusionOk="0">
                    <a:moveTo>
                      <a:pt x="34" y="2602"/>
                    </a:moveTo>
                    <a:cubicBezTo>
                      <a:pt x="201" y="2636"/>
                      <a:pt x="335" y="2669"/>
                      <a:pt x="435" y="2736"/>
                    </a:cubicBezTo>
                    <a:cubicBezTo>
                      <a:pt x="468" y="2736"/>
                      <a:pt x="501" y="2769"/>
                      <a:pt x="535" y="2769"/>
                    </a:cubicBezTo>
                    <a:cubicBezTo>
                      <a:pt x="635" y="2836"/>
                      <a:pt x="735" y="2903"/>
                      <a:pt x="835" y="2936"/>
                    </a:cubicBezTo>
                    <a:cubicBezTo>
                      <a:pt x="868" y="2969"/>
                      <a:pt x="902" y="3003"/>
                      <a:pt x="902" y="3003"/>
                    </a:cubicBezTo>
                    <a:cubicBezTo>
                      <a:pt x="1002" y="3069"/>
                      <a:pt x="1102" y="3136"/>
                      <a:pt x="1202" y="3203"/>
                    </a:cubicBezTo>
                    <a:lnTo>
                      <a:pt x="1235" y="3270"/>
                    </a:lnTo>
                    <a:cubicBezTo>
                      <a:pt x="1335" y="3370"/>
                      <a:pt x="1402" y="3436"/>
                      <a:pt x="1469" y="3536"/>
                    </a:cubicBezTo>
                    <a:lnTo>
                      <a:pt x="1502" y="3536"/>
                    </a:lnTo>
                    <a:lnTo>
                      <a:pt x="36260" y="1135"/>
                    </a:lnTo>
                    <a:cubicBezTo>
                      <a:pt x="36260" y="1135"/>
                      <a:pt x="36294" y="1101"/>
                      <a:pt x="36294" y="1101"/>
                    </a:cubicBezTo>
                    <a:cubicBezTo>
                      <a:pt x="36360" y="1001"/>
                      <a:pt x="36460" y="901"/>
                      <a:pt x="36527" y="801"/>
                    </a:cubicBezTo>
                    <a:lnTo>
                      <a:pt x="36627" y="701"/>
                    </a:lnTo>
                    <a:cubicBezTo>
                      <a:pt x="36694" y="634"/>
                      <a:pt x="36794" y="568"/>
                      <a:pt x="36861" y="501"/>
                    </a:cubicBezTo>
                    <a:cubicBezTo>
                      <a:pt x="36927" y="468"/>
                      <a:pt x="36961" y="434"/>
                      <a:pt x="36994" y="401"/>
                    </a:cubicBezTo>
                    <a:cubicBezTo>
                      <a:pt x="37094" y="334"/>
                      <a:pt x="37194" y="301"/>
                      <a:pt x="37294" y="234"/>
                    </a:cubicBezTo>
                    <a:cubicBezTo>
                      <a:pt x="37361" y="201"/>
                      <a:pt x="37394" y="201"/>
                      <a:pt x="37428" y="167"/>
                    </a:cubicBezTo>
                    <a:cubicBezTo>
                      <a:pt x="37594" y="101"/>
                      <a:pt x="37728" y="34"/>
                      <a:pt x="37895" y="1"/>
                    </a:cubicBezTo>
                    <a:lnTo>
                      <a:pt x="37895" y="1"/>
                    </a:lnTo>
                    <a:lnTo>
                      <a:pt x="1" y="2569"/>
                    </a:lnTo>
                    <a:cubicBezTo>
                      <a:pt x="34" y="2569"/>
                      <a:pt x="34" y="2569"/>
                      <a:pt x="34" y="2602"/>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845" name="Google Shape;1726;p51">
                <a:extLst>
                  <a:ext uri="{FF2B5EF4-FFF2-40B4-BE49-F238E27FC236}">
                    <a16:creationId xmlns:a16="http://schemas.microsoft.com/office/drawing/2014/main" id="{342F5698-3E1F-E43D-6E47-DCB58A1E592C}"/>
                  </a:ext>
                </a:extLst>
              </p:cNvPr>
              <p:cNvSpPr/>
              <p:nvPr/>
            </p:nvSpPr>
            <p:spPr>
              <a:xfrm>
                <a:off x="4097913" y="4192875"/>
                <a:ext cx="947375" cy="88425"/>
              </a:xfrm>
              <a:custGeom>
                <a:avLst/>
                <a:gdLst/>
                <a:ahLst/>
                <a:cxnLst/>
                <a:rect l="l" t="t" r="r" b="b"/>
                <a:pathLst>
                  <a:path w="37895" h="3537" extrusionOk="0">
                    <a:moveTo>
                      <a:pt x="37895" y="1"/>
                    </a:moveTo>
                    <a:lnTo>
                      <a:pt x="1" y="2569"/>
                    </a:lnTo>
                    <a:cubicBezTo>
                      <a:pt x="34" y="2569"/>
                      <a:pt x="34" y="2569"/>
                      <a:pt x="34" y="2602"/>
                    </a:cubicBezTo>
                    <a:cubicBezTo>
                      <a:pt x="201" y="2636"/>
                      <a:pt x="335" y="2669"/>
                      <a:pt x="435" y="2736"/>
                    </a:cubicBezTo>
                    <a:cubicBezTo>
                      <a:pt x="468" y="2736"/>
                      <a:pt x="501" y="2769"/>
                      <a:pt x="535" y="2769"/>
                    </a:cubicBezTo>
                    <a:cubicBezTo>
                      <a:pt x="635" y="2836"/>
                      <a:pt x="735" y="2903"/>
                      <a:pt x="835" y="2936"/>
                    </a:cubicBezTo>
                    <a:cubicBezTo>
                      <a:pt x="868" y="2969"/>
                      <a:pt x="902" y="3003"/>
                      <a:pt x="902" y="3003"/>
                    </a:cubicBezTo>
                    <a:cubicBezTo>
                      <a:pt x="1002" y="3069"/>
                      <a:pt x="1102" y="3136"/>
                      <a:pt x="1202" y="3203"/>
                    </a:cubicBezTo>
                    <a:lnTo>
                      <a:pt x="1235" y="3270"/>
                    </a:lnTo>
                    <a:cubicBezTo>
                      <a:pt x="1335" y="3370"/>
                      <a:pt x="1402" y="3436"/>
                      <a:pt x="1469" y="3536"/>
                    </a:cubicBezTo>
                    <a:lnTo>
                      <a:pt x="1502" y="3536"/>
                    </a:lnTo>
                    <a:lnTo>
                      <a:pt x="36260" y="1135"/>
                    </a:lnTo>
                    <a:cubicBezTo>
                      <a:pt x="36260" y="1135"/>
                      <a:pt x="36294" y="1101"/>
                      <a:pt x="36294" y="1101"/>
                    </a:cubicBezTo>
                    <a:cubicBezTo>
                      <a:pt x="36360" y="1001"/>
                      <a:pt x="36460" y="901"/>
                      <a:pt x="36527" y="801"/>
                    </a:cubicBezTo>
                    <a:lnTo>
                      <a:pt x="36627" y="701"/>
                    </a:lnTo>
                    <a:cubicBezTo>
                      <a:pt x="36694" y="634"/>
                      <a:pt x="36794" y="568"/>
                      <a:pt x="36861" y="501"/>
                    </a:cubicBezTo>
                    <a:cubicBezTo>
                      <a:pt x="36927" y="468"/>
                      <a:pt x="36961" y="434"/>
                      <a:pt x="36994" y="401"/>
                    </a:cubicBezTo>
                    <a:cubicBezTo>
                      <a:pt x="37094" y="334"/>
                      <a:pt x="37194" y="301"/>
                      <a:pt x="37294" y="234"/>
                    </a:cubicBezTo>
                    <a:cubicBezTo>
                      <a:pt x="37361" y="201"/>
                      <a:pt x="37394" y="201"/>
                      <a:pt x="37428" y="167"/>
                    </a:cubicBezTo>
                    <a:cubicBezTo>
                      <a:pt x="37594" y="101"/>
                      <a:pt x="37728" y="34"/>
                      <a:pt x="37895" y="1"/>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846" name="Google Shape;1727;p51">
                <a:extLst>
                  <a:ext uri="{FF2B5EF4-FFF2-40B4-BE49-F238E27FC236}">
                    <a16:creationId xmlns:a16="http://schemas.microsoft.com/office/drawing/2014/main" id="{FAF6A892-6524-335C-3A4B-E479696D147E}"/>
                  </a:ext>
                </a:extLst>
              </p:cNvPr>
              <p:cNvSpPr/>
              <p:nvPr/>
            </p:nvSpPr>
            <p:spPr>
              <a:xfrm>
                <a:off x="4115438" y="4387175"/>
                <a:ext cx="9200" cy="6700"/>
              </a:xfrm>
              <a:custGeom>
                <a:avLst/>
                <a:gdLst/>
                <a:ahLst/>
                <a:cxnLst/>
                <a:rect l="l" t="t" r="r" b="b"/>
                <a:pathLst>
                  <a:path w="368" h="268" extrusionOk="0">
                    <a:moveTo>
                      <a:pt x="367" y="268"/>
                    </a:moveTo>
                    <a:cubicBezTo>
                      <a:pt x="267" y="168"/>
                      <a:pt x="134" y="101"/>
                      <a:pt x="0" y="1"/>
                    </a:cubicBezTo>
                    <a:cubicBezTo>
                      <a:pt x="134" y="101"/>
                      <a:pt x="267" y="168"/>
                      <a:pt x="367" y="268"/>
                    </a:cubicBezTo>
                    <a:close/>
                  </a:path>
                </a:pathLst>
              </a:custGeom>
              <a:solidFill>
                <a:srgbClr val="666666"/>
              </a:solidFill>
              <a:ln>
                <a:noFill/>
              </a:ln>
            </p:spPr>
            <p:txBody>
              <a:bodyPr spcFirstLastPara="1" wrap="square" lIns="121900" tIns="121900" rIns="121900" bIns="121900" anchor="ctr" anchorCtr="0">
                <a:noAutofit/>
              </a:bodyPr>
              <a:lstStyle/>
              <a:p>
                <a:endParaRPr sz="2400" dirty="0"/>
              </a:p>
            </p:txBody>
          </p:sp>
          <p:sp>
            <p:nvSpPr>
              <p:cNvPr id="1847" name="Google Shape;1728;p51">
                <a:extLst>
                  <a:ext uri="{FF2B5EF4-FFF2-40B4-BE49-F238E27FC236}">
                    <a16:creationId xmlns:a16="http://schemas.microsoft.com/office/drawing/2014/main" id="{A99F4B26-D6F5-E13D-D064-41D989CE0709}"/>
                  </a:ext>
                </a:extLst>
              </p:cNvPr>
              <p:cNvSpPr/>
              <p:nvPr/>
            </p:nvSpPr>
            <p:spPr>
              <a:xfrm>
                <a:off x="4112113" y="4383025"/>
                <a:ext cx="0" cy="850"/>
              </a:xfrm>
              <a:custGeom>
                <a:avLst/>
                <a:gdLst/>
                <a:ahLst/>
                <a:cxnLst/>
                <a:rect l="l" t="t" r="r" b="b"/>
                <a:pathLst>
                  <a:path h="34" extrusionOk="0">
                    <a:moveTo>
                      <a:pt x="0" y="33"/>
                    </a:moveTo>
                    <a:lnTo>
                      <a:pt x="0" y="0"/>
                    </a:lnTo>
                    <a:close/>
                  </a:path>
                </a:pathLst>
              </a:custGeom>
              <a:solidFill>
                <a:srgbClr val="666666"/>
              </a:solidFill>
              <a:ln>
                <a:noFill/>
              </a:ln>
            </p:spPr>
            <p:txBody>
              <a:bodyPr spcFirstLastPara="1" wrap="square" lIns="121900" tIns="121900" rIns="121900" bIns="121900" anchor="ctr" anchorCtr="0">
                <a:noAutofit/>
              </a:bodyPr>
              <a:lstStyle/>
              <a:p>
                <a:endParaRPr sz="2400" dirty="0"/>
              </a:p>
            </p:txBody>
          </p:sp>
          <p:sp>
            <p:nvSpPr>
              <p:cNvPr id="1848" name="Google Shape;1729;p51">
                <a:extLst>
                  <a:ext uri="{FF2B5EF4-FFF2-40B4-BE49-F238E27FC236}">
                    <a16:creationId xmlns:a16="http://schemas.microsoft.com/office/drawing/2014/main" id="{40DEE4C6-91CB-F0B0-766B-1009459FC7DC}"/>
                  </a:ext>
                </a:extLst>
              </p:cNvPr>
              <p:cNvSpPr/>
              <p:nvPr/>
            </p:nvSpPr>
            <p:spPr>
              <a:xfrm>
                <a:off x="4112938" y="4385525"/>
                <a:ext cx="850" cy="25"/>
              </a:xfrm>
              <a:custGeom>
                <a:avLst/>
                <a:gdLst/>
                <a:ahLst/>
                <a:cxnLst/>
                <a:rect l="l" t="t" r="r" b="b"/>
                <a:pathLst>
                  <a:path w="34" h="1" extrusionOk="0">
                    <a:moveTo>
                      <a:pt x="34" y="0"/>
                    </a:moveTo>
                    <a:cubicBezTo>
                      <a:pt x="34" y="0"/>
                      <a:pt x="34" y="0"/>
                      <a:pt x="0" y="0"/>
                    </a:cubicBezTo>
                    <a:cubicBezTo>
                      <a:pt x="34" y="0"/>
                      <a:pt x="34" y="0"/>
                      <a:pt x="34" y="0"/>
                    </a:cubicBezTo>
                    <a:close/>
                  </a:path>
                </a:pathLst>
              </a:custGeom>
              <a:solidFill>
                <a:srgbClr val="666666"/>
              </a:solidFill>
              <a:ln>
                <a:noFill/>
              </a:ln>
            </p:spPr>
            <p:txBody>
              <a:bodyPr spcFirstLastPara="1" wrap="square" lIns="121900" tIns="121900" rIns="121900" bIns="121900" anchor="ctr" anchorCtr="0">
                <a:noAutofit/>
              </a:bodyPr>
              <a:lstStyle/>
              <a:p>
                <a:endParaRPr sz="2400" dirty="0"/>
              </a:p>
            </p:txBody>
          </p:sp>
          <p:sp>
            <p:nvSpPr>
              <p:cNvPr id="1849" name="Google Shape;1730;p51">
                <a:extLst>
                  <a:ext uri="{FF2B5EF4-FFF2-40B4-BE49-F238E27FC236}">
                    <a16:creationId xmlns:a16="http://schemas.microsoft.com/office/drawing/2014/main" id="{0962CAC4-B136-F0F7-436F-499A4E9FDDB2}"/>
                  </a:ext>
                </a:extLst>
              </p:cNvPr>
              <p:cNvSpPr/>
              <p:nvPr/>
            </p:nvSpPr>
            <p:spPr>
              <a:xfrm>
                <a:off x="5016913" y="4321300"/>
                <a:ext cx="7525" cy="5025"/>
              </a:xfrm>
              <a:custGeom>
                <a:avLst/>
                <a:gdLst/>
                <a:ahLst/>
                <a:cxnLst/>
                <a:rect l="l" t="t" r="r" b="b"/>
                <a:pathLst>
                  <a:path w="301" h="201" extrusionOk="0">
                    <a:moveTo>
                      <a:pt x="301" y="1"/>
                    </a:moveTo>
                    <a:cubicBezTo>
                      <a:pt x="201" y="67"/>
                      <a:pt x="101" y="134"/>
                      <a:pt x="1" y="201"/>
                    </a:cubicBezTo>
                    <a:cubicBezTo>
                      <a:pt x="101" y="134"/>
                      <a:pt x="201" y="67"/>
                      <a:pt x="301" y="1"/>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850" name="Google Shape;1731;p51">
                <a:extLst>
                  <a:ext uri="{FF2B5EF4-FFF2-40B4-BE49-F238E27FC236}">
                    <a16:creationId xmlns:a16="http://schemas.microsoft.com/office/drawing/2014/main" id="{DBF1D78B-9A69-A64E-7EDD-6A1F809B8421}"/>
                  </a:ext>
                </a:extLst>
              </p:cNvPr>
              <p:cNvSpPr/>
              <p:nvPr/>
            </p:nvSpPr>
            <p:spPr>
              <a:xfrm>
                <a:off x="5026913" y="4318800"/>
                <a:ext cx="25" cy="850"/>
              </a:xfrm>
              <a:custGeom>
                <a:avLst/>
                <a:gdLst/>
                <a:ahLst/>
                <a:cxnLst/>
                <a:rect l="l" t="t" r="r" b="b"/>
                <a:pathLst>
                  <a:path w="1" h="34" extrusionOk="0">
                    <a:moveTo>
                      <a:pt x="1" y="1"/>
                    </a:moveTo>
                    <a:cubicBezTo>
                      <a:pt x="1" y="1"/>
                      <a:pt x="1" y="1"/>
                      <a:pt x="1" y="34"/>
                    </a:cubicBezTo>
                    <a:cubicBezTo>
                      <a:pt x="1" y="34"/>
                      <a:pt x="1" y="1"/>
                      <a:pt x="1" y="1"/>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851" name="Google Shape;1732;p51">
                <a:extLst>
                  <a:ext uri="{FF2B5EF4-FFF2-40B4-BE49-F238E27FC236}">
                    <a16:creationId xmlns:a16="http://schemas.microsoft.com/office/drawing/2014/main" id="{3E0CB570-C91A-C4A2-E659-D4C1FE6D1A79}"/>
                  </a:ext>
                </a:extLst>
              </p:cNvPr>
              <p:cNvSpPr/>
              <p:nvPr/>
            </p:nvSpPr>
            <p:spPr>
              <a:xfrm>
                <a:off x="4126288" y="4395525"/>
                <a:ext cx="7525" cy="8350"/>
              </a:xfrm>
              <a:custGeom>
                <a:avLst/>
                <a:gdLst/>
                <a:ahLst/>
                <a:cxnLst/>
                <a:rect l="l" t="t" r="r" b="b"/>
                <a:pathLst>
                  <a:path w="301" h="334" extrusionOk="0">
                    <a:moveTo>
                      <a:pt x="1" y="1"/>
                    </a:moveTo>
                    <a:lnTo>
                      <a:pt x="1" y="1"/>
                    </a:lnTo>
                    <a:cubicBezTo>
                      <a:pt x="100" y="101"/>
                      <a:pt x="200" y="234"/>
                      <a:pt x="300" y="334"/>
                    </a:cubicBezTo>
                    <a:cubicBezTo>
                      <a:pt x="200" y="201"/>
                      <a:pt x="100" y="101"/>
                      <a:pt x="1" y="1"/>
                    </a:cubicBezTo>
                    <a:close/>
                  </a:path>
                </a:pathLst>
              </a:custGeom>
              <a:solidFill>
                <a:srgbClr val="666666"/>
              </a:solidFill>
              <a:ln>
                <a:noFill/>
              </a:ln>
            </p:spPr>
            <p:txBody>
              <a:bodyPr spcFirstLastPara="1" wrap="square" lIns="121900" tIns="121900" rIns="121900" bIns="121900" anchor="ctr" anchorCtr="0">
                <a:noAutofit/>
              </a:bodyPr>
              <a:lstStyle/>
              <a:p>
                <a:endParaRPr sz="2400" dirty="0"/>
              </a:p>
            </p:txBody>
          </p:sp>
          <p:sp>
            <p:nvSpPr>
              <p:cNvPr id="1852" name="Google Shape;1733;p51">
                <a:extLst>
                  <a:ext uri="{FF2B5EF4-FFF2-40B4-BE49-F238E27FC236}">
                    <a16:creationId xmlns:a16="http://schemas.microsoft.com/office/drawing/2014/main" id="{913ED895-8C75-3986-BD4F-9F5E88AB00B1}"/>
                  </a:ext>
                </a:extLst>
              </p:cNvPr>
              <p:cNvSpPr/>
              <p:nvPr/>
            </p:nvSpPr>
            <p:spPr>
              <a:xfrm>
                <a:off x="5000238" y="4326300"/>
                <a:ext cx="15850" cy="18375"/>
              </a:xfrm>
              <a:custGeom>
                <a:avLst/>
                <a:gdLst/>
                <a:ahLst/>
                <a:cxnLst/>
                <a:rect l="l" t="t" r="r" b="b"/>
                <a:pathLst>
                  <a:path w="634" h="735" extrusionOk="0">
                    <a:moveTo>
                      <a:pt x="0" y="735"/>
                    </a:moveTo>
                    <a:lnTo>
                      <a:pt x="0" y="735"/>
                    </a:lnTo>
                    <a:cubicBezTo>
                      <a:pt x="167" y="468"/>
                      <a:pt x="401" y="234"/>
                      <a:pt x="634" y="1"/>
                    </a:cubicBezTo>
                    <a:cubicBezTo>
                      <a:pt x="401" y="234"/>
                      <a:pt x="167" y="468"/>
                      <a:pt x="0" y="735"/>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853" name="Google Shape;1734;p51">
                <a:extLst>
                  <a:ext uri="{FF2B5EF4-FFF2-40B4-BE49-F238E27FC236}">
                    <a16:creationId xmlns:a16="http://schemas.microsoft.com/office/drawing/2014/main" id="{1E2FAFA2-483B-CA5B-DE37-82483F70A45D}"/>
                  </a:ext>
                </a:extLst>
              </p:cNvPr>
              <p:cNvSpPr/>
              <p:nvPr/>
            </p:nvSpPr>
            <p:spPr>
              <a:xfrm>
                <a:off x="4111263" y="4316300"/>
                <a:ext cx="917350" cy="87575"/>
              </a:xfrm>
              <a:custGeom>
                <a:avLst/>
                <a:gdLst/>
                <a:ahLst/>
                <a:cxnLst/>
                <a:rect l="l" t="t" r="r" b="b"/>
                <a:pathLst>
                  <a:path w="36694" h="3503" extrusionOk="0">
                    <a:moveTo>
                      <a:pt x="36694" y="0"/>
                    </a:moveTo>
                    <a:lnTo>
                      <a:pt x="1" y="2502"/>
                    </a:lnTo>
                    <a:cubicBezTo>
                      <a:pt x="1" y="2569"/>
                      <a:pt x="1" y="2636"/>
                      <a:pt x="34" y="2669"/>
                    </a:cubicBezTo>
                    <a:lnTo>
                      <a:pt x="34" y="2702"/>
                    </a:lnTo>
                    <a:cubicBezTo>
                      <a:pt x="34" y="2702"/>
                      <a:pt x="67" y="2736"/>
                      <a:pt x="67" y="2769"/>
                    </a:cubicBezTo>
                    <a:lnTo>
                      <a:pt x="101" y="2769"/>
                    </a:lnTo>
                    <a:cubicBezTo>
                      <a:pt x="101" y="2802"/>
                      <a:pt x="134" y="2802"/>
                      <a:pt x="167" y="2836"/>
                    </a:cubicBezTo>
                    <a:cubicBezTo>
                      <a:pt x="301" y="2903"/>
                      <a:pt x="434" y="3003"/>
                      <a:pt x="534" y="3103"/>
                    </a:cubicBezTo>
                    <a:cubicBezTo>
                      <a:pt x="568" y="3136"/>
                      <a:pt x="568" y="3136"/>
                      <a:pt x="601" y="3169"/>
                    </a:cubicBezTo>
                    <a:cubicBezTo>
                      <a:pt x="701" y="3269"/>
                      <a:pt x="801" y="3403"/>
                      <a:pt x="901" y="3503"/>
                    </a:cubicBezTo>
                    <a:lnTo>
                      <a:pt x="35559" y="1135"/>
                    </a:lnTo>
                    <a:cubicBezTo>
                      <a:pt x="35726" y="868"/>
                      <a:pt x="35926" y="634"/>
                      <a:pt x="36193" y="434"/>
                    </a:cubicBezTo>
                    <a:cubicBezTo>
                      <a:pt x="36227" y="401"/>
                      <a:pt x="36227" y="401"/>
                      <a:pt x="36227" y="401"/>
                    </a:cubicBezTo>
                    <a:cubicBezTo>
                      <a:pt x="36327" y="334"/>
                      <a:pt x="36427" y="267"/>
                      <a:pt x="36527" y="201"/>
                    </a:cubicBezTo>
                    <a:cubicBezTo>
                      <a:pt x="36560" y="201"/>
                      <a:pt x="36593" y="167"/>
                      <a:pt x="36627" y="134"/>
                    </a:cubicBezTo>
                    <a:cubicBezTo>
                      <a:pt x="36627" y="134"/>
                      <a:pt x="36627" y="101"/>
                      <a:pt x="36627" y="101"/>
                    </a:cubicBezTo>
                    <a:cubicBezTo>
                      <a:pt x="36660" y="67"/>
                      <a:pt x="36660" y="34"/>
                      <a:pt x="36694"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854" name="Google Shape;1735;p51">
                <a:extLst>
                  <a:ext uri="{FF2B5EF4-FFF2-40B4-BE49-F238E27FC236}">
                    <a16:creationId xmlns:a16="http://schemas.microsoft.com/office/drawing/2014/main" id="{FDFCA6EF-62A9-BD74-D363-BE6BA58A642C}"/>
                  </a:ext>
                </a:extLst>
              </p:cNvPr>
              <p:cNvSpPr/>
              <p:nvPr/>
            </p:nvSpPr>
            <p:spPr>
              <a:xfrm>
                <a:off x="4111263" y="4316300"/>
                <a:ext cx="917350" cy="87575"/>
              </a:xfrm>
              <a:custGeom>
                <a:avLst/>
                <a:gdLst/>
                <a:ahLst/>
                <a:cxnLst/>
                <a:rect l="l" t="t" r="r" b="b"/>
                <a:pathLst>
                  <a:path w="36694" h="3503" extrusionOk="0">
                    <a:moveTo>
                      <a:pt x="1" y="2502"/>
                    </a:moveTo>
                    <a:cubicBezTo>
                      <a:pt x="1" y="2569"/>
                      <a:pt x="1" y="2636"/>
                      <a:pt x="34" y="2669"/>
                    </a:cubicBezTo>
                    <a:lnTo>
                      <a:pt x="34" y="2702"/>
                    </a:lnTo>
                    <a:cubicBezTo>
                      <a:pt x="34" y="2702"/>
                      <a:pt x="67" y="2736"/>
                      <a:pt x="67" y="2769"/>
                    </a:cubicBezTo>
                    <a:cubicBezTo>
                      <a:pt x="67" y="2769"/>
                      <a:pt x="67" y="2769"/>
                      <a:pt x="101" y="2769"/>
                    </a:cubicBezTo>
                    <a:cubicBezTo>
                      <a:pt x="101" y="2802"/>
                      <a:pt x="134" y="2802"/>
                      <a:pt x="167" y="2836"/>
                    </a:cubicBezTo>
                    <a:cubicBezTo>
                      <a:pt x="301" y="2903"/>
                      <a:pt x="434" y="3003"/>
                      <a:pt x="534" y="3103"/>
                    </a:cubicBezTo>
                    <a:cubicBezTo>
                      <a:pt x="568" y="3136"/>
                      <a:pt x="568" y="3136"/>
                      <a:pt x="601" y="3169"/>
                    </a:cubicBezTo>
                    <a:cubicBezTo>
                      <a:pt x="701" y="3269"/>
                      <a:pt x="801" y="3403"/>
                      <a:pt x="901" y="3503"/>
                    </a:cubicBezTo>
                    <a:lnTo>
                      <a:pt x="35559" y="1135"/>
                    </a:lnTo>
                    <a:cubicBezTo>
                      <a:pt x="35726" y="868"/>
                      <a:pt x="35926" y="634"/>
                      <a:pt x="36193" y="434"/>
                    </a:cubicBezTo>
                    <a:cubicBezTo>
                      <a:pt x="36227" y="401"/>
                      <a:pt x="36227" y="401"/>
                      <a:pt x="36227" y="401"/>
                    </a:cubicBezTo>
                    <a:cubicBezTo>
                      <a:pt x="36327" y="334"/>
                      <a:pt x="36427" y="267"/>
                      <a:pt x="36527" y="201"/>
                    </a:cubicBezTo>
                    <a:cubicBezTo>
                      <a:pt x="36560" y="201"/>
                      <a:pt x="36593" y="167"/>
                      <a:pt x="36627" y="134"/>
                    </a:cubicBezTo>
                    <a:cubicBezTo>
                      <a:pt x="36627" y="134"/>
                      <a:pt x="36627" y="101"/>
                      <a:pt x="36627" y="101"/>
                    </a:cubicBezTo>
                    <a:cubicBezTo>
                      <a:pt x="36660" y="67"/>
                      <a:pt x="36660" y="34"/>
                      <a:pt x="36694"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855" name="Google Shape;1736;p51">
                <a:extLst>
                  <a:ext uri="{FF2B5EF4-FFF2-40B4-BE49-F238E27FC236}">
                    <a16:creationId xmlns:a16="http://schemas.microsoft.com/office/drawing/2014/main" id="{A2E25189-FB3C-5279-D808-7BAD5DCEA3E5}"/>
                  </a:ext>
                </a:extLst>
              </p:cNvPr>
              <p:cNvSpPr/>
              <p:nvPr/>
            </p:nvSpPr>
            <p:spPr>
              <a:xfrm>
                <a:off x="4111263" y="4316300"/>
                <a:ext cx="917350" cy="87575"/>
              </a:xfrm>
              <a:custGeom>
                <a:avLst/>
                <a:gdLst/>
                <a:ahLst/>
                <a:cxnLst/>
                <a:rect l="l" t="t" r="r" b="b"/>
                <a:pathLst>
                  <a:path w="36694" h="3503" extrusionOk="0">
                    <a:moveTo>
                      <a:pt x="36694" y="0"/>
                    </a:moveTo>
                    <a:lnTo>
                      <a:pt x="1" y="2502"/>
                    </a:lnTo>
                    <a:cubicBezTo>
                      <a:pt x="1" y="2569"/>
                      <a:pt x="1" y="2636"/>
                      <a:pt x="34" y="2669"/>
                    </a:cubicBezTo>
                    <a:lnTo>
                      <a:pt x="34" y="2702"/>
                    </a:lnTo>
                    <a:cubicBezTo>
                      <a:pt x="34" y="2702"/>
                      <a:pt x="67" y="2736"/>
                      <a:pt x="67" y="2769"/>
                    </a:cubicBezTo>
                    <a:lnTo>
                      <a:pt x="101" y="2769"/>
                    </a:lnTo>
                    <a:cubicBezTo>
                      <a:pt x="101" y="2802"/>
                      <a:pt x="134" y="2802"/>
                      <a:pt x="167" y="2836"/>
                    </a:cubicBezTo>
                    <a:cubicBezTo>
                      <a:pt x="301" y="2903"/>
                      <a:pt x="434" y="3003"/>
                      <a:pt x="534" y="3103"/>
                    </a:cubicBezTo>
                    <a:cubicBezTo>
                      <a:pt x="568" y="3136"/>
                      <a:pt x="568" y="3136"/>
                      <a:pt x="601" y="3169"/>
                    </a:cubicBezTo>
                    <a:cubicBezTo>
                      <a:pt x="701" y="3269"/>
                      <a:pt x="801" y="3403"/>
                      <a:pt x="901" y="3503"/>
                    </a:cubicBezTo>
                    <a:lnTo>
                      <a:pt x="35559" y="1135"/>
                    </a:lnTo>
                    <a:cubicBezTo>
                      <a:pt x="35726" y="868"/>
                      <a:pt x="35926" y="634"/>
                      <a:pt x="36193" y="434"/>
                    </a:cubicBezTo>
                    <a:cubicBezTo>
                      <a:pt x="36227" y="401"/>
                      <a:pt x="36227" y="401"/>
                      <a:pt x="36227" y="401"/>
                    </a:cubicBezTo>
                    <a:cubicBezTo>
                      <a:pt x="36327" y="334"/>
                      <a:pt x="36427" y="267"/>
                      <a:pt x="36527" y="201"/>
                    </a:cubicBezTo>
                    <a:cubicBezTo>
                      <a:pt x="36560" y="201"/>
                      <a:pt x="36593" y="167"/>
                      <a:pt x="36627" y="134"/>
                    </a:cubicBezTo>
                    <a:cubicBezTo>
                      <a:pt x="36627" y="134"/>
                      <a:pt x="36627" y="101"/>
                      <a:pt x="36627" y="101"/>
                    </a:cubicBezTo>
                    <a:cubicBezTo>
                      <a:pt x="36660" y="67"/>
                      <a:pt x="36660" y="34"/>
                      <a:pt x="36694"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728" name="Google Shape;1737;p51">
                <a:extLst>
                  <a:ext uri="{FF2B5EF4-FFF2-40B4-BE49-F238E27FC236}">
                    <a16:creationId xmlns:a16="http://schemas.microsoft.com/office/drawing/2014/main" id="{CBB021AE-C815-81DA-2B63-8E010180C0EA}"/>
                  </a:ext>
                </a:extLst>
              </p:cNvPr>
              <p:cNvSpPr/>
              <p:nvPr/>
            </p:nvSpPr>
            <p:spPr>
              <a:xfrm>
                <a:off x="5026088" y="4435550"/>
                <a:ext cx="850" cy="1700"/>
              </a:xfrm>
              <a:custGeom>
                <a:avLst/>
                <a:gdLst/>
                <a:ahLst/>
                <a:cxnLst/>
                <a:rect l="l" t="t" r="r" b="b"/>
                <a:pathLst>
                  <a:path w="34" h="68" extrusionOk="0">
                    <a:moveTo>
                      <a:pt x="34" y="1"/>
                    </a:moveTo>
                    <a:lnTo>
                      <a:pt x="34" y="1"/>
                    </a:lnTo>
                    <a:cubicBezTo>
                      <a:pt x="34" y="1"/>
                      <a:pt x="0" y="34"/>
                      <a:pt x="0" y="67"/>
                    </a:cubicBezTo>
                    <a:cubicBezTo>
                      <a:pt x="0" y="34"/>
                      <a:pt x="34" y="1"/>
                      <a:pt x="34" y="1"/>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729" name="Google Shape;1738;p51">
                <a:extLst>
                  <a:ext uri="{FF2B5EF4-FFF2-40B4-BE49-F238E27FC236}">
                    <a16:creationId xmlns:a16="http://schemas.microsoft.com/office/drawing/2014/main" id="{88B859B2-1E2E-E6E8-0F0A-84C2689031FE}"/>
                  </a:ext>
                </a:extLst>
              </p:cNvPr>
              <p:cNvSpPr/>
              <p:nvPr/>
            </p:nvSpPr>
            <p:spPr>
              <a:xfrm>
                <a:off x="4112113" y="4502275"/>
                <a:ext cx="0" cy="850"/>
              </a:xfrm>
              <a:custGeom>
                <a:avLst/>
                <a:gdLst/>
                <a:ahLst/>
                <a:cxnLst/>
                <a:rect l="l" t="t" r="r" b="b"/>
                <a:pathLst>
                  <a:path h="34" extrusionOk="0">
                    <a:moveTo>
                      <a:pt x="0" y="33"/>
                    </a:moveTo>
                    <a:cubicBezTo>
                      <a:pt x="0" y="33"/>
                      <a:pt x="0" y="33"/>
                      <a:pt x="0" y="0"/>
                    </a:cubicBezTo>
                    <a:cubicBezTo>
                      <a:pt x="0" y="33"/>
                      <a:pt x="0" y="33"/>
                      <a:pt x="0" y="33"/>
                    </a:cubicBezTo>
                    <a:close/>
                  </a:path>
                </a:pathLst>
              </a:custGeom>
              <a:solidFill>
                <a:srgbClr val="666666"/>
              </a:solidFill>
              <a:ln>
                <a:noFill/>
              </a:ln>
            </p:spPr>
            <p:txBody>
              <a:bodyPr spcFirstLastPara="1" wrap="square" lIns="121900" tIns="121900" rIns="121900" bIns="121900" anchor="ctr" anchorCtr="0">
                <a:noAutofit/>
              </a:bodyPr>
              <a:lstStyle/>
              <a:p>
                <a:endParaRPr sz="2400" dirty="0"/>
              </a:p>
            </p:txBody>
          </p:sp>
          <p:sp>
            <p:nvSpPr>
              <p:cNvPr id="1730" name="Google Shape;1739;p51">
                <a:extLst>
                  <a:ext uri="{FF2B5EF4-FFF2-40B4-BE49-F238E27FC236}">
                    <a16:creationId xmlns:a16="http://schemas.microsoft.com/office/drawing/2014/main" id="{21C97167-2DE6-5537-3216-39F6BB1160CB}"/>
                  </a:ext>
                </a:extLst>
              </p:cNvPr>
              <p:cNvSpPr/>
              <p:nvPr/>
            </p:nvSpPr>
            <p:spPr>
              <a:xfrm>
                <a:off x="4126288" y="4515625"/>
                <a:ext cx="6675" cy="7500"/>
              </a:xfrm>
              <a:custGeom>
                <a:avLst/>
                <a:gdLst/>
                <a:ahLst/>
                <a:cxnLst/>
                <a:rect l="l" t="t" r="r" b="b"/>
                <a:pathLst>
                  <a:path w="267" h="300" extrusionOk="0">
                    <a:moveTo>
                      <a:pt x="1" y="0"/>
                    </a:moveTo>
                    <a:cubicBezTo>
                      <a:pt x="100" y="67"/>
                      <a:pt x="167" y="167"/>
                      <a:pt x="267" y="300"/>
                    </a:cubicBezTo>
                    <a:cubicBezTo>
                      <a:pt x="200" y="167"/>
                      <a:pt x="100" y="67"/>
                      <a:pt x="1" y="0"/>
                    </a:cubicBezTo>
                    <a:close/>
                  </a:path>
                </a:pathLst>
              </a:custGeom>
              <a:solidFill>
                <a:srgbClr val="666666"/>
              </a:solidFill>
              <a:ln>
                <a:noFill/>
              </a:ln>
            </p:spPr>
            <p:txBody>
              <a:bodyPr spcFirstLastPara="1" wrap="square" lIns="121900" tIns="121900" rIns="121900" bIns="121900" anchor="ctr" anchorCtr="0">
                <a:noAutofit/>
              </a:bodyPr>
              <a:lstStyle/>
              <a:p>
                <a:endParaRPr sz="2400" dirty="0"/>
              </a:p>
            </p:txBody>
          </p:sp>
          <p:sp>
            <p:nvSpPr>
              <p:cNvPr id="1731" name="Google Shape;1740;p51">
                <a:extLst>
                  <a:ext uri="{FF2B5EF4-FFF2-40B4-BE49-F238E27FC236}">
                    <a16:creationId xmlns:a16="http://schemas.microsoft.com/office/drawing/2014/main" id="{DB66525C-BD12-562D-38CC-CE591361F5E3}"/>
                  </a:ext>
                </a:extLst>
              </p:cNvPr>
              <p:cNvSpPr/>
              <p:nvPr/>
            </p:nvSpPr>
            <p:spPr>
              <a:xfrm>
                <a:off x="4112938" y="4504775"/>
                <a:ext cx="850" cy="850"/>
              </a:xfrm>
              <a:custGeom>
                <a:avLst/>
                <a:gdLst/>
                <a:ahLst/>
                <a:cxnLst/>
                <a:rect l="l" t="t" r="r" b="b"/>
                <a:pathLst>
                  <a:path w="34" h="34" extrusionOk="0">
                    <a:moveTo>
                      <a:pt x="34" y="34"/>
                    </a:moveTo>
                    <a:cubicBezTo>
                      <a:pt x="0" y="34"/>
                      <a:pt x="0" y="0"/>
                      <a:pt x="0" y="0"/>
                    </a:cubicBezTo>
                    <a:cubicBezTo>
                      <a:pt x="0" y="0"/>
                      <a:pt x="0" y="34"/>
                      <a:pt x="34" y="34"/>
                    </a:cubicBezTo>
                    <a:close/>
                  </a:path>
                </a:pathLst>
              </a:custGeom>
              <a:solidFill>
                <a:srgbClr val="666666"/>
              </a:solidFill>
              <a:ln>
                <a:noFill/>
              </a:ln>
            </p:spPr>
            <p:txBody>
              <a:bodyPr spcFirstLastPara="1" wrap="square" lIns="121900" tIns="121900" rIns="121900" bIns="121900" anchor="ctr" anchorCtr="0">
                <a:noAutofit/>
              </a:bodyPr>
              <a:lstStyle/>
              <a:p>
                <a:endParaRPr sz="2400" dirty="0"/>
              </a:p>
            </p:txBody>
          </p:sp>
          <p:sp>
            <p:nvSpPr>
              <p:cNvPr id="1732" name="Google Shape;1741;p51">
                <a:extLst>
                  <a:ext uri="{FF2B5EF4-FFF2-40B4-BE49-F238E27FC236}">
                    <a16:creationId xmlns:a16="http://schemas.microsoft.com/office/drawing/2014/main" id="{5F2141B3-66AC-9736-9E8C-AAAAC95F268F}"/>
                  </a:ext>
                </a:extLst>
              </p:cNvPr>
              <p:cNvSpPr/>
              <p:nvPr/>
            </p:nvSpPr>
            <p:spPr>
              <a:xfrm>
                <a:off x="4111263" y="4498100"/>
                <a:ext cx="25" cy="25"/>
              </a:xfrm>
              <a:custGeom>
                <a:avLst/>
                <a:gdLst/>
                <a:ahLst/>
                <a:cxnLst/>
                <a:rect l="l" t="t" r="r" b="b"/>
                <a:pathLst>
                  <a:path w="1" h="1" extrusionOk="0">
                    <a:moveTo>
                      <a:pt x="1" y="0"/>
                    </a:moveTo>
                    <a:close/>
                  </a:path>
                </a:pathLst>
              </a:custGeom>
              <a:solidFill>
                <a:srgbClr val="666666"/>
              </a:solidFill>
              <a:ln>
                <a:noFill/>
              </a:ln>
            </p:spPr>
            <p:txBody>
              <a:bodyPr spcFirstLastPara="1" wrap="square" lIns="121900" tIns="121900" rIns="121900" bIns="121900" anchor="ctr" anchorCtr="0">
                <a:noAutofit/>
              </a:bodyPr>
              <a:lstStyle/>
              <a:p>
                <a:endParaRPr sz="2400" dirty="0"/>
              </a:p>
            </p:txBody>
          </p:sp>
          <p:sp>
            <p:nvSpPr>
              <p:cNvPr id="1733" name="Google Shape;1742;p51">
                <a:extLst>
                  <a:ext uri="{FF2B5EF4-FFF2-40B4-BE49-F238E27FC236}">
                    <a16:creationId xmlns:a16="http://schemas.microsoft.com/office/drawing/2014/main" id="{F95FF4A3-22FE-762D-AE4C-6F364E87891F}"/>
                  </a:ext>
                </a:extLst>
              </p:cNvPr>
              <p:cNvSpPr/>
              <p:nvPr/>
            </p:nvSpPr>
            <p:spPr>
              <a:xfrm>
                <a:off x="4111263" y="4500600"/>
                <a:ext cx="25" cy="25"/>
              </a:xfrm>
              <a:custGeom>
                <a:avLst/>
                <a:gdLst/>
                <a:ahLst/>
                <a:cxnLst/>
                <a:rect l="l" t="t" r="r" b="b"/>
                <a:pathLst>
                  <a:path w="1" h="1" extrusionOk="0">
                    <a:moveTo>
                      <a:pt x="1" y="0"/>
                    </a:moveTo>
                    <a:lnTo>
                      <a:pt x="1" y="0"/>
                    </a:lnTo>
                    <a:close/>
                  </a:path>
                </a:pathLst>
              </a:custGeom>
              <a:solidFill>
                <a:srgbClr val="666666"/>
              </a:solidFill>
              <a:ln>
                <a:noFill/>
              </a:ln>
            </p:spPr>
            <p:txBody>
              <a:bodyPr spcFirstLastPara="1" wrap="square" lIns="121900" tIns="121900" rIns="121900" bIns="121900" anchor="ctr" anchorCtr="0">
                <a:noAutofit/>
              </a:bodyPr>
              <a:lstStyle/>
              <a:p>
                <a:endParaRPr sz="2400" dirty="0"/>
              </a:p>
            </p:txBody>
          </p:sp>
          <p:sp>
            <p:nvSpPr>
              <p:cNvPr id="1734" name="Google Shape;1743;p51">
                <a:extLst>
                  <a:ext uri="{FF2B5EF4-FFF2-40B4-BE49-F238E27FC236}">
                    <a16:creationId xmlns:a16="http://schemas.microsoft.com/office/drawing/2014/main" id="{57DB898A-E238-F3D4-EA27-5A73DEE10516}"/>
                  </a:ext>
                </a:extLst>
              </p:cNvPr>
              <p:cNvSpPr/>
              <p:nvPr/>
            </p:nvSpPr>
            <p:spPr>
              <a:xfrm>
                <a:off x="5001063" y="4452225"/>
                <a:ext cx="9200" cy="10875"/>
              </a:xfrm>
              <a:custGeom>
                <a:avLst/>
                <a:gdLst/>
                <a:ahLst/>
                <a:cxnLst/>
                <a:rect l="l" t="t" r="r" b="b"/>
                <a:pathLst>
                  <a:path w="368" h="435" extrusionOk="0">
                    <a:moveTo>
                      <a:pt x="1" y="434"/>
                    </a:moveTo>
                    <a:lnTo>
                      <a:pt x="1" y="434"/>
                    </a:lnTo>
                    <a:cubicBezTo>
                      <a:pt x="101" y="301"/>
                      <a:pt x="234" y="134"/>
                      <a:pt x="368" y="1"/>
                    </a:cubicBezTo>
                    <a:cubicBezTo>
                      <a:pt x="234" y="134"/>
                      <a:pt x="101" y="301"/>
                      <a:pt x="1" y="434"/>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735" name="Google Shape;1744;p51">
                <a:extLst>
                  <a:ext uri="{FF2B5EF4-FFF2-40B4-BE49-F238E27FC236}">
                    <a16:creationId xmlns:a16="http://schemas.microsoft.com/office/drawing/2014/main" id="{304BC339-9F93-C6C9-44E3-857DF079A320}"/>
                  </a:ext>
                </a:extLst>
              </p:cNvPr>
              <p:cNvSpPr/>
              <p:nvPr/>
            </p:nvSpPr>
            <p:spPr>
              <a:xfrm>
                <a:off x="4115438" y="4507275"/>
                <a:ext cx="9200" cy="6700"/>
              </a:xfrm>
              <a:custGeom>
                <a:avLst/>
                <a:gdLst/>
                <a:ahLst/>
                <a:cxnLst/>
                <a:rect l="l" t="t" r="r" b="b"/>
                <a:pathLst>
                  <a:path w="368" h="268" extrusionOk="0">
                    <a:moveTo>
                      <a:pt x="367" y="267"/>
                    </a:moveTo>
                    <a:cubicBezTo>
                      <a:pt x="234" y="167"/>
                      <a:pt x="134" y="67"/>
                      <a:pt x="0" y="0"/>
                    </a:cubicBezTo>
                    <a:cubicBezTo>
                      <a:pt x="134" y="67"/>
                      <a:pt x="234" y="167"/>
                      <a:pt x="367" y="267"/>
                    </a:cubicBezTo>
                    <a:close/>
                  </a:path>
                </a:pathLst>
              </a:custGeom>
              <a:solidFill>
                <a:srgbClr val="666666"/>
              </a:solidFill>
              <a:ln>
                <a:noFill/>
              </a:ln>
            </p:spPr>
            <p:txBody>
              <a:bodyPr spcFirstLastPara="1" wrap="square" lIns="121900" tIns="121900" rIns="121900" bIns="121900" anchor="ctr" anchorCtr="0">
                <a:noAutofit/>
              </a:bodyPr>
              <a:lstStyle/>
              <a:p>
                <a:endParaRPr sz="2400" dirty="0"/>
              </a:p>
            </p:txBody>
          </p:sp>
          <p:sp>
            <p:nvSpPr>
              <p:cNvPr id="1736" name="Google Shape;1745;p51">
                <a:extLst>
                  <a:ext uri="{FF2B5EF4-FFF2-40B4-BE49-F238E27FC236}">
                    <a16:creationId xmlns:a16="http://schemas.microsoft.com/office/drawing/2014/main" id="{25BBF4BB-B802-75E8-D2F2-8FC86CB2EC20}"/>
                  </a:ext>
                </a:extLst>
              </p:cNvPr>
              <p:cNvSpPr/>
              <p:nvPr/>
            </p:nvSpPr>
            <p:spPr>
              <a:xfrm>
                <a:off x="5011088" y="4447225"/>
                <a:ext cx="5000" cy="4200"/>
              </a:xfrm>
              <a:custGeom>
                <a:avLst/>
                <a:gdLst/>
                <a:ahLst/>
                <a:cxnLst/>
                <a:rect l="l" t="t" r="r" b="b"/>
                <a:pathLst>
                  <a:path w="200" h="168" extrusionOk="0">
                    <a:moveTo>
                      <a:pt x="200" y="1"/>
                    </a:moveTo>
                    <a:cubicBezTo>
                      <a:pt x="133" y="67"/>
                      <a:pt x="67" y="101"/>
                      <a:pt x="0" y="167"/>
                    </a:cubicBezTo>
                    <a:cubicBezTo>
                      <a:pt x="67" y="101"/>
                      <a:pt x="133" y="67"/>
                      <a:pt x="200" y="1"/>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737" name="Google Shape;1746;p51">
                <a:extLst>
                  <a:ext uri="{FF2B5EF4-FFF2-40B4-BE49-F238E27FC236}">
                    <a16:creationId xmlns:a16="http://schemas.microsoft.com/office/drawing/2014/main" id="{3434807B-4114-9196-0D31-4F2239AE1D66}"/>
                  </a:ext>
                </a:extLst>
              </p:cNvPr>
              <p:cNvSpPr/>
              <p:nvPr/>
            </p:nvSpPr>
            <p:spPr>
              <a:xfrm>
                <a:off x="5021913" y="4439725"/>
                <a:ext cx="3350" cy="3350"/>
              </a:xfrm>
              <a:custGeom>
                <a:avLst/>
                <a:gdLst/>
                <a:ahLst/>
                <a:cxnLst/>
                <a:rect l="l" t="t" r="r" b="b"/>
                <a:pathLst>
                  <a:path w="134" h="134" extrusionOk="0">
                    <a:moveTo>
                      <a:pt x="134" y="1"/>
                    </a:moveTo>
                    <a:lnTo>
                      <a:pt x="134" y="1"/>
                    </a:lnTo>
                    <a:cubicBezTo>
                      <a:pt x="101" y="34"/>
                      <a:pt x="67" y="67"/>
                      <a:pt x="1" y="134"/>
                    </a:cubicBezTo>
                    <a:cubicBezTo>
                      <a:pt x="67" y="100"/>
                      <a:pt x="101" y="34"/>
                      <a:pt x="134" y="1"/>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738" name="Google Shape;1747;p51">
                <a:extLst>
                  <a:ext uri="{FF2B5EF4-FFF2-40B4-BE49-F238E27FC236}">
                    <a16:creationId xmlns:a16="http://schemas.microsoft.com/office/drawing/2014/main" id="{837275AC-53C8-F706-B81E-B6DCD604F49C}"/>
                  </a:ext>
                </a:extLst>
              </p:cNvPr>
              <p:cNvSpPr/>
              <p:nvPr/>
            </p:nvSpPr>
            <p:spPr>
              <a:xfrm>
                <a:off x="4111263" y="4434725"/>
                <a:ext cx="915675" cy="88400"/>
              </a:xfrm>
              <a:custGeom>
                <a:avLst/>
                <a:gdLst/>
                <a:ahLst/>
                <a:cxnLst/>
                <a:rect l="l" t="t" r="r" b="b"/>
                <a:pathLst>
                  <a:path w="36627" h="3536" extrusionOk="0">
                    <a:moveTo>
                      <a:pt x="36627" y="0"/>
                    </a:moveTo>
                    <a:lnTo>
                      <a:pt x="1" y="2535"/>
                    </a:lnTo>
                    <a:cubicBezTo>
                      <a:pt x="1" y="2569"/>
                      <a:pt x="1" y="2602"/>
                      <a:pt x="1" y="2635"/>
                    </a:cubicBezTo>
                    <a:cubicBezTo>
                      <a:pt x="1" y="2669"/>
                      <a:pt x="1" y="2702"/>
                      <a:pt x="1" y="2735"/>
                    </a:cubicBezTo>
                    <a:lnTo>
                      <a:pt x="34" y="2735"/>
                    </a:lnTo>
                    <a:cubicBezTo>
                      <a:pt x="34" y="2769"/>
                      <a:pt x="67" y="2802"/>
                      <a:pt x="67" y="2802"/>
                    </a:cubicBezTo>
                    <a:cubicBezTo>
                      <a:pt x="67" y="2802"/>
                      <a:pt x="67" y="2836"/>
                      <a:pt x="101" y="2836"/>
                    </a:cubicBezTo>
                    <a:cubicBezTo>
                      <a:pt x="101" y="2869"/>
                      <a:pt x="134" y="2869"/>
                      <a:pt x="167" y="2902"/>
                    </a:cubicBezTo>
                    <a:cubicBezTo>
                      <a:pt x="301" y="2969"/>
                      <a:pt x="401" y="3069"/>
                      <a:pt x="501" y="3169"/>
                    </a:cubicBezTo>
                    <a:cubicBezTo>
                      <a:pt x="534" y="3169"/>
                      <a:pt x="568" y="3202"/>
                      <a:pt x="568" y="3236"/>
                    </a:cubicBezTo>
                    <a:cubicBezTo>
                      <a:pt x="668" y="3336"/>
                      <a:pt x="768" y="3403"/>
                      <a:pt x="868" y="3536"/>
                    </a:cubicBezTo>
                    <a:lnTo>
                      <a:pt x="35593" y="1134"/>
                    </a:lnTo>
                    <a:cubicBezTo>
                      <a:pt x="35693" y="1001"/>
                      <a:pt x="35826" y="834"/>
                      <a:pt x="35960" y="701"/>
                    </a:cubicBezTo>
                    <a:cubicBezTo>
                      <a:pt x="35960" y="667"/>
                      <a:pt x="35993" y="667"/>
                      <a:pt x="35993" y="667"/>
                    </a:cubicBezTo>
                    <a:cubicBezTo>
                      <a:pt x="36060" y="601"/>
                      <a:pt x="36126" y="534"/>
                      <a:pt x="36160" y="501"/>
                    </a:cubicBezTo>
                    <a:cubicBezTo>
                      <a:pt x="36260" y="434"/>
                      <a:pt x="36327" y="367"/>
                      <a:pt x="36427" y="334"/>
                    </a:cubicBezTo>
                    <a:cubicBezTo>
                      <a:pt x="36493" y="267"/>
                      <a:pt x="36527" y="234"/>
                      <a:pt x="36560" y="167"/>
                    </a:cubicBezTo>
                    <a:cubicBezTo>
                      <a:pt x="36593" y="134"/>
                      <a:pt x="36593" y="100"/>
                      <a:pt x="36593" y="67"/>
                    </a:cubicBezTo>
                    <a:cubicBezTo>
                      <a:pt x="36593" y="67"/>
                      <a:pt x="36593" y="34"/>
                      <a:pt x="36627"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739" name="Google Shape;1748;p51">
                <a:extLst>
                  <a:ext uri="{FF2B5EF4-FFF2-40B4-BE49-F238E27FC236}">
                    <a16:creationId xmlns:a16="http://schemas.microsoft.com/office/drawing/2014/main" id="{11932FEB-A044-EEE6-8716-D7906BCAA27C}"/>
                  </a:ext>
                </a:extLst>
              </p:cNvPr>
              <p:cNvSpPr/>
              <p:nvPr/>
            </p:nvSpPr>
            <p:spPr>
              <a:xfrm>
                <a:off x="4111263" y="4434725"/>
                <a:ext cx="915675" cy="88400"/>
              </a:xfrm>
              <a:custGeom>
                <a:avLst/>
                <a:gdLst/>
                <a:ahLst/>
                <a:cxnLst/>
                <a:rect l="l" t="t" r="r" b="b"/>
                <a:pathLst>
                  <a:path w="36627" h="3536" extrusionOk="0">
                    <a:moveTo>
                      <a:pt x="1" y="2535"/>
                    </a:moveTo>
                    <a:cubicBezTo>
                      <a:pt x="1" y="2569"/>
                      <a:pt x="1" y="2602"/>
                      <a:pt x="1" y="2635"/>
                    </a:cubicBezTo>
                    <a:lnTo>
                      <a:pt x="1" y="2635"/>
                    </a:lnTo>
                    <a:cubicBezTo>
                      <a:pt x="1" y="2669"/>
                      <a:pt x="1" y="2702"/>
                      <a:pt x="1" y="2735"/>
                    </a:cubicBezTo>
                    <a:cubicBezTo>
                      <a:pt x="34" y="2735"/>
                      <a:pt x="34" y="2735"/>
                      <a:pt x="34" y="2735"/>
                    </a:cubicBezTo>
                    <a:cubicBezTo>
                      <a:pt x="34" y="2769"/>
                      <a:pt x="67" y="2802"/>
                      <a:pt x="67" y="2802"/>
                    </a:cubicBezTo>
                    <a:cubicBezTo>
                      <a:pt x="67" y="2802"/>
                      <a:pt x="67" y="2836"/>
                      <a:pt x="101" y="2836"/>
                    </a:cubicBezTo>
                    <a:cubicBezTo>
                      <a:pt x="101" y="2869"/>
                      <a:pt x="134" y="2869"/>
                      <a:pt x="167" y="2902"/>
                    </a:cubicBezTo>
                    <a:cubicBezTo>
                      <a:pt x="301" y="2969"/>
                      <a:pt x="401" y="3069"/>
                      <a:pt x="501" y="3169"/>
                    </a:cubicBezTo>
                    <a:cubicBezTo>
                      <a:pt x="534" y="3169"/>
                      <a:pt x="568" y="3202"/>
                      <a:pt x="568" y="3236"/>
                    </a:cubicBezTo>
                    <a:cubicBezTo>
                      <a:pt x="668" y="3336"/>
                      <a:pt x="768" y="3403"/>
                      <a:pt x="868" y="3536"/>
                    </a:cubicBezTo>
                    <a:lnTo>
                      <a:pt x="868" y="3536"/>
                    </a:lnTo>
                    <a:lnTo>
                      <a:pt x="35593" y="1134"/>
                    </a:lnTo>
                    <a:cubicBezTo>
                      <a:pt x="35693" y="1001"/>
                      <a:pt x="35826" y="834"/>
                      <a:pt x="35960" y="701"/>
                    </a:cubicBezTo>
                    <a:cubicBezTo>
                      <a:pt x="35960" y="667"/>
                      <a:pt x="35993" y="667"/>
                      <a:pt x="35993" y="667"/>
                    </a:cubicBezTo>
                    <a:cubicBezTo>
                      <a:pt x="36060" y="601"/>
                      <a:pt x="36126" y="534"/>
                      <a:pt x="36160" y="501"/>
                    </a:cubicBezTo>
                    <a:cubicBezTo>
                      <a:pt x="36260" y="434"/>
                      <a:pt x="36327" y="367"/>
                      <a:pt x="36427" y="334"/>
                    </a:cubicBezTo>
                    <a:cubicBezTo>
                      <a:pt x="36493" y="267"/>
                      <a:pt x="36527" y="234"/>
                      <a:pt x="36560" y="167"/>
                    </a:cubicBezTo>
                    <a:cubicBezTo>
                      <a:pt x="36593" y="134"/>
                      <a:pt x="36593" y="100"/>
                      <a:pt x="36593" y="67"/>
                    </a:cubicBezTo>
                    <a:cubicBezTo>
                      <a:pt x="36593" y="67"/>
                      <a:pt x="36593" y="34"/>
                      <a:pt x="36627" y="0"/>
                    </a:cubicBezTo>
                    <a:lnTo>
                      <a:pt x="1" y="2535"/>
                    </a:ln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740" name="Google Shape;1749;p51">
                <a:extLst>
                  <a:ext uri="{FF2B5EF4-FFF2-40B4-BE49-F238E27FC236}">
                    <a16:creationId xmlns:a16="http://schemas.microsoft.com/office/drawing/2014/main" id="{336B801C-FFD7-1FE3-483D-C8BF8A6F6615}"/>
                  </a:ext>
                </a:extLst>
              </p:cNvPr>
              <p:cNvSpPr/>
              <p:nvPr/>
            </p:nvSpPr>
            <p:spPr>
              <a:xfrm>
                <a:off x="4111263" y="4434725"/>
                <a:ext cx="915675" cy="88400"/>
              </a:xfrm>
              <a:custGeom>
                <a:avLst/>
                <a:gdLst/>
                <a:ahLst/>
                <a:cxnLst/>
                <a:rect l="l" t="t" r="r" b="b"/>
                <a:pathLst>
                  <a:path w="36627" h="3536" extrusionOk="0">
                    <a:moveTo>
                      <a:pt x="36627" y="0"/>
                    </a:moveTo>
                    <a:lnTo>
                      <a:pt x="1" y="2535"/>
                    </a:lnTo>
                    <a:cubicBezTo>
                      <a:pt x="1" y="2569"/>
                      <a:pt x="1" y="2602"/>
                      <a:pt x="1" y="2635"/>
                    </a:cubicBezTo>
                    <a:cubicBezTo>
                      <a:pt x="1" y="2669"/>
                      <a:pt x="1" y="2702"/>
                      <a:pt x="1" y="2735"/>
                    </a:cubicBezTo>
                    <a:lnTo>
                      <a:pt x="34" y="2735"/>
                    </a:lnTo>
                    <a:cubicBezTo>
                      <a:pt x="34" y="2769"/>
                      <a:pt x="67" y="2802"/>
                      <a:pt x="67" y="2802"/>
                    </a:cubicBezTo>
                    <a:cubicBezTo>
                      <a:pt x="67" y="2802"/>
                      <a:pt x="67" y="2836"/>
                      <a:pt x="101" y="2836"/>
                    </a:cubicBezTo>
                    <a:cubicBezTo>
                      <a:pt x="101" y="2869"/>
                      <a:pt x="134" y="2869"/>
                      <a:pt x="167" y="2902"/>
                    </a:cubicBezTo>
                    <a:cubicBezTo>
                      <a:pt x="301" y="2969"/>
                      <a:pt x="401" y="3069"/>
                      <a:pt x="501" y="3169"/>
                    </a:cubicBezTo>
                    <a:cubicBezTo>
                      <a:pt x="534" y="3169"/>
                      <a:pt x="568" y="3202"/>
                      <a:pt x="568" y="3236"/>
                    </a:cubicBezTo>
                    <a:cubicBezTo>
                      <a:pt x="668" y="3336"/>
                      <a:pt x="768" y="3403"/>
                      <a:pt x="868" y="3536"/>
                    </a:cubicBezTo>
                    <a:lnTo>
                      <a:pt x="35593" y="1134"/>
                    </a:lnTo>
                    <a:cubicBezTo>
                      <a:pt x="35693" y="1001"/>
                      <a:pt x="35826" y="834"/>
                      <a:pt x="35960" y="701"/>
                    </a:cubicBezTo>
                    <a:cubicBezTo>
                      <a:pt x="35960" y="667"/>
                      <a:pt x="35993" y="667"/>
                      <a:pt x="35993" y="667"/>
                    </a:cubicBezTo>
                    <a:cubicBezTo>
                      <a:pt x="36060" y="601"/>
                      <a:pt x="36126" y="534"/>
                      <a:pt x="36160" y="501"/>
                    </a:cubicBezTo>
                    <a:cubicBezTo>
                      <a:pt x="36260" y="434"/>
                      <a:pt x="36327" y="367"/>
                      <a:pt x="36427" y="334"/>
                    </a:cubicBezTo>
                    <a:cubicBezTo>
                      <a:pt x="36493" y="267"/>
                      <a:pt x="36527" y="234"/>
                      <a:pt x="36560" y="167"/>
                    </a:cubicBezTo>
                    <a:cubicBezTo>
                      <a:pt x="36593" y="134"/>
                      <a:pt x="36593" y="100"/>
                      <a:pt x="36593" y="67"/>
                    </a:cubicBezTo>
                    <a:cubicBezTo>
                      <a:pt x="36593" y="67"/>
                      <a:pt x="36593" y="34"/>
                      <a:pt x="36627"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741" name="Google Shape;1750;p51">
                <a:extLst>
                  <a:ext uri="{FF2B5EF4-FFF2-40B4-BE49-F238E27FC236}">
                    <a16:creationId xmlns:a16="http://schemas.microsoft.com/office/drawing/2014/main" id="{B591EC42-4544-F491-2116-FF0969C26BE1}"/>
                  </a:ext>
                </a:extLst>
              </p:cNvPr>
              <p:cNvSpPr/>
              <p:nvPr/>
            </p:nvSpPr>
            <p:spPr>
              <a:xfrm>
                <a:off x="4114613" y="4627350"/>
                <a:ext cx="10025" cy="7525"/>
              </a:xfrm>
              <a:custGeom>
                <a:avLst/>
                <a:gdLst/>
                <a:ahLst/>
                <a:cxnLst/>
                <a:rect l="l" t="t" r="r" b="b"/>
                <a:pathLst>
                  <a:path w="401" h="301" extrusionOk="0">
                    <a:moveTo>
                      <a:pt x="400" y="301"/>
                    </a:moveTo>
                    <a:cubicBezTo>
                      <a:pt x="267" y="168"/>
                      <a:pt x="134" y="67"/>
                      <a:pt x="0" y="1"/>
                    </a:cubicBezTo>
                    <a:cubicBezTo>
                      <a:pt x="134" y="67"/>
                      <a:pt x="267" y="168"/>
                      <a:pt x="400" y="301"/>
                    </a:cubicBezTo>
                    <a:close/>
                  </a:path>
                </a:pathLst>
              </a:custGeom>
              <a:solidFill>
                <a:srgbClr val="666666"/>
              </a:solidFill>
              <a:ln>
                <a:noFill/>
              </a:ln>
            </p:spPr>
            <p:txBody>
              <a:bodyPr spcFirstLastPara="1" wrap="square" lIns="121900" tIns="121900" rIns="121900" bIns="121900" anchor="ctr" anchorCtr="0">
                <a:noAutofit/>
              </a:bodyPr>
              <a:lstStyle/>
              <a:p>
                <a:endParaRPr sz="2400" dirty="0"/>
              </a:p>
            </p:txBody>
          </p:sp>
          <p:sp>
            <p:nvSpPr>
              <p:cNvPr id="1742" name="Google Shape;1751;p51">
                <a:extLst>
                  <a:ext uri="{FF2B5EF4-FFF2-40B4-BE49-F238E27FC236}">
                    <a16:creationId xmlns:a16="http://schemas.microsoft.com/office/drawing/2014/main" id="{1E14E322-3A2F-F466-A94A-2A85C42993FE}"/>
                  </a:ext>
                </a:extLst>
              </p:cNvPr>
              <p:cNvSpPr/>
              <p:nvPr/>
            </p:nvSpPr>
            <p:spPr>
              <a:xfrm>
                <a:off x="4111263" y="4624025"/>
                <a:ext cx="3350" cy="3350"/>
              </a:xfrm>
              <a:custGeom>
                <a:avLst/>
                <a:gdLst/>
                <a:ahLst/>
                <a:cxnLst/>
                <a:rect l="l" t="t" r="r" b="b"/>
                <a:pathLst>
                  <a:path w="134" h="134" extrusionOk="0">
                    <a:moveTo>
                      <a:pt x="134" y="134"/>
                    </a:moveTo>
                    <a:cubicBezTo>
                      <a:pt x="67" y="100"/>
                      <a:pt x="34" y="34"/>
                      <a:pt x="1" y="0"/>
                    </a:cubicBezTo>
                    <a:cubicBezTo>
                      <a:pt x="34" y="34"/>
                      <a:pt x="67" y="100"/>
                      <a:pt x="134" y="134"/>
                    </a:cubicBezTo>
                    <a:close/>
                  </a:path>
                </a:pathLst>
              </a:custGeom>
              <a:solidFill>
                <a:srgbClr val="666666"/>
              </a:solidFill>
              <a:ln>
                <a:noFill/>
              </a:ln>
            </p:spPr>
            <p:txBody>
              <a:bodyPr spcFirstLastPara="1" wrap="square" lIns="121900" tIns="121900" rIns="121900" bIns="121900" anchor="ctr" anchorCtr="0">
                <a:noAutofit/>
              </a:bodyPr>
              <a:lstStyle/>
              <a:p>
                <a:endParaRPr sz="2400" dirty="0"/>
              </a:p>
            </p:txBody>
          </p:sp>
          <p:sp>
            <p:nvSpPr>
              <p:cNvPr id="1743" name="Google Shape;1752;p51">
                <a:extLst>
                  <a:ext uri="{FF2B5EF4-FFF2-40B4-BE49-F238E27FC236}">
                    <a16:creationId xmlns:a16="http://schemas.microsoft.com/office/drawing/2014/main" id="{D5B2D866-F375-BCEA-D84D-D19AEC5574A9}"/>
                  </a:ext>
                </a:extLst>
              </p:cNvPr>
              <p:cNvSpPr/>
              <p:nvPr/>
            </p:nvSpPr>
            <p:spPr>
              <a:xfrm>
                <a:off x="4109588" y="4619850"/>
                <a:ext cx="875" cy="1700"/>
              </a:xfrm>
              <a:custGeom>
                <a:avLst/>
                <a:gdLst/>
                <a:ahLst/>
                <a:cxnLst/>
                <a:rect l="l" t="t" r="r" b="b"/>
                <a:pathLst>
                  <a:path w="35" h="68" extrusionOk="0">
                    <a:moveTo>
                      <a:pt x="1" y="1"/>
                    </a:moveTo>
                    <a:cubicBezTo>
                      <a:pt x="1" y="34"/>
                      <a:pt x="34" y="34"/>
                      <a:pt x="34" y="67"/>
                    </a:cubicBezTo>
                    <a:cubicBezTo>
                      <a:pt x="34" y="34"/>
                      <a:pt x="1" y="34"/>
                      <a:pt x="1" y="1"/>
                    </a:cubicBezTo>
                    <a:close/>
                  </a:path>
                </a:pathLst>
              </a:custGeom>
              <a:solidFill>
                <a:srgbClr val="666666"/>
              </a:solidFill>
              <a:ln>
                <a:noFill/>
              </a:ln>
            </p:spPr>
            <p:txBody>
              <a:bodyPr spcFirstLastPara="1" wrap="square" lIns="121900" tIns="121900" rIns="121900" bIns="121900" anchor="ctr" anchorCtr="0">
                <a:noAutofit/>
              </a:bodyPr>
              <a:lstStyle/>
              <a:p>
                <a:endParaRPr sz="2400" dirty="0"/>
              </a:p>
            </p:txBody>
          </p:sp>
          <p:sp>
            <p:nvSpPr>
              <p:cNvPr id="1744" name="Google Shape;1753;p51">
                <a:extLst>
                  <a:ext uri="{FF2B5EF4-FFF2-40B4-BE49-F238E27FC236}">
                    <a16:creationId xmlns:a16="http://schemas.microsoft.com/office/drawing/2014/main" id="{9EF78158-42CD-A275-EEF1-12989729A98B}"/>
                  </a:ext>
                </a:extLst>
              </p:cNvPr>
              <p:cNvSpPr/>
              <p:nvPr/>
            </p:nvSpPr>
            <p:spPr>
              <a:xfrm>
                <a:off x="5010238" y="4568150"/>
                <a:ext cx="5850" cy="5025"/>
              </a:xfrm>
              <a:custGeom>
                <a:avLst/>
                <a:gdLst/>
                <a:ahLst/>
                <a:cxnLst/>
                <a:rect l="l" t="t" r="r" b="b"/>
                <a:pathLst>
                  <a:path w="234" h="201" extrusionOk="0">
                    <a:moveTo>
                      <a:pt x="234" y="0"/>
                    </a:moveTo>
                    <a:cubicBezTo>
                      <a:pt x="134" y="34"/>
                      <a:pt x="67" y="134"/>
                      <a:pt x="1" y="200"/>
                    </a:cubicBezTo>
                    <a:cubicBezTo>
                      <a:pt x="67" y="134"/>
                      <a:pt x="167" y="34"/>
                      <a:pt x="234"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745" name="Google Shape;1754;p51">
                <a:extLst>
                  <a:ext uri="{FF2B5EF4-FFF2-40B4-BE49-F238E27FC236}">
                    <a16:creationId xmlns:a16="http://schemas.microsoft.com/office/drawing/2014/main" id="{3D617A4D-05B7-758E-A732-FFB3693254E5}"/>
                  </a:ext>
                </a:extLst>
              </p:cNvPr>
              <p:cNvSpPr/>
              <p:nvPr/>
            </p:nvSpPr>
            <p:spPr>
              <a:xfrm>
                <a:off x="5025263" y="4559800"/>
                <a:ext cx="850" cy="875"/>
              </a:xfrm>
              <a:custGeom>
                <a:avLst/>
                <a:gdLst/>
                <a:ahLst/>
                <a:cxnLst/>
                <a:rect l="l" t="t" r="r" b="b"/>
                <a:pathLst>
                  <a:path w="34" h="35" extrusionOk="0">
                    <a:moveTo>
                      <a:pt x="33" y="1"/>
                    </a:moveTo>
                    <a:cubicBezTo>
                      <a:pt x="33" y="34"/>
                      <a:pt x="0" y="34"/>
                      <a:pt x="0" y="34"/>
                    </a:cubicBezTo>
                    <a:cubicBezTo>
                      <a:pt x="0" y="34"/>
                      <a:pt x="33" y="34"/>
                      <a:pt x="33" y="1"/>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746" name="Google Shape;1755;p51">
                <a:extLst>
                  <a:ext uri="{FF2B5EF4-FFF2-40B4-BE49-F238E27FC236}">
                    <a16:creationId xmlns:a16="http://schemas.microsoft.com/office/drawing/2014/main" id="{64AF4EDC-B9CE-5234-DE4D-303FA112A7C9}"/>
                  </a:ext>
                </a:extLst>
              </p:cNvPr>
              <p:cNvSpPr/>
              <p:nvPr/>
            </p:nvSpPr>
            <p:spPr>
              <a:xfrm>
                <a:off x="4125438" y="4635700"/>
                <a:ext cx="8375" cy="9200"/>
              </a:xfrm>
              <a:custGeom>
                <a:avLst/>
                <a:gdLst/>
                <a:ahLst/>
                <a:cxnLst/>
                <a:rect l="l" t="t" r="r" b="b"/>
                <a:pathLst>
                  <a:path w="335" h="368" extrusionOk="0">
                    <a:moveTo>
                      <a:pt x="1" y="0"/>
                    </a:moveTo>
                    <a:cubicBezTo>
                      <a:pt x="134" y="100"/>
                      <a:pt x="234" y="234"/>
                      <a:pt x="334" y="367"/>
                    </a:cubicBezTo>
                    <a:lnTo>
                      <a:pt x="334" y="367"/>
                    </a:lnTo>
                    <a:cubicBezTo>
                      <a:pt x="234" y="234"/>
                      <a:pt x="134" y="100"/>
                      <a:pt x="1" y="0"/>
                    </a:cubicBezTo>
                    <a:close/>
                  </a:path>
                </a:pathLst>
              </a:custGeom>
              <a:solidFill>
                <a:srgbClr val="666666"/>
              </a:solidFill>
              <a:ln>
                <a:noFill/>
              </a:ln>
            </p:spPr>
            <p:txBody>
              <a:bodyPr spcFirstLastPara="1" wrap="square" lIns="121900" tIns="121900" rIns="121900" bIns="121900" anchor="ctr" anchorCtr="0">
                <a:noAutofit/>
              </a:bodyPr>
              <a:lstStyle/>
              <a:p>
                <a:endParaRPr sz="2400" dirty="0"/>
              </a:p>
            </p:txBody>
          </p:sp>
          <p:sp>
            <p:nvSpPr>
              <p:cNvPr id="1747" name="Google Shape;1756;p51">
                <a:extLst>
                  <a:ext uri="{FF2B5EF4-FFF2-40B4-BE49-F238E27FC236}">
                    <a16:creationId xmlns:a16="http://schemas.microsoft.com/office/drawing/2014/main" id="{E5050340-91C1-4122-9B7C-78C558A59396}"/>
                  </a:ext>
                </a:extLst>
              </p:cNvPr>
              <p:cNvSpPr/>
              <p:nvPr/>
            </p:nvSpPr>
            <p:spPr>
              <a:xfrm>
                <a:off x="5000238" y="4573150"/>
                <a:ext cx="10025" cy="11700"/>
              </a:xfrm>
              <a:custGeom>
                <a:avLst/>
                <a:gdLst/>
                <a:ahLst/>
                <a:cxnLst/>
                <a:rect l="l" t="t" r="r" b="b"/>
                <a:pathLst>
                  <a:path w="401" h="468" extrusionOk="0">
                    <a:moveTo>
                      <a:pt x="0" y="467"/>
                    </a:moveTo>
                    <a:cubicBezTo>
                      <a:pt x="100" y="301"/>
                      <a:pt x="234" y="134"/>
                      <a:pt x="401" y="0"/>
                    </a:cubicBezTo>
                    <a:cubicBezTo>
                      <a:pt x="234" y="134"/>
                      <a:pt x="100" y="301"/>
                      <a:pt x="0" y="467"/>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748" name="Google Shape;1757;p51">
                <a:extLst>
                  <a:ext uri="{FF2B5EF4-FFF2-40B4-BE49-F238E27FC236}">
                    <a16:creationId xmlns:a16="http://schemas.microsoft.com/office/drawing/2014/main" id="{D6563CB6-E689-5650-7E51-CC3070C1FBA0}"/>
                  </a:ext>
                </a:extLst>
              </p:cNvPr>
              <p:cNvSpPr/>
              <p:nvPr/>
            </p:nvSpPr>
            <p:spPr>
              <a:xfrm>
                <a:off x="4109588" y="4557300"/>
                <a:ext cx="917350" cy="87600"/>
              </a:xfrm>
              <a:custGeom>
                <a:avLst/>
                <a:gdLst/>
                <a:ahLst/>
                <a:cxnLst/>
                <a:rect l="l" t="t" r="r" b="b"/>
                <a:pathLst>
                  <a:path w="36694" h="3504" extrusionOk="0">
                    <a:moveTo>
                      <a:pt x="36694" y="1"/>
                    </a:moveTo>
                    <a:lnTo>
                      <a:pt x="1" y="2503"/>
                    </a:lnTo>
                    <a:cubicBezTo>
                      <a:pt x="1" y="2536"/>
                      <a:pt x="34" y="2536"/>
                      <a:pt x="34" y="2569"/>
                    </a:cubicBezTo>
                    <a:cubicBezTo>
                      <a:pt x="34" y="2603"/>
                      <a:pt x="34" y="2636"/>
                      <a:pt x="68" y="2669"/>
                    </a:cubicBezTo>
                    <a:cubicBezTo>
                      <a:pt x="101" y="2703"/>
                      <a:pt x="134" y="2769"/>
                      <a:pt x="201" y="2803"/>
                    </a:cubicBezTo>
                    <a:cubicBezTo>
                      <a:pt x="335" y="2903"/>
                      <a:pt x="468" y="3003"/>
                      <a:pt x="568" y="3103"/>
                    </a:cubicBezTo>
                    <a:cubicBezTo>
                      <a:pt x="601" y="3103"/>
                      <a:pt x="601" y="3136"/>
                      <a:pt x="635" y="3136"/>
                    </a:cubicBezTo>
                    <a:cubicBezTo>
                      <a:pt x="768" y="3236"/>
                      <a:pt x="868" y="3370"/>
                      <a:pt x="968" y="3503"/>
                    </a:cubicBezTo>
                    <a:lnTo>
                      <a:pt x="35626" y="1135"/>
                    </a:lnTo>
                    <a:cubicBezTo>
                      <a:pt x="35726" y="935"/>
                      <a:pt x="35860" y="768"/>
                      <a:pt x="35993" y="634"/>
                    </a:cubicBezTo>
                    <a:lnTo>
                      <a:pt x="36027" y="634"/>
                    </a:lnTo>
                    <a:cubicBezTo>
                      <a:pt x="36093" y="568"/>
                      <a:pt x="36160" y="501"/>
                      <a:pt x="36260" y="434"/>
                    </a:cubicBezTo>
                    <a:cubicBezTo>
                      <a:pt x="36327" y="368"/>
                      <a:pt x="36427" y="301"/>
                      <a:pt x="36527" y="234"/>
                    </a:cubicBezTo>
                    <a:cubicBezTo>
                      <a:pt x="36560" y="201"/>
                      <a:pt x="36594" y="167"/>
                      <a:pt x="36627" y="134"/>
                    </a:cubicBezTo>
                    <a:cubicBezTo>
                      <a:pt x="36627" y="134"/>
                      <a:pt x="36627" y="134"/>
                      <a:pt x="36660" y="101"/>
                    </a:cubicBezTo>
                    <a:cubicBezTo>
                      <a:pt x="36660" y="67"/>
                      <a:pt x="36694" y="34"/>
                      <a:pt x="36694" y="1"/>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749" name="Google Shape;1758;p51">
                <a:extLst>
                  <a:ext uri="{FF2B5EF4-FFF2-40B4-BE49-F238E27FC236}">
                    <a16:creationId xmlns:a16="http://schemas.microsoft.com/office/drawing/2014/main" id="{6474910B-3557-3817-2865-09121727268C}"/>
                  </a:ext>
                </a:extLst>
              </p:cNvPr>
              <p:cNvSpPr/>
              <p:nvPr/>
            </p:nvSpPr>
            <p:spPr>
              <a:xfrm>
                <a:off x="4109588" y="4557300"/>
                <a:ext cx="917350" cy="87600"/>
              </a:xfrm>
              <a:custGeom>
                <a:avLst/>
                <a:gdLst/>
                <a:ahLst/>
                <a:cxnLst/>
                <a:rect l="l" t="t" r="r" b="b"/>
                <a:pathLst>
                  <a:path w="36694" h="3504" extrusionOk="0">
                    <a:moveTo>
                      <a:pt x="1" y="2503"/>
                    </a:moveTo>
                    <a:cubicBezTo>
                      <a:pt x="1" y="2536"/>
                      <a:pt x="34" y="2536"/>
                      <a:pt x="34" y="2569"/>
                    </a:cubicBezTo>
                    <a:cubicBezTo>
                      <a:pt x="34" y="2603"/>
                      <a:pt x="34" y="2636"/>
                      <a:pt x="68" y="2669"/>
                    </a:cubicBezTo>
                    <a:cubicBezTo>
                      <a:pt x="101" y="2703"/>
                      <a:pt x="134" y="2769"/>
                      <a:pt x="201" y="2803"/>
                    </a:cubicBezTo>
                    <a:cubicBezTo>
                      <a:pt x="335" y="2903"/>
                      <a:pt x="468" y="3003"/>
                      <a:pt x="568" y="3103"/>
                    </a:cubicBezTo>
                    <a:cubicBezTo>
                      <a:pt x="601" y="3103"/>
                      <a:pt x="601" y="3136"/>
                      <a:pt x="635" y="3136"/>
                    </a:cubicBezTo>
                    <a:cubicBezTo>
                      <a:pt x="768" y="3236"/>
                      <a:pt x="868" y="3370"/>
                      <a:pt x="968" y="3503"/>
                    </a:cubicBezTo>
                    <a:lnTo>
                      <a:pt x="35626" y="1135"/>
                    </a:lnTo>
                    <a:lnTo>
                      <a:pt x="35626" y="1135"/>
                    </a:lnTo>
                    <a:cubicBezTo>
                      <a:pt x="35726" y="935"/>
                      <a:pt x="35860" y="768"/>
                      <a:pt x="35993" y="634"/>
                    </a:cubicBezTo>
                    <a:lnTo>
                      <a:pt x="36027" y="634"/>
                    </a:lnTo>
                    <a:cubicBezTo>
                      <a:pt x="36093" y="568"/>
                      <a:pt x="36160" y="501"/>
                      <a:pt x="36260" y="434"/>
                    </a:cubicBezTo>
                    <a:cubicBezTo>
                      <a:pt x="36327" y="368"/>
                      <a:pt x="36427" y="301"/>
                      <a:pt x="36527" y="234"/>
                    </a:cubicBezTo>
                    <a:cubicBezTo>
                      <a:pt x="36560" y="201"/>
                      <a:pt x="36594" y="167"/>
                      <a:pt x="36627" y="134"/>
                    </a:cubicBezTo>
                    <a:cubicBezTo>
                      <a:pt x="36627" y="134"/>
                      <a:pt x="36627" y="134"/>
                      <a:pt x="36660" y="101"/>
                    </a:cubicBezTo>
                    <a:cubicBezTo>
                      <a:pt x="36660" y="67"/>
                      <a:pt x="36694" y="34"/>
                      <a:pt x="36694" y="1"/>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750" name="Google Shape;1759;p51">
                <a:extLst>
                  <a:ext uri="{FF2B5EF4-FFF2-40B4-BE49-F238E27FC236}">
                    <a16:creationId xmlns:a16="http://schemas.microsoft.com/office/drawing/2014/main" id="{1B2FA4C7-FA4E-291B-B7D3-A82A6AB8AA88}"/>
                  </a:ext>
                </a:extLst>
              </p:cNvPr>
              <p:cNvSpPr/>
              <p:nvPr/>
            </p:nvSpPr>
            <p:spPr>
              <a:xfrm>
                <a:off x="4109588" y="4557300"/>
                <a:ext cx="917350" cy="87600"/>
              </a:xfrm>
              <a:custGeom>
                <a:avLst/>
                <a:gdLst/>
                <a:ahLst/>
                <a:cxnLst/>
                <a:rect l="l" t="t" r="r" b="b"/>
                <a:pathLst>
                  <a:path w="36694" h="3504" extrusionOk="0">
                    <a:moveTo>
                      <a:pt x="36694" y="1"/>
                    </a:moveTo>
                    <a:lnTo>
                      <a:pt x="1" y="2503"/>
                    </a:lnTo>
                    <a:cubicBezTo>
                      <a:pt x="1" y="2536"/>
                      <a:pt x="34" y="2536"/>
                      <a:pt x="34" y="2569"/>
                    </a:cubicBezTo>
                    <a:cubicBezTo>
                      <a:pt x="34" y="2603"/>
                      <a:pt x="34" y="2636"/>
                      <a:pt x="68" y="2669"/>
                    </a:cubicBezTo>
                    <a:cubicBezTo>
                      <a:pt x="101" y="2703"/>
                      <a:pt x="134" y="2769"/>
                      <a:pt x="201" y="2803"/>
                    </a:cubicBezTo>
                    <a:cubicBezTo>
                      <a:pt x="335" y="2903"/>
                      <a:pt x="468" y="3003"/>
                      <a:pt x="568" y="3103"/>
                    </a:cubicBezTo>
                    <a:cubicBezTo>
                      <a:pt x="601" y="3103"/>
                      <a:pt x="601" y="3136"/>
                      <a:pt x="635" y="3136"/>
                    </a:cubicBezTo>
                    <a:cubicBezTo>
                      <a:pt x="768" y="3236"/>
                      <a:pt x="868" y="3370"/>
                      <a:pt x="968" y="3503"/>
                    </a:cubicBezTo>
                    <a:lnTo>
                      <a:pt x="35626" y="1135"/>
                    </a:lnTo>
                    <a:cubicBezTo>
                      <a:pt x="35726" y="935"/>
                      <a:pt x="35860" y="768"/>
                      <a:pt x="35993" y="634"/>
                    </a:cubicBezTo>
                    <a:lnTo>
                      <a:pt x="36027" y="634"/>
                    </a:lnTo>
                    <a:cubicBezTo>
                      <a:pt x="36093" y="568"/>
                      <a:pt x="36160" y="501"/>
                      <a:pt x="36260" y="434"/>
                    </a:cubicBezTo>
                    <a:cubicBezTo>
                      <a:pt x="36327" y="368"/>
                      <a:pt x="36427" y="301"/>
                      <a:pt x="36527" y="234"/>
                    </a:cubicBezTo>
                    <a:cubicBezTo>
                      <a:pt x="36560" y="201"/>
                      <a:pt x="36594" y="167"/>
                      <a:pt x="36627" y="134"/>
                    </a:cubicBezTo>
                    <a:cubicBezTo>
                      <a:pt x="36627" y="134"/>
                      <a:pt x="36627" y="134"/>
                      <a:pt x="36660" y="101"/>
                    </a:cubicBezTo>
                    <a:cubicBezTo>
                      <a:pt x="36660" y="67"/>
                      <a:pt x="36694" y="34"/>
                      <a:pt x="36694" y="1"/>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751" name="Google Shape;1760;p51">
                <a:extLst>
                  <a:ext uri="{FF2B5EF4-FFF2-40B4-BE49-F238E27FC236}">
                    <a16:creationId xmlns:a16="http://schemas.microsoft.com/office/drawing/2014/main" id="{617791FD-F961-54C3-6A2B-ED94972197A9}"/>
                  </a:ext>
                </a:extLst>
              </p:cNvPr>
              <p:cNvSpPr/>
              <p:nvPr/>
            </p:nvSpPr>
            <p:spPr>
              <a:xfrm>
                <a:off x="4966888" y="4711575"/>
                <a:ext cx="10850" cy="26725"/>
              </a:xfrm>
              <a:custGeom>
                <a:avLst/>
                <a:gdLst/>
                <a:ahLst/>
                <a:cxnLst/>
                <a:rect l="l" t="t" r="r" b="b"/>
                <a:pathLst>
                  <a:path w="434" h="1069" extrusionOk="0">
                    <a:moveTo>
                      <a:pt x="0" y="1068"/>
                    </a:moveTo>
                    <a:lnTo>
                      <a:pt x="0" y="1068"/>
                    </a:lnTo>
                    <a:lnTo>
                      <a:pt x="434" y="1"/>
                    </a:lnTo>
                    <a:lnTo>
                      <a:pt x="434" y="1"/>
                    </a:ln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752" name="Google Shape;1761;p51">
                <a:extLst>
                  <a:ext uri="{FF2B5EF4-FFF2-40B4-BE49-F238E27FC236}">
                    <a16:creationId xmlns:a16="http://schemas.microsoft.com/office/drawing/2014/main" id="{1F983760-A940-E375-0B14-83794D1C1AF7}"/>
                  </a:ext>
                </a:extLst>
              </p:cNvPr>
              <p:cNvSpPr/>
              <p:nvPr/>
            </p:nvSpPr>
            <p:spPr>
              <a:xfrm>
                <a:off x="4192163" y="4710750"/>
                <a:ext cx="785575" cy="88425"/>
              </a:xfrm>
              <a:custGeom>
                <a:avLst/>
                <a:gdLst/>
                <a:ahLst/>
                <a:cxnLst/>
                <a:rect l="l" t="t" r="r" b="b"/>
                <a:pathLst>
                  <a:path w="31423" h="3537" extrusionOk="0">
                    <a:moveTo>
                      <a:pt x="31423" y="0"/>
                    </a:moveTo>
                    <a:lnTo>
                      <a:pt x="0" y="2502"/>
                    </a:lnTo>
                    <a:lnTo>
                      <a:pt x="467" y="3536"/>
                    </a:lnTo>
                    <a:lnTo>
                      <a:pt x="30989" y="1101"/>
                    </a:lnTo>
                    <a:lnTo>
                      <a:pt x="31423" y="34"/>
                    </a:lnTo>
                    <a:lnTo>
                      <a:pt x="31423" y="0"/>
                    </a:ln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753" name="Google Shape;1762;p51">
                <a:extLst>
                  <a:ext uri="{FF2B5EF4-FFF2-40B4-BE49-F238E27FC236}">
                    <a16:creationId xmlns:a16="http://schemas.microsoft.com/office/drawing/2014/main" id="{83012075-310D-0962-8CFE-9770966EB956}"/>
                  </a:ext>
                </a:extLst>
              </p:cNvPr>
              <p:cNvSpPr/>
              <p:nvPr/>
            </p:nvSpPr>
            <p:spPr>
              <a:xfrm>
                <a:off x="4192163" y="4710750"/>
                <a:ext cx="785575" cy="88425"/>
              </a:xfrm>
              <a:custGeom>
                <a:avLst/>
                <a:gdLst/>
                <a:ahLst/>
                <a:cxnLst/>
                <a:rect l="l" t="t" r="r" b="b"/>
                <a:pathLst>
                  <a:path w="31423" h="3537" extrusionOk="0">
                    <a:moveTo>
                      <a:pt x="0" y="2502"/>
                    </a:moveTo>
                    <a:lnTo>
                      <a:pt x="467" y="3536"/>
                    </a:lnTo>
                    <a:lnTo>
                      <a:pt x="30989" y="1101"/>
                    </a:lnTo>
                    <a:lnTo>
                      <a:pt x="31423" y="34"/>
                    </a:lnTo>
                    <a:lnTo>
                      <a:pt x="31423" y="34"/>
                    </a:lnTo>
                    <a:lnTo>
                      <a:pt x="31423" y="0"/>
                    </a:ln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754" name="Google Shape;1763;p51">
                <a:extLst>
                  <a:ext uri="{FF2B5EF4-FFF2-40B4-BE49-F238E27FC236}">
                    <a16:creationId xmlns:a16="http://schemas.microsoft.com/office/drawing/2014/main" id="{2E3D10C6-CA4A-E80F-2560-5246E24C10D0}"/>
                  </a:ext>
                </a:extLst>
              </p:cNvPr>
              <p:cNvSpPr/>
              <p:nvPr/>
            </p:nvSpPr>
            <p:spPr>
              <a:xfrm>
                <a:off x="4192163" y="4710750"/>
                <a:ext cx="785575" cy="88425"/>
              </a:xfrm>
              <a:custGeom>
                <a:avLst/>
                <a:gdLst/>
                <a:ahLst/>
                <a:cxnLst/>
                <a:rect l="l" t="t" r="r" b="b"/>
                <a:pathLst>
                  <a:path w="31423" h="3537" extrusionOk="0">
                    <a:moveTo>
                      <a:pt x="31423" y="0"/>
                    </a:moveTo>
                    <a:lnTo>
                      <a:pt x="0" y="2502"/>
                    </a:lnTo>
                    <a:lnTo>
                      <a:pt x="467" y="3536"/>
                    </a:lnTo>
                    <a:lnTo>
                      <a:pt x="30989" y="1101"/>
                    </a:lnTo>
                    <a:lnTo>
                      <a:pt x="31423" y="34"/>
                    </a:lnTo>
                    <a:lnTo>
                      <a:pt x="31423" y="0"/>
                    </a:ln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756" name="Google Shape;1765;p51">
                <a:extLst>
                  <a:ext uri="{FF2B5EF4-FFF2-40B4-BE49-F238E27FC236}">
                    <a16:creationId xmlns:a16="http://schemas.microsoft.com/office/drawing/2014/main" id="{68BFFA72-A492-8D67-7236-5F23FE29D62B}"/>
                  </a:ext>
                </a:extLst>
              </p:cNvPr>
              <p:cNvSpPr/>
              <p:nvPr/>
            </p:nvSpPr>
            <p:spPr>
              <a:xfrm>
                <a:off x="10909763" y="1912067"/>
                <a:ext cx="1033275" cy="1569475"/>
              </a:xfrm>
              <a:custGeom>
                <a:avLst/>
                <a:gdLst/>
                <a:ahLst/>
                <a:cxnLst/>
                <a:rect l="l" t="t" r="r" b="b"/>
                <a:pathLst>
                  <a:path w="41331" h="62779" extrusionOk="0">
                    <a:moveTo>
                      <a:pt x="3003" y="19848"/>
                    </a:moveTo>
                    <a:lnTo>
                      <a:pt x="3503" y="19848"/>
                    </a:lnTo>
                    <a:cubicBezTo>
                      <a:pt x="4571" y="18814"/>
                      <a:pt x="5938" y="18146"/>
                      <a:pt x="7473" y="18146"/>
                    </a:cubicBezTo>
                    <a:cubicBezTo>
                      <a:pt x="10742" y="18146"/>
                      <a:pt x="13410" y="21082"/>
                      <a:pt x="13410" y="24684"/>
                    </a:cubicBezTo>
                    <a:cubicBezTo>
                      <a:pt x="13410" y="28320"/>
                      <a:pt x="10742" y="31222"/>
                      <a:pt x="7473" y="31222"/>
                    </a:cubicBezTo>
                    <a:cubicBezTo>
                      <a:pt x="5938" y="31222"/>
                      <a:pt x="4571" y="30589"/>
                      <a:pt x="3503" y="29555"/>
                    </a:cubicBezTo>
                    <a:lnTo>
                      <a:pt x="3003" y="29555"/>
                    </a:lnTo>
                    <a:cubicBezTo>
                      <a:pt x="1368" y="29555"/>
                      <a:pt x="1" y="30889"/>
                      <a:pt x="1" y="32523"/>
                    </a:cubicBezTo>
                    <a:lnTo>
                      <a:pt x="1" y="49402"/>
                    </a:lnTo>
                    <a:lnTo>
                      <a:pt x="16880" y="49402"/>
                    </a:lnTo>
                    <a:cubicBezTo>
                      <a:pt x="18547" y="49402"/>
                      <a:pt x="19882" y="50736"/>
                      <a:pt x="19882" y="52404"/>
                    </a:cubicBezTo>
                    <a:lnTo>
                      <a:pt x="19882" y="52871"/>
                    </a:lnTo>
                    <a:cubicBezTo>
                      <a:pt x="18814" y="53939"/>
                      <a:pt x="18180" y="55340"/>
                      <a:pt x="18180" y="56841"/>
                    </a:cubicBezTo>
                    <a:cubicBezTo>
                      <a:pt x="18180" y="60143"/>
                      <a:pt x="21116" y="62778"/>
                      <a:pt x="24718" y="62778"/>
                    </a:cubicBezTo>
                    <a:cubicBezTo>
                      <a:pt x="28321" y="62778"/>
                      <a:pt x="31256" y="60143"/>
                      <a:pt x="31256" y="56841"/>
                    </a:cubicBezTo>
                    <a:cubicBezTo>
                      <a:pt x="31256" y="55340"/>
                      <a:pt x="30623" y="53939"/>
                      <a:pt x="29589" y="52871"/>
                    </a:cubicBezTo>
                    <a:lnTo>
                      <a:pt x="29589" y="52404"/>
                    </a:lnTo>
                    <a:cubicBezTo>
                      <a:pt x="29589" y="50736"/>
                      <a:pt x="30923" y="49402"/>
                      <a:pt x="32557" y="49402"/>
                    </a:cubicBezTo>
                    <a:lnTo>
                      <a:pt x="39996" y="49402"/>
                    </a:lnTo>
                    <a:cubicBezTo>
                      <a:pt x="40863" y="46233"/>
                      <a:pt x="41330" y="42897"/>
                      <a:pt x="41330" y="39462"/>
                    </a:cubicBezTo>
                    <a:cubicBezTo>
                      <a:pt x="41330" y="17646"/>
                      <a:pt x="22817" y="0"/>
                      <a:pt x="1" y="0"/>
                    </a:cubicBezTo>
                    <a:lnTo>
                      <a:pt x="1" y="16846"/>
                    </a:lnTo>
                    <a:cubicBezTo>
                      <a:pt x="34" y="18513"/>
                      <a:pt x="1368" y="19848"/>
                      <a:pt x="3003" y="19848"/>
                    </a:cubicBezTo>
                    <a:close/>
                  </a:path>
                </a:pathLst>
              </a:custGeom>
              <a:solidFill>
                <a:schemeClr val="accent3"/>
              </a:solidFill>
              <a:ln w="381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758" name="Google Shape;1767;p51">
                <a:extLst>
                  <a:ext uri="{FF2B5EF4-FFF2-40B4-BE49-F238E27FC236}">
                    <a16:creationId xmlns:a16="http://schemas.microsoft.com/office/drawing/2014/main" id="{681CDB3F-F4DA-A2BC-352E-6A8F10E8DE08}"/>
                  </a:ext>
                </a:extLst>
              </p:cNvPr>
              <p:cNvSpPr/>
              <p:nvPr/>
            </p:nvSpPr>
            <p:spPr>
              <a:xfrm>
                <a:off x="10575338" y="3128800"/>
                <a:ext cx="1334300" cy="1235900"/>
              </a:xfrm>
              <a:custGeom>
                <a:avLst/>
                <a:gdLst/>
                <a:ahLst/>
                <a:cxnLst/>
                <a:rect l="l" t="t" r="r" b="b"/>
                <a:pathLst>
                  <a:path w="53372" h="49436" extrusionOk="0">
                    <a:moveTo>
                      <a:pt x="31423" y="48335"/>
                    </a:moveTo>
                    <a:lnTo>
                      <a:pt x="31390" y="48335"/>
                    </a:lnTo>
                    <a:cubicBezTo>
                      <a:pt x="31390" y="48335"/>
                      <a:pt x="41363" y="24684"/>
                      <a:pt x="42197" y="22550"/>
                    </a:cubicBezTo>
                    <a:cubicBezTo>
                      <a:pt x="42898" y="20848"/>
                      <a:pt x="47501" y="12743"/>
                      <a:pt x="49269" y="9640"/>
                    </a:cubicBezTo>
                    <a:cubicBezTo>
                      <a:pt x="49503" y="9240"/>
                      <a:pt x="49703" y="8873"/>
                      <a:pt x="49936" y="8473"/>
                    </a:cubicBezTo>
                    <a:cubicBezTo>
                      <a:pt x="49936" y="8440"/>
                      <a:pt x="49936" y="8440"/>
                      <a:pt x="49936" y="8440"/>
                    </a:cubicBezTo>
                    <a:lnTo>
                      <a:pt x="49936" y="8440"/>
                    </a:lnTo>
                    <a:cubicBezTo>
                      <a:pt x="51404" y="5804"/>
                      <a:pt x="52571" y="2969"/>
                      <a:pt x="53372" y="0"/>
                    </a:cubicBezTo>
                    <a:lnTo>
                      <a:pt x="45933" y="0"/>
                    </a:lnTo>
                    <a:cubicBezTo>
                      <a:pt x="44299" y="0"/>
                      <a:pt x="42965" y="1334"/>
                      <a:pt x="42965" y="3002"/>
                    </a:cubicBezTo>
                    <a:lnTo>
                      <a:pt x="42965" y="3503"/>
                    </a:lnTo>
                    <a:cubicBezTo>
                      <a:pt x="43999" y="4537"/>
                      <a:pt x="44632" y="5938"/>
                      <a:pt x="44632" y="7472"/>
                    </a:cubicBezTo>
                    <a:cubicBezTo>
                      <a:pt x="44632" y="10741"/>
                      <a:pt x="41730" y="13376"/>
                      <a:pt x="38094" y="13376"/>
                    </a:cubicBezTo>
                    <a:cubicBezTo>
                      <a:pt x="34492" y="13376"/>
                      <a:pt x="31556" y="10741"/>
                      <a:pt x="31556" y="7472"/>
                    </a:cubicBezTo>
                    <a:cubicBezTo>
                      <a:pt x="31556" y="5938"/>
                      <a:pt x="32190" y="4537"/>
                      <a:pt x="33258" y="3503"/>
                    </a:cubicBezTo>
                    <a:lnTo>
                      <a:pt x="33258" y="3002"/>
                    </a:lnTo>
                    <a:cubicBezTo>
                      <a:pt x="33258" y="1334"/>
                      <a:pt x="31923" y="0"/>
                      <a:pt x="30256" y="0"/>
                    </a:cubicBezTo>
                    <a:lnTo>
                      <a:pt x="13410" y="0"/>
                    </a:lnTo>
                    <a:lnTo>
                      <a:pt x="13410" y="0"/>
                    </a:lnTo>
                    <a:lnTo>
                      <a:pt x="13410" y="16879"/>
                    </a:lnTo>
                    <a:cubicBezTo>
                      <a:pt x="13410" y="18513"/>
                      <a:pt x="12043" y="19881"/>
                      <a:pt x="10408" y="19881"/>
                    </a:cubicBezTo>
                    <a:lnTo>
                      <a:pt x="9908" y="19881"/>
                    </a:lnTo>
                    <a:cubicBezTo>
                      <a:pt x="8874" y="18814"/>
                      <a:pt x="7473" y="18180"/>
                      <a:pt x="5938" y="18180"/>
                    </a:cubicBezTo>
                    <a:cubicBezTo>
                      <a:pt x="2669" y="18180"/>
                      <a:pt x="1" y="21115"/>
                      <a:pt x="1" y="24718"/>
                    </a:cubicBezTo>
                    <a:cubicBezTo>
                      <a:pt x="1" y="28320"/>
                      <a:pt x="2669" y="31256"/>
                      <a:pt x="5938" y="31256"/>
                    </a:cubicBezTo>
                    <a:cubicBezTo>
                      <a:pt x="7473" y="31256"/>
                      <a:pt x="8874" y="30622"/>
                      <a:pt x="9908" y="29555"/>
                    </a:cubicBezTo>
                    <a:lnTo>
                      <a:pt x="10408" y="29555"/>
                    </a:lnTo>
                    <a:cubicBezTo>
                      <a:pt x="12043" y="29555"/>
                      <a:pt x="13410" y="30889"/>
                      <a:pt x="13410" y="32557"/>
                    </a:cubicBezTo>
                    <a:lnTo>
                      <a:pt x="13410" y="49436"/>
                    </a:lnTo>
                    <a:lnTo>
                      <a:pt x="31423" y="49436"/>
                    </a:lnTo>
                    <a:cubicBezTo>
                      <a:pt x="31423" y="49436"/>
                      <a:pt x="31723" y="48335"/>
                      <a:pt x="31423" y="48335"/>
                    </a:cubicBezTo>
                    <a:close/>
                  </a:path>
                </a:pathLst>
              </a:custGeom>
              <a:solidFill>
                <a:schemeClr val="accent2"/>
              </a:solidFill>
              <a:ln w="381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759" name="Google Shape;1768;p51">
                <a:extLst>
                  <a:ext uri="{FF2B5EF4-FFF2-40B4-BE49-F238E27FC236}">
                    <a16:creationId xmlns:a16="http://schemas.microsoft.com/office/drawing/2014/main" id="{F703F26D-1E6D-81DA-DF49-BDE545A66716}"/>
                  </a:ext>
                </a:extLst>
              </p:cNvPr>
              <p:cNvSpPr/>
              <p:nvPr/>
            </p:nvSpPr>
            <p:spPr>
              <a:xfrm>
                <a:off x="3572538" y="2503325"/>
                <a:ext cx="999900" cy="1569500"/>
              </a:xfrm>
              <a:custGeom>
                <a:avLst/>
                <a:gdLst/>
                <a:ahLst/>
                <a:cxnLst/>
                <a:rect l="l" t="t" r="r" b="b"/>
                <a:pathLst>
                  <a:path w="39996" h="62780" extrusionOk="0">
                    <a:moveTo>
                      <a:pt x="15279" y="1"/>
                    </a:moveTo>
                    <a:cubicBezTo>
                      <a:pt x="11643" y="1"/>
                      <a:pt x="8741" y="2636"/>
                      <a:pt x="8741" y="5938"/>
                    </a:cubicBezTo>
                    <a:cubicBezTo>
                      <a:pt x="8741" y="7440"/>
                      <a:pt x="9374" y="8841"/>
                      <a:pt x="10408" y="9908"/>
                    </a:cubicBezTo>
                    <a:lnTo>
                      <a:pt x="10408" y="10375"/>
                    </a:lnTo>
                    <a:cubicBezTo>
                      <a:pt x="10408" y="12043"/>
                      <a:pt x="9074" y="13377"/>
                      <a:pt x="7440" y="13377"/>
                    </a:cubicBezTo>
                    <a:lnTo>
                      <a:pt x="1" y="13377"/>
                    </a:lnTo>
                    <a:cubicBezTo>
                      <a:pt x="802" y="16346"/>
                      <a:pt x="1969" y="19181"/>
                      <a:pt x="3437" y="21817"/>
                    </a:cubicBezTo>
                    <a:cubicBezTo>
                      <a:pt x="3437" y="21817"/>
                      <a:pt x="3437" y="21817"/>
                      <a:pt x="3437" y="21850"/>
                    </a:cubicBezTo>
                    <a:cubicBezTo>
                      <a:pt x="3670" y="22250"/>
                      <a:pt x="3904" y="22617"/>
                      <a:pt x="4137" y="23017"/>
                    </a:cubicBezTo>
                    <a:cubicBezTo>
                      <a:pt x="5905" y="26120"/>
                      <a:pt x="10508" y="34225"/>
                      <a:pt x="11176" y="35927"/>
                    </a:cubicBezTo>
                    <a:cubicBezTo>
                      <a:pt x="12010" y="38061"/>
                      <a:pt x="21983" y="61712"/>
                      <a:pt x="21983" y="61712"/>
                    </a:cubicBezTo>
                    <a:lnTo>
                      <a:pt x="21950" y="61712"/>
                    </a:lnTo>
                    <a:cubicBezTo>
                      <a:pt x="21650" y="61712"/>
                      <a:pt x="21950" y="62779"/>
                      <a:pt x="21950" y="62779"/>
                    </a:cubicBezTo>
                    <a:lnTo>
                      <a:pt x="39996" y="62779"/>
                    </a:lnTo>
                    <a:lnTo>
                      <a:pt x="39996" y="45934"/>
                    </a:lnTo>
                    <a:cubicBezTo>
                      <a:pt x="39996" y="44266"/>
                      <a:pt x="38629" y="42932"/>
                      <a:pt x="36994" y="42932"/>
                    </a:cubicBezTo>
                    <a:lnTo>
                      <a:pt x="36494" y="42932"/>
                    </a:lnTo>
                    <a:cubicBezTo>
                      <a:pt x="35426" y="43999"/>
                      <a:pt x="34059" y="44633"/>
                      <a:pt x="32524" y="44633"/>
                    </a:cubicBezTo>
                    <a:cubicBezTo>
                      <a:pt x="29255" y="44633"/>
                      <a:pt x="26587" y="41697"/>
                      <a:pt x="26587" y="38095"/>
                    </a:cubicBezTo>
                    <a:cubicBezTo>
                      <a:pt x="26587" y="34459"/>
                      <a:pt x="29255" y="31557"/>
                      <a:pt x="32524" y="31557"/>
                    </a:cubicBezTo>
                    <a:cubicBezTo>
                      <a:pt x="34059" y="31557"/>
                      <a:pt x="35426" y="32191"/>
                      <a:pt x="36494" y="33225"/>
                    </a:cubicBezTo>
                    <a:lnTo>
                      <a:pt x="36994" y="33225"/>
                    </a:lnTo>
                    <a:cubicBezTo>
                      <a:pt x="38629" y="33225"/>
                      <a:pt x="39996" y="31890"/>
                      <a:pt x="39996" y="30256"/>
                    </a:cubicBezTo>
                    <a:lnTo>
                      <a:pt x="39996" y="13377"/>
                    </a:lnTo>
                    <a:lnTo>
                      <a:pt x="23117" y="13377"/>
                    </a:lnTo>
                    <a:cubicBezTo>
                      <a:pt x="21450" y="13377"/>
                      <a:pt x="20115" y="12043"/>
                      <a:pt x="20115" y="10375"/>
                    </a:cubicBezTo>
                    <a:lnTo>
                      <a:pt x="20115" y="9908"/>
                    </a:lnTo>
                    <a:cubicBezTo>
                      <a:pt x="21183" y="8841"/>
                      <a:pt x="21817" y="7440"/>
                      <a:pt x="21817" y="5938"/>
                    </a:cubicBezTo>
                    <a:cubicBezTo>
                      <a:pt x="21817" y="2636"/>
                      <a:pt x="18881" y="1"/>
                      <a:pt x="15279" y="1"/>
                    </a:cubicBezTo>
                    <a:close/>
                  </a:path>
                </a:pathLst>
              </a:custGeom>
              <a:solidFill>
                <a:srgbClr val="2CACCF"/>
              </a:solidFill>
              <a:ln>
                <a:noFill/>
              </a:ln>
            </p:spPr>
            <p:txBody>
              <a:bodyPr spcFirstLastPara="1" wrap="square" lIns="121900" tIns="121900" rIns="121900" bIns="121900" anchor="ctr" anchorCtr="0">
                <a:noAutofit/>
              </a:bodyPr>
              <a:lstStyle/>
              <a:p>
                <a:endParaRPr sz="2400" dirty="0"/>
              </a:p>
            </p:txBody>
          </p:sp>
          <p:sp>
            <p:nvSpPr>
              <p:cNvPr id="1760" name="Google Shape;1769;p51">
                <a:extLst>
                  <a:ext uri="{FF2B5EF4-FFF2-40B4-BE49-F238E27FC236}">
                    <a16:creationId xmlns:a16="http://schemas.microsoft.com/office/drawing/2014/main" id="{AA1270B8-3972-D82E-1994-6B4954D5B334}"/>
                  </a:ext>
                </a:extLst>
              </p:cNvPr>
              <p:cNvSpPr/>
              <p:nvPr/>
            </p:nvSpPr>
            <p:spPr>
              <a:xfrm>
                <a:off x="3572538" y="2503325"/>
                <a:ext cx="999900" cy="1569500"/>
              </a:xfrm>
              <a:custGeom>
                <a:avLst/>
                <a:gdLst/>
                <a:ahLst/>
                <a:cxnLst/>
                <a:rect l="l" t="t" r="r" b="b"/>
                <a:pathLst>
                  <a:path w="39996" h="62780" extrusionOk="0">
                    <a:moveTo>
                      <a:pt x="36994" y="42932"/>
                    </a:moveTo>
                    <a:lnTo>
                      <a:pt x="36494" y="42932"/>
                    </a:lnTo>
                    <a:cubicBezTo>
                      <a:pt x="35426" y="43999"/>
                      <a:pt x="34059" y="44633"/>
                      <a:pt x="32524" y="44633"/>
                    </a:cubicBezTo>
                    <a:cubicBezTo>
                      <a:pt x="29255" y="44633"/>
                      <a:pt x="26587" y="41697"/>
                      <a:pt x="26587" y="38095"/>
                    </a:cubicBezTo>
                    <a:cubicBezTo>
                      <a:pt x="26587" y="34459"/>
                      <a:pt x="29255" y="31557"/>
                      <a:pt x="32524" y="31557"/>
                    </a:cubicBezTo>
                    <a:cubicBezTo>
                      <a:pt x="34059" y="31557"/>
                      <a:pt x="35426" y="32191"/>
                      <a:pt x="36494" y="33225"/>
                    </a:cubicBezTo>
                    <a:lnTo>
                      <a:pt x="36994" y="33225"/>
                    </a:lnTo>
                    <a:cubicBezTo>
                      <a:pt x="38629" y="33225"/>
                      <a:pt x="39996" y="31890"/>
                      <a:pt x="39996" y="30256"/>
                    </a:cubicBezTo>
                    <a:lnTo>
                      <a:pt x="39996" y="13377"/>
                    </a:lnTo>
                    <a:lnTo>
                      <a:pt x="23117" y="13377"/>
                    </a:lnTo>
                    <a:cubicBezTo>
                      <a:pt x="21450" y="13377"/>
                      <a:pt x="20115" y="12043"/>
                      <a:pt x="20115" y="10375"/>
                    </a:cubicBezTo>
                    <a:lnTo>
                      <a:pt x="20115" y="9908"/>
                    </a:lnTo>
                    <a:cubicBezTo>
                      <a:pt x="21183" y="8841"/>
                      <a:pt x="21817" y="7440"/>
                      <a:pt x="21817" y="5938"/>
                    </a:cubicBezTo>
                    <a:cubicBezTo>
                      <a:pt x="21817" y="2636"/>
                      <a:pt x="18881" y="1"/>
                      <a:pt x="15279" y="1"/>
                    </a:cubicBezTo>
                    <a:cubicBezTo>
                      <a:pt x="11643" y="1"/>
                      <a:pt x="8741" y="2636"/>
                      <a:pt x="8741" y="5938"/>
                    </a:cubicBezTo>
                    <a:cubicBezTo>
                      <a:pt x="8741" y="7440"/>
                      <a:pt x="9374" y="8841"/>
                      <a:pt x="10408" y="9908"/>
                    </a:cubicBezTo>
                    <a:lnTo>
                      <a:pt x="10408" y="10375"/>
                    </a:lnTo>
                    <a:cubicBezTo>
                      <a:pt x="10408" y="12043"/>
                      <a:pt x="9074" y="13377"/>
                      <a:pt x="7440" y="13377"/>
                    </a:cubicBezTo>
                    <a:lnTo>
                      <a:pt x="1" y="13377"/>
                    </a:lnTo>
                    <a:cubicBezTo>
                      <a:pt x="802" y="16346"/>
                      <a:pt x="1969" y="19181"/>
                      <a:pt x="3437" y="21817"/>
                    </a:cubicBezTo>
                    <a:lnTo>
                      <a:pt x="3437" y="21817"/>
                    </a:lnTo>
                    <a:cubicBezTo>
                      <a:pt x="3437" y="21817"/>
                      <a:pt x="3437" y="21817"/>
                      <a:pt x="3437" y="21850"/>
                    </a:cubicBezTo>
                    <a:cubicBezTo>
                      <a:pt x="3670" y="22250"/>
                      <a:pt x="3904" y="22617"/>
                      <a:pt x="4137" y="23017"/>
                    </a:cubicBezTo>
                    <a:cubicBezTo>
                      <a:pt x="5905" y="26120"/>
                      <a:pt x="10508" y="34225"/>
                      <a:pt x="11176" y="35927"/>
                    </a:cubicBezTo>
                    <a:cubicBezTo>
                      <a:pt x="12010" y="38061"/>
                      <a:pt x="21983" y="61712"/>
                      <a:pt x="21983" y="61712"/>
                    </a:cubicBezTo>
                    <a:lnTo>
                      <a:pt x="21950" y="61712"/>
                    </a:lnTo>
                    <a:cubicBezTo>
                      <a:pt x="21650" y="61712"/>
                      <a:pt x="21950" y="62779"/>
                      <a:pt x="21950" y="62779"/>
                    </a:cubicBezTo>
                    <a:lnTo>
                      <a:pt x="39996" y="62779"/>
                    </a:lnTo>
                    <a:lnTo>
                      <a:pt x="39996" y="45934"/>
                    </a:lnTo>
                    <a:cubicBezTo>
                      <a:pt x="39996" y="44266"/>
                      <a:pt x="38629" y="42932"/>
                      <a:pt x="36994" y="42932"/>
                    </a:cubicBezTo>
                    <a:close/>
                  </a:path>
                </a:pathLst>
              </a:custGeom>
              <a:solidFill>
                <a:schemeClr val="accent4"/>
              </a:solidFill>
              <a:ln w="381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761" name="Google Shape;1770;p51">
                <a:extLst>
                  <a:ext uri="{FF2B5EF4-FFF2-40B4-BE49-F238E27FC236}">
                    <a16:creationId xmlns:a16="http://schemas.microsoft.com/office/drawing/2014/main" id="{68E1458E-BAC6-5910-00A7-FA2B1D92FBB7}"/>
                  </a:ext>
                </a:extLst>
              </p:cNvPr>
              <p:cNvSpPr/>
              <p:nvPr/>
            </p:nvSpPr>
            <p:spPr>
              <a:xfrm>
                <a:off x="3539188" y="1602700"/>
                <a:ext cx="1367675" cy="1235075"/>
              </a:xfrm>
              <a:custGeom>
                <a:avLst/>
                <a:gdLst/>
                <a:ahLst/>
                <a:cxnLst/>
                <a:rect l="l" t="t" r="r" b="b"/>
                <a:pathLst>
                  <a:path w="54707" h="49403" extrusionOk="0">
                    <a:moveTo>
                      <a:pt x="41297" y="0"/>
                    </a:moveTo>
                    <a:cubicBezTo>
                      <a:pt x="18514" y="0"/>
                      <a:pt x="1" y="17646"/>
                      <a:pt x="1" y="39462"/>
                    </a:cubicBezTo>
                    <a:cubicBezTo>
                      <a:pt x="1" y="42897"/>
                      <a:pt x="468" y="46233"/>
                      <a:pt x="1335" y="49402"/>
                    </a:cubicBezTo>
                    <a:lnTo>
                      <a:pt x="8774" y="49402"/>
                    </a:lnTo>
                    <a:cubicBezTo>
                      <a:pt x="10408" y="49402"/>
                      <a:pt x="11742" y="48068"/>
                      <a:pt x="11742" y="46400"/>
                    </a:cubicBezTo>
                    <a:lnTo>
                      <a:pt x="11742" y="45933"/>
                    </a:lnTo>
                    <a:cubicBezTo>
                      <a:pt x="10708" y="44866"/>
                      <a:pt x="10075" y="43498"/>
                      <a:pt x="10075" y="41963"/>
                    </a:cubicBezTo>
                    <a:cubicBezTo>
                      <a:pt x="10075" y="38661"/>
                      <a:pt x="12977" y="36026"/>
                      <a:pt x="16613" y="36026"/>
                    </a:cubicBezTo>
                    <a:cubicBezTo>
                      <a:pt x="20215" y="36026"/>
                      <a:pt x="23151" y="38694"/>
                      <a:pt x="23151" y="41963"/>
                    </a:cubicBezTo>
                    <a:cubicBezTo>
                      <a:pt x="23151" y="43498"/>
                      <a:pt x="22517" y="44866"/>
                      <a:pt x="21449" y="45933"/>
                    </a:cubicBezTo>
                    <a:lnTo>
                      <a:pt x="21449" y="46400"/>
                    </a:lnTo>
                    <a:cubicBezTo>
                      <a:pt x="21449" y="48068"/>
                      <a:pt x="22784" y="49402"/>
                      <a:pt x="24451" y="49402"/>
                    </a:cubicBezTo>
                    <a:lnTo>
                      <a:pt x="41297" y="49402"/>
                    </a:lnTo>
                    <a:lnTo>
                      <a:pt x="41297" y="32557"/>
                    </a:lnTo>
                    <a:cubicBezTo>
                      <a:pt x="41297" y="30889"/>
                      <a:pt x="42664" y="29555"/>
                      <a:pt x="44299" y="29555"/>
                    </a:cubicBezTo>
                    <a:lnTo>
                      <a:pt x="44799" y="29555"/>
                    </a:lnTo>
                    <a:cubicBezTo>
                      <a:pt x="45867" y="30589"/>
                      <a:pt x="47234" y="31256"/>
                      <a:pt x="48769" y="31256"/>
                    </a:cubicBezTo>
                    <a:cubicBezTo>
                      <a:pt x="52038" y="31256"/>
                      <a:pt x="54706" y="28320"/>
                      <a:pt x="54706" y="24684"/>
                    </a:cubicBezTo>
                    <a:cubicBezTo>
                      <a:pt x="54706" y="21082"/>
                      <a:pt x="52038" y="18146"/>
                      <a:pt x="48769" y="18146"/>
                    </a:cubicBezTo>
                    <a:cubicBezTo>
                      <a:pt x="47234" y="18146"/>
                      <a:pt x="45867" y="18814"/>
                      <a:pt x="44799" y="19848"/>
                    </a:cubicBezTo>
                    <a:lnTo>
                      <a:pt x="44299" y="19848"/>
                    </a:lnTo>
                    <a:cubicBezTo>
                      <a:pt x="42664" y="19848"/>
                      <a:pt x="41297" y="18513"/>
                      <a:pt x="41297" y="16846"/>
                    </a:cubicBezTo>
                    <a:lnTo>
                      <a:pt x="41297" y="0"/>
                    </a:lnTo>
                    <a:close/>
                  </a:path>
                </a:pathLst>
              </a:custGeom>
              <a:solidFill>
                <a:srgbClr val="B6D43E"/>
              </a:solidFill>
              <a:ln>
                <a:noFill/>
              </a:ln>
            </p:spPr>
            <p:txBody>
              <a:bodyPr spcFirstLastPara="1" wrap="square" lIns="121900" tIns="121900" rIns="121900" bIns="121900" anchor="ctr" anchorCtr="0">
                <a:noAutofit/>
              </a:bodyPr>
              <a:lstStyle/>
              <a:p>
                <a:endParaRPr sz="2400" dirty="0"/>
              </a:p>
            </p:txBody>
          </p:sp>
          <p:sp>
            <p:nvSpPr>
              <p:cNvPr id="1762" name="Google Shape;1771;p51">
                <a:extLst>
                  <a:ext uri="{FF2B5EF4-FFF2-40B4-BE49-F238E27FC236}">
                    <a16:creationId xmlns:a16="http://schemas.microsoft.com/office/drawing/2014/main" id="{06506921-AF1A-8B51-E887-473FC5BB2747}"/>
                  </a:ext>
                </a:extLst>
              </p:cNvPr>
              <p:cNvSpPr/>
              <p:nvPr/>
            </p:nvSpPr>
            <p:spPr>
              <a:xfrm>
                <a:off x="3539188" y="1602700"/>
                <a:ext cx="1367675" cy="1235075"/>
              </a:xfrm>
              <a:custGeom>
                <a:avLst/>
                <a:gdLst/>
                <a:ahLst/>
                <a:cxnLst/>
                <a:rect l="l" t="t" r="r" b="b"/>
                <a:pathLst>
                  <a:path w="54707" h="49403" extrusionOk="0">
                    <a:moveTo>
                      <a:pt x="11742" y="46400"/>
                    </a:moveTo>
                    <a:lnTo>
                      <a:pt x="11742" y="45933"/>
                    </a:lnTo>
                    <a:cubicBezTo>
                      <a:pt x="10708" y="44866"/>
                      <a:pt x="10075" y="43498"/>
                      <a:pt x="10075" y="41963"/>
                    </a:cubicBezTo>
                    <a:cubicBezTo>
                      <a:pt x="10075" y="38661"/>
                      <a:pt x="12977" y="36026"/>
                      <a:pt x="16613" y="36026"/>
                    </a:cubicBezTo>
                    <a:cubicBezTo>
                      <a:pt x="20215" y="36026"/>
                      <a:pt x="23151" y="38694"/>
                      <a:pt x="23151" y="41963"/>
                    </a:cubicBezTo>
                    <a:cubicBezTo>
                      <a:pt x="23151" y="43498"/>
                      <a:pt x="22517" y="44866"/>
                      <a:pt x="21449" y="45933"/>
                    </a:cubicBezTo>
                    <a:lnTo>
                      <a:pt x="21449" y="46400"/>
                    </a:lnTo>
                    <a:cubicBezTo>
                      <a:pt x="21449" y="48068"/>
                      <a:pt x="22784" y="49402"/>
                      <a:pt x="24451" y="49402"/>
                    </a:cubicBezTo>
                    <a:lnTo>
                      <a:pt x="41297" y="49402"/>
                    </a:lnTo>
                    <a:lnTo>
                      <a:pt x="41297" y="49402"/>
                    </a:lnTo>
                    <a:lnTo>
                      <a:pt x="41297" y="32557"/>
                    </a:lnTo>
                    <a:cubicBezTo>
                      <a:pt x="41297" y="30889"/>
                      <a:pt x="42664" y="29555"/>
                      <a:pt x="44299" y="29555"/>
                    </a:cubicBezTo>
                    <a:lnTo>
                      <a:pt x="44799" y="29555"/>
                    </a:lnTo>
                    <a:cubicBezTo>
                      <a:pt x="45867" y="30589"/>
                      <a:pt x="47234" y="31256"/>
                      <a:pt x="48769" y="31256"/>
                    </a:cubicBezTo>
                    <a:cubicBezTo>
                      <a:pt x="52038" y="31256"/>
                      <a:pt x="54706" y="28320"/>
                      <a:pt x="54706" y="24684"/>
                    </a:cubicBezTo>
                    <a:cubicBezTo>
                      <a:pt x="54706" y="21082"/>
                      <a:pt x="52038" y="18146"/>
                      <a:pt x="48769" y="18146"/>
                    </a:cubicBezTo>
                    <a:cubicBezTo>
                      <a:pt x="47234" y="18146"/>
                      <a:pt x="45867" y="18814"/>
                      <a:pt x="44799" y="19848"/>
                    </a:cubicBezTo>
                    <a:lnTo>
                      <a:pt x="44299" y="19848"/>
                    </a:lnTo>
                    <a:cubicBezTo>
                      <a:pt x="42664" y="19848"/>
                      <a:pt x="41297" y="18513"/>
                      <a:pt x="41297" y="16846"/>
                    </a:cubicBezTo>
                    <a:lnTo>
                      <a:pt x="41297" y="0"/>
                    </a:lnTo>
                    <a:lnTo>
                      <a:pt x="41297" y="0"/>
                    </a:lnTo>
                    <a:cubicBezTo>
                      <a:pt x="18514" y="0"/>
                      <a:pt x="1" y="17646"/>
                      <a:pt x="1" y="39462"/>
                    </a:cubicBezTo>
                    <a:cubicBezTo>
                      <a:pt x="1" y="42897"/>
                      <a:pt x="468" y="46233"/>
                      <a:pt x="1335" y="49402"/>
                    </a:cubicBezTo>
                    <a:lnTo>
                      <a:pt x="8774" y="49402"/>
                    </a:lnTo>
                    <a:cubicBezTo>
                      <a:pt x="10408" y="49402"/>
                      <a:pt x="11742" y="48068"/>
                      <a:pt x="11742" y="46400"/>
                    </a:cubicBezTo>
                    <a:close/>
                  </a:path>
                </a:pathLst>
              </a:custGeom>
              <a:solidFill>
                <a:schemeClr val="accent1"/>
              </a:solidFill>
              <a:ln w="381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grpSp>
        <p:sp>
          <p:nvSpPr>
            <p:cNvPr id="5" name="Google Shape;1773;p51">
              <a:extLst>
                <a:ext uri="{FF2B5EF4-FFF2-40B4-BE49-F238E27FC236}">
                  <a16:creationId xmlns:a16="http://schemas.microsoft.com/office/drawing/2014/main" id="{03935AA6-D827-545A-045B-0FCA25493B05}"/>
                </a:ext>
              </a:extLst>
            </p:cNvPr>
            <p:cNvSpPr/>
            <p:nvPr/>
          </p:nvSpPr>
          <p:spPr>
            <a:xfrm>
              <a:off x="4068438" y="3886239"/>
              <a:ext cx="1006726" cy="62375"/>
            </a:xfrm>
            <a:custGeom>
              <a:avLst/>
              <a:gdLst/>
              <a:ahLst/>
              <a:cxnLst/>
              <a:rect l="l" t="t" r="r" b="b"/>
              <a:pathLst>
                <a:path w="27253" h="701" extrusionOk="0">
                  <a:moveTo>
                    <a:pt x="400" y="0"/>
                  </a:moveTo>
                  <a:cubicBezTo>
                    <a:pt x="200" y="0"/>
                    <a:pt x="0" y="167"/>
                    <a:pt x="0" y="367"/>
                  </a:cubicBezTo>
                  <a:cubicBezTo>
                    <a:pt x="0" y="534"/>
                    <a:pt x="200" y="701"/>
                    <a:pt x="400" y="701"/>
                  </a:cubicBezTo>
                  <a:lnTo>
                    <a:pt x="26853" y="701"/>
                  </a:lnTo>
                  <a:cubicBezTo>
                    <a:pt x="27053" y="701"/>
                    <a:pt x="27253" y="534"/>
                    <a:pt x="27253" y="367"/>
                  </a:cubicBezTo>
                  <a:cubicBezTo>
                    <a:pt x="27253" y="167"/>
                    <a:pt x="27053" y="0"/>
                    <a:pt x="26853"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gr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E99F04-E901-1809-1A10-A2D801EE6508}"/>
              </a:ext>
            </a:extLst>
          </p:cNvPr>
          <p:cNvSpPr/>
          <p:nvPr/>
        </p:nvSpPr>
        <p:spPr>
          <a:xfrm>
            <a:off x="1352939" y="755779"/>
            <a:ext cx="9685175" cy="53277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dirty="0"/>
          </a:p>
        </p:txBody>
      </p:sp>
      <p:sp>
        <p:nvSpPr>
          <p:cNvPr id="5" name="TextBox 4">
            <a:extLst>
              <a:ext uri="{FF2B5EF4-FFF2-40B4-BE49-F238E27FC236}">
                <a16:creationId xmlns:a16="http://schemas.microsoft.com/office/drawing/2014/main" id="{1135B8C9-F267-77BE-75B3-1F180B4AAB11}"/>
              </a:ext>
            </a:extLst>
          </p:cNvPr>
          <p:cNvSpPr txBox="1"/>
          <p:nvPr/>
        </p:nvSpPr>
        <p:spPr>
          <a:xfrm flipH="1">
            <a:off x="1352939" y="232559"/>
            <a:ext cx="2341984" cy="523220"/>
          </a:xfrm>
          <a:prstGeom prst="rect">
            <a:avLst/>
          </a:prstGeom>
          <a:noFill/>
        </p:spPr>
        <p:txBody>
          <a:bodyPr wrap="square" rtlCol="0">
            <a:spAutoFit/>
          </a:bodyPr>
          <a:lstStyle/>
          <a:p>
            <a:r>
              <a:rPr lang="en-US" sz="2800" dirty="0">
                <a:latin typeface="Microsoft Sans Serif" panose="020B0604020202020204" pitchFamily="34" charset="0"/>
                <a:ea typeface="Microsoft Sans Serif" panose="020B0604020202020204" pitchFamily="34" charset="0"/>
                <a:cs typeface="Microsoft Sans Serif" panose="020B0604020202020204" pitchFamily="34" charset="0"/>
              </a:rPr>
              <a:t>Scraping</a:t>
            </a:r>
            <a:endParaRPr lang="en-IN" sz="28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8" name="Rectangle 7">
            <a:extLst>
              <a:ext uri="{FF2B5EF4-FFF2-40B4-BE49-F238E27FC236}">
                <a16:creationId xmlns:a16="http://schemas.microsoft.com/office/drawing/2014/main" id="{BCA628B5-2C25-769E-802E-F911DEFE74CF}"/>
              </a:ext>
            </a:extLst>
          </p:cNvPr>
          <p:cNvSpPr/>
          <p:nvPr/>
        </p:nvSpPr>
        <p:spPr>
          <a:xfrm>
            <a:off x="1468015" y="914400"/>
            <a:ext cx="2258009" cy="48425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DAB60A9D-6AEA-BE3D-C739-0CA31F9A0544}"/>
              </a:ext>
            </a:extLst>
          </p:cNvPr>
          <p:cNvSpPr txBox="1"/>
          <p:nvPr/>
        </p:nvSpPr>
        <p:spPr>
          <a:xfrm>
            <a:off x="2254895" y="2550863"/>
            <a:ext cx="1206760" cy="646331"/>
          </a:xfrm>
          <a:prstGeom prst="rect">
            <a:avLst/>
          </a:prstGeom>
          <a:noFill/>
        </p:spPr>
        <p:txBody>
          <a:bodyPr wrap="square" rtlCol="0">
            <a:spAutoFit/>
          </a:bodyPr>
          <a:lstStyle/>
          <a:p>
            <a:endParaRPr lang="en-US" dirty="0">
              <a:latin typeface="Aharoni" panose="02010803020104030203" pitchFamily="2" charset="-79"/>
              <a:cs typeface="Aharoni" panose="02010803020104030203" pitchFamily="2" charset="-79"/>
            </a:endParaRPr>
          </a:p>
          <a:p>
            <a:r>
              <a:rPr lang="en-US" dirty="0"/>
              <a:t>URL</a:t>
            </a:r>
            <a:endParaRPr lang="en-IN" dirty="0"/>
          </a:p>
        </p:txBody>
      </p:sp>
      <p:sp>
        <p:nvSpPr>
          <p:cNvPr id="10" name="Rectangle 9">
            <a:extLst>
              <a:ext uri="{FF2B5EF4-FFF2-40B4-BE49-F238E27FC236}">
                <a16:creationId xmlns:a16="http://schemas.microsoft.com/office/drawing/2014/main" id="{BB92A999-B95C-D691-A9B1-DA1729DD6C8C}"/>
              </a:ext>
            </a:extLst>
          </p:cNvPr>
          <p:cNvSpPr/>
          <p:nvPr/>
        </p:nvSpPr>
        <p:spPr>
          <a:xfrm>
            <a:off x="7840824" y="914400"/>
            <a:ext cx="2998238" cy="48425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id="{4B18FC57-4FC2-6469-AC1B-686892B341B5}"/>
              </a:ext>
            </a:extLst>
          </p:cNvPr>
          <p:cNvSpPr txBox="1"/>
          <p:nvPr/>
        </p:nvSpPr>
        <p:spPr>
          <a:xfrm>
            <a:off x="7840823" y="2549117"/>
            <a:ext cx="2519265" cy="923330"/>
          </a:xfrm>
          <a:prstGeom prst="rect">
            <a:avLst/>
          </a:prstGeom>
          <a:noFill/>
        </p:spPr>
        <p:txBody>
          <a:bodyPr wrap="square" rtlCol="0">
            <a:spAutoFit/>
          </a:bodyPr>
          <a:lstStyle/>
          <a:p>
            <a:r>
              <a:rPr lang="en-US" dirty="0"/>
              <a:t>	Title</a:t>
            </a:r>
          </a:p>
          <a:p>
            <a:r>
              <a:rPr lang="en-US" dirty="0"/>
              <a:t>	Content</a:t>
            </a:r>
          </a:p>
          <a:p>
            <a:r>
              <a:rPr lang="en-US" dirty="0"/>
              <a:t>	Image URLs</a:t>
            </a:r>
            <a:endParaRPr lang="en-IN" dirty="0"/>
          </a:p>
        </p:txBody>
      </p:sp>
      <p:sp>
        <p:nvSpPr>
          <p:cNvPr id="9" name="Rectangle 8">
            <a:extLst>
              <a:ext uri="{FF2B5EF4-FFF2-40B4-BE49-F238E27FC236}">
                <a16:creationId xmlns:a16="http://schemas.microsoft.com/office/drawing/2014/main" id="{5AE53359-DDE0-EC0D-195E-C87BA82F6EC6}"/>
              </a:ext>
            </a:extLst>
          </p:cNvPr>
          <p:cNvSpPr/>
          <p:nvPr/>
        </p:nvSpPr>
        <p:spPr>
          <a:xfrm>
            <a:off x="3841100" y="914400"/>
            <a:ext cx="3884647" cy="48425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 name="TextBox 1">
            <a:extLst>
              <a:ext uri="{FF2B5EF4-FFF2-40B4-BE49-F238E27FC236}">
                <a16:creationId xmlns:a16="http://schemas.microsoft.com/office/drawing/2014/main" id="{6988D63D-7008-3617-CA3C-578779F40DFC}"/>
              </a:ext>
            </a:extLst>
          </p:cNvPr>
          <p:cNvSpPr txBox="1"/>
          <p:nvPr/>
        </p:nvSpPr>
        <p:spPr>
          <a:xfrm>
            <a:off x="4065035" y="4749387"/>
            <a:ext cx="2519265" cy="923330"/>
          </a:xfrm>
          <a:prstGeom prst="rect">
            <a:avLst/>
          </a:prstGeom>
          <a:noFill/>
        </p:spPr>
        <p:txBody>
          <a:bodyPr wrap="square" rtlCol="0">
            <a:spAutoFit/>
          </a:bodyPr>
          <a:lstStyle/>
          <a:p>
            <a:r>
              <a:rPr lang="en-US" b="1" dirty="0"/>
              <a:t>Models and Libraries</a:t>
            </a:r>
          </a:p>
          <a:p>
            <a:r>
              <a:rPr lang="en-US" dirty="0"/>
              <a:t>Selenium library</a:t>
            </a:r>
          </a:p>
          <a:p>
            <a:r>
              <a:rPr lang="en-US" dirty="0"/>
              <a:t>Beautiful Soup</a:t>
            </a:r>
            <a:endParaRPr lang="en-IN" dirty="0"/>
          </a:p>
        </p:txBody>
      </p:sp>
      <p:sp>
        <p:nvSpPr>
          <p:cNvPr id="3" name="TextBox 2">
            <a:extLst>
              <a:ext uri="{FF2B5EF4-FFF2-40B4-BE49-F238E27FC236}">
                <a16:creationId xmlns:a16="http://schemas.microsoft.com/office/drawing/2014/main" id="{6D2877C3-39C1-71A3-C0E2-63036FB4DE9A}"/>
              </a:ext>
            </a:extLst>
          </p:cNvPr>
          <p:cNvSpPr txBox="1"/>
          <p:nvPr/>
        </p:nvSpPr>
        <p:spPr>
          <a:xfrm>
            <a:off x="1436914" y="914400"/>
            <a:ext cx="1119674"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Input</a:t>
            </a:r>
            <a:endParaRPr lang="en-IN" dirty="0"/>
          </a:p>
        </p:txBody>
      </p:sp>
      <p:sp>
        <p:nvSpPr>
          <p:cNvPr id="11" name="TextBox 10">
            <a:extLst>
              <a:ext uri="{FF2B5EF4-FFF2-40B4-BE49-F238E27FC236}">
                <a16:creationId xmlns:a16="http://schemas.microsoft.com/office/drawing/2014/main" id="{2399D6A9-ACEB-622A-EBC1-5FA8020011EE}"/>
              </a:ext>
            </a:extLst>
          </p:cNvPr>
          <p:cNvSpPr txBox="1"/>
          <p:nvPr/>
        </p:nvSpPr>
        <p:spPr>
          <a:xfrm>
            <a:off x="3841100" y="914400"/>
            <a:ext cx="1268962"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Process</a:t>
            </a:r>
            <a:endParaRPr lang="en-IN" dirty="0"/>
          </a:p>
        </p:txBody>
      </p:sp>
      <p:sp>
        <p:nvSpPr>
          <p:cNvPr id="12" name="TextBox 11">
            <a:extLst>
              <a:ext uri="{FF2B5EF4-FFF2-40B4-BE49-F238E27FC236}">
                <a16:creationId xmlns:a16="http://schemas.microsoft.com/office/drawing/2014/main" id="{34069414-1805-9771-1482-DCB4CE435770}"/>
              </a:ext>
            </a:extLst>
          </p:cNvPr>
          <p:cNvSpPr txBox="1"/>
          <p:nvPr/>
        </p:nvSpPr>
        <p:spPr>
          <a:xfrm>
            <a:off x="7840823" y="914400"/>
            <a:ext cx="1268962"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Output</a:t>
            </a:r>
            <a:endParaRPr lang="en-IN" dirty="0"/>
          </a:p>
        </p:txBody>
      </p:sp>
      <p:sp>
        <p:nvSpPr>
          <p:cNvPr id="13" name="TextBox 12">
            <a:extLst>
              <a:ext uri="{FF2B5EF4-FFF2-40B4-BE49-F238E27FC236}">
                <a16:creationId xmlns:a16="http://schemas.microsoft.com/office/drawing/2014/main" id="{C855DA4F-83C5-CB8A-0209-167464B63983}"/>
              </a:ext>
            </a:extLst>
          </p:cNvPr>
          <p:cNvSpPr txBox="1"/>
          <p:nvPr/>
        </p:nvSpPr>
        <p:spPr>
          <a:xfrm>
            <a:off x="4040155" y="1371600"/>
            <a:ext cx="3247053" cy="1200329"/>
          </a:xfrm>
          <a:prstGeom prst="rect">
            <a:avLst/>
          </a:prstGeom>
          <a:noFill/>
        </p:spPr>
        <p:txBody>
          <a:bodyPr wrap="square" rtlCol="0">
            <a:spAutoFit/>
          </a:bodyPr>
          <a:lstStyle/>
          <a:p>
            <a:r>
              <a:rPr lang="en-US" dirty="0"/>
              <a:t>-Accessing Title, Textual content and image </a:t>
            </a:r>
            <a:r>
              <a:rPr lang="en-US" dirty="0" err="1"/>
              <a:t>urls</a:t>
            </a:r>
            <a:r>
              <a:rPr lang="en-US" dirty="0"/>
              <a:t> through link</a:t>
            </a:r>
          </a:p>
          <a:p>
            <a:r>
              <a:rPr lang="en-IN" dirty="0"/>
              <a:t>-</a:t>
            </a:r>
            <a:r>
              <a:rPr lang="en-IN" dirty="0" err="1"/>
              <a:t>Url</a:t>
            </a:r>
            <a:r>
              <a:rPr lang="en-IN" dirty="0"/>
              <a:t> Types -  single article or multi-article</a:t>
            </a:r>
          </a:p>
        </p:txBody>
      </p:sp>
      <p:sp>
        <p:nvSpPr>
          <p:cNvPr id="15" name="Arrow: Right 14">
            <a:extLst>
              <a:ext uri="{FF2B5EF4-FFF2-40B4-BE49-F238E27FC236}">
                <a16:creationId xmlns:a16="http://schemas.microsoft.com/office/drawing/2014/main" id="{934494F6-4FA0-927E-00F2-E42D56609110}"/>
              </a:ext>
            </a:extLst>
          </p:cNvPr>
          <p:cNvSpPr/>
          <p:nvPr/>
        </p:nvSpPr>
        <p:spPr>
          <a:xfrm>
            <a:off x="11103429" y="2985796"/>
            <a:ext cx="1088571" cy="690465"/>
          </a:xfrm>
          <a:prstGeom prst="rightArrow">
            <a:avLst/>
          </a:prstGeom>
          <a:solidFill>
            <a:srgbClr val="FFD47B"/>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98099766"/>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E99F04-E901-1809-1A10-A2D801EE6508}"/>
              </a:ext>
            </a:extLst>
          </p:cNvPr>
          <p:cNvSpPr/>
          <p:nvPr/>
        </p:nvSpPr>
        <p:spPr>
          <a:xfrm>
            <a:off x="1352939" y="802432"/>
            <a:ext cx="9685175" cy="53277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15" name="Rectangle 14">
            <a:extLst>
              <a:ext uri="{FF2B5EF4-FFF2-40B4-BE49-F238E27FC236}">
                <a16:creationId xmlns:a16="http://schemas.microsoft.com/office/drawing/2014/main" id="{EBA87076-BB25-4976-7B4B-374290FEFC14}"/>
              </a:ext>
            </a:extLst>
          </p:cNvPr>
          <p:cNvSpPr/>
          <p:nvPr/>
        </p:nvSpPr>
        <p:spPr>
          <a:xfrm>
            <a:off x="7856866" y="930442"/>
            <a:ext cx="2998238" cy="48425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1135B8C9-F267-77BE-75B3-1F180B4AAB11}"/>
              </a:ext>
            </a:extLst>
          </p:cNvPr>
          <p:cNvSpPr txBox="1"/>
          <p:nvPr/>
        </p:nvSpPr>
        <p:spPr>
          <a:xfrm flipH="1">
            <a:off x="1352939" y="232559"/>
            <a:ext cx="2808514" cy="523220"/>
          </a:xfrm>
          <a:prstGeom prst="rect">
            <a:avLst/>
          </a:prstGeom>
          <a:noFill/>
        </p:spPr>
        <p:txBody>
          <a:bodyPr wrap="square" rtlCol="0">
            <a:spAutoFit/>
          </a:bodyPr>
          <a:lstStyle/>
          <a:p>
            <a:r>
              <a:rPr lang="en-US" sz="2800" dirty="0">
                <a:latin typeface="Microsoft Sans Serif" panose="020B0604020202020204" pitchFamily="34" charset="0"/>
                <a:ea typeface="Microsoft Sans Serif" panose="020B0604020202020204" pitchFamily="34" charset="0"/>
                <a:cs typeface="Microsoft Sans Serif" panose="020B0604020202020204" pitchFamily="34" charset="0"/>
              </a:rPr>
              <a:t>Authentication</a:t>
            </a:r>
            <a:endParaRPr lang="en-IN" sz="28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7" name="Rectangle 6">
            <a:extLst>
              <a:ext uri="{FF2B5EF4-FFF2-40B4-BE49-F238E27FC236}">
                <a16:creationId xmlns:a16="http://schemas.microsoft.com/office/drawing/2014/main" id="{7C7F36A3-1628-BC59-19DA-362E5F5F9223}"/>
              </a:ext>
            </a:extLst>
          </p:cNvPr>
          <p:cNvSpPr/>
          <p:nvPr/>
        </p:nvSpPr>
        <p:spPr>
          <a:xfrm>
            <a:off x="1468015" y="914400"/>
            <a:ext cx="2258009" cy="48425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extBox 1">
            <a:extLst>
              <a:ext uri="{FF2B5EF4-FFF2-40B4-BE49-F238E27FC236}">
                <a16:creationId xmlns:a16="http://schemas.microsoft.com/office/drawing/2014/main" id="{35243143-A883-B386-7623-F0B70D521988}"/>
              </a:ext>
            </a:extLst>
          </p:cNvPr>
          <p:cNvSpPr txBox="1"/>
          <p:nvPr/>
        </p:nvSpPr>
        <p:spPr>
          <a:xfrm>
            <a:off x="1548882" y="2740195"/>
            <a:ext cx="2827175" cy="369332"/>
          </a:xfrm>
          <a:prstGeom prst="rect">
            <a:avLst/>
          </a:prstGeom>
          <a:noFill/>
        </p:spPr>
        <p:txBody>
          <a:bodyPr wrap="square" rtlCol="0">
            <a:spAutoFit/>
          </a:bodyPr>
          <a:lstStyle/>
          <a:p>
            <a:r>
              <a:rPr lang="en-US" dirty="0"/>
              <a:t>Scraped Content</a:t>
            </a:r>
            <a:endParaRPr lang="en-IN" dirty="0"/>
          </a:p>
        </p:txBody>
      </p:sp>
      <p:sp>
        <p:nvSpPr>
          <p:cNvPr id="6" name="TextBox 5">
            <a:extLst>
              <a:ext uri="{FF2B5EF4-FFF2-40B4-BE49-F238E27FC236}">
                <a16:creationId xmlns:a16="http://schemas.microsoft.com/office/drawing/2014/main" id="{7AF78DB2-CC9D-F1A2-DFED-6BF6970278DE}"/>
              </a:ext>
            </a:extLst>
          </p:cNvPr>
          <p:cNvSpPr txBox="1"/>
          <p:nvPr/>
        </p:nvSpPr>
        <p:spPr>
          <a:xfrm>
            <a:off x="8049986" y="2601695"/>
            <a:ext cx="2579914" cy="646331"/>
          </a:xfrm>
          <a:prstGeom prst="rect">
            <a:avLst/>
          </a:prstGeom>
          <a:noFill/>
        </p:spPr>
        <p:txBody>
          <a:bodyPr wrap="square" rtlCol="0">
            <a:spAutoFit/>
          </a:bodyPr>
          <a:lstStyle/>
          <a:p>
            <a:r>
              <a:rPr lang="en-US" dirty="0"/>
              <a:t>Authenticity</a:t>
            </a:r>
          </a:p>
          <a:p>
            <a:r>
              <a:rPr lang="en-US" dirty="0"/>
              <a:t>(Real/Fake)</a:t>
            </a:r>
            <a:endParaRPr lang="en-IN" dirty="0"/>
          </a:p>
        </p:txBody>
      </p:sp>
      <p:sp>
        <p:nvSpPr>
          <p:cNvPr id="13" name="Rectangle 12">
            <a:extLst>
              <a:ext uri="{FF2B5EF4-FFF2-40B4-BE49-F238E27FC236}">
                <a16:creationId xmlns:a16="http://schemas.microsoft.com/office/drawing/2014/main" id="{92D5A9EA-E753-21B1-22BF-663EAFFE6FA2}"/>
              </a:ext>
            </a:extLst>
          </p:cNvPr>
          <p:cNvSpPr/>
          <p:nvPr/>
        </p:nvSpPr>
        <p:spPr>
          <a:xfrm>
            <a:off x="3841100" y="914400"/>
            <a:ext cx="3884647" cy="48425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3" name="TextBox 2">
            <a:extLst>
              <a:ext uri="{FF2B5EF4-FFF2-40B4-BE49-F238E27FC236}">
                <a16:creationId xmlns:a16="http://schemas.microsoft.com/office/drawing/2014/main" id="{F436738D-3F01-B53E-A484-7D7EADD8EC79}"/>
              </a:ext>
            </a:extLst>
          </p:cNvPr>
          <p:cNvSpPr txBox="1"/>
          <p:nvPr/>
        </p:nvSpPr>
        <p:spPr>
          <a:xfrm>
            <a:off x="3942184" y="4708955"/>
            <a:ext cx="2827175" cy="923330"/>
          </a:xfrm>
          <a:prstGeom prst="rect">
            <a:avLst/>
          </a:prstGeom>
          <a:noFill/>
        </p:spPr>
        <p:txBody>
          <a:bodyPr wrap="square" rtlCol="0">
            <a:spAutoFit/>
          </a:bodyPr>
          <a:lstStyle/>
          <a:p>
            <a:r>
              <a:rPr lang="en-US" b="1" dirty="0"/>
              <a:t>Models and Libraires:- </a:t>
            </a:r>
            <a:r>
              <a:rPr lang="en-US" dirty="0"/>
              <a:t>Decision Tree Classifier</a:t>
            </a:r>
          </a:p>
          <a:p>
            <a:r>
              <a:rPr lang="en-US" dirty="0" err="1"/>
              <a:t>RapidAPI</a:t>
            </a:r>
            <a:r>
              <a:rPr lang="en-US" dirty="0"/>
              <a:t>, Bind chat API</a:t>
            </a:r>
            <a:endParaRPr lang="en-IN" dirty="0"/>
          </a:p>
        </p:txBody>
      </p:sp>
      <p:sp>
        <p:nvSpPr>
          <p:cNvPr id="12" name="TextBox 11">
            <a:extLst>
              <a:ext uri="{FF2B5EF4-FFF2-40B4-BE49-F238E27FC236}">
                <a16:creationId xmlns:a16="http://schemas.microsoft.com/office/drawing/2014/main" id="{9E26E39A-A8B1-A988-293D-33AAADE4D126}"/>
              </a:ext>
            </a:extLst>
          </p:cNvPr>
          <p:cNvSpPr txBox="1"/>
          <p:nvPr/>
        </p:nvSpPr>
        <p:spPr>
          <a:xfrm>
            <a:off x="1468015" y="916346"/>
            <a:ext cx="1051250" cy="369332"/>
          </a:xfrm>
          <a:prstGeom prst="rect">
            <a:avLst/>
          </a:prstGeom>
          <a:noFill/>
        </p:spPr>
        <p:txBody>
          <a:bodyPr wrap="square">
            <a:spAutoFit/>
          </a:bodyPr>
          <a:lstStyle/>
          <a:p>
            <a:r>
              <a:rPr lang="en-US" dirty="0">
                <a:latin typeface="Aharoni" panose="02010803020104030203" pitchFamily="2" charset="-79"/>
                <a:cs typeface="Aharoni" panose="02010803020104030203" pitchFamily="2" charset="-79"/>
              </a:rPr>
              <a:t>Input</a:t>
            </a:r>
            <a:endParaRPr lang="en-IN" dirty="0"/>
          </a:p>
        </p:txBody>
      </p:sp>
      <p:sp>
        <p:nvSpPr>
          <p:cNvPr id="14" name="TextBox 13">
            <a:extLst>
              <a:ext uri="{FF2B5EF4-FFF2-40B4-BE49-F238E27FC236}">
                <a16:creationId xmlns:a16="http://schemas.microsoft.com/office/drawing/2014/main" id="{61E40241-1038-81DF-0261-84182C1B3CB5}"/>
              </a:ext>
            </a:extLst>
          </p:cNvPr>
          <p:cNvSpPr txBox="1"/>
          <p:nvPr/>
        </p:nvSpPr>
        <p:spPr>
          <a:xfrm>
            <a:off x="3841100" y="914400"/>
            <a:ext cx="1268962"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Process</a:t>
            </a:r>
            <a:endParaRPr lang="en-IN" dirty="0"/>
          </a:p>
        </p:txBody>
      </p:sp>
      <p:sp>
        <p:nvSpPr>
          <p:cNvPr id="16" name="TextBox 15">
            <a:extLst>
              <a:ext uri="{FF2B5EF4-FFF2-40B4-BE49-F238E27FC236}">
                <a16:creationId xmlns:a16="http://schemas.microsoft.com/office/drawing/2014/main" id="{90296B4D-676C-C76B-BB0C-853CA1C1340F}"/>
              </a:ext>
            </a:extLst>
          </p:cNvPr>
          <p:cNvSpPr txBox="1"/>
          <p:nvPr/>
        </p:nvSpPr>
        <p:spPr>
          <a:xfrm>
            <a:off x="7840823" y="914400"/>
            <a:ext cx="1268962"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Output</a:t>
            </a:r>
            <a:endParaRPr lang="en-IN" dirty="0"/>
          </a:p>
        </p:txBody>
      </p:sp>
      <p:sp>
        <p:nvSpPr>
          <p:cNvPr id="17" name="TextBox 16">
            <a:extLst>
              <a:ext uri="{FF2B5EF4-FFF2-40B4-BE49-F238E27FC236}">
                <a16:creationId xmlns:a16="http://schemas.microsoft.com/office/drawing/2014/main" id="{E6D02F59-B159-9540-1CA7-778528C265C1}"/>
              </a:ext>
            </a:extLst>
          </p:cNvPr>
          <p:cNvSpPr txBox="1"/>
          <p:nvPr/>
        </p:nvSpPr>
        <p:spPr>
          <a:xfrm>
            <a:off x="4040155" y="1371600"/>
            <a:ext cx="3247053" cy="1477328"/>
          </a:xfrm>
          <a:prstGeom prst="rect">
            <a:avLst/>
          </a:prstGeom>
          <a:noFill/>
        </p:spPr>
        <p:txBody>
          <a:bodyPr wrap="square" rtlCol="0">
            <a:spAutoFit/>
          </a:bodyPr>
          <a:lstStyle/>
          <a:p>
            <a:r>
              <a:rPr lang="en-US" dirty="0"/>
              <a:t>Checking if scrapped news is Fact checked or not.</a:t>
            </a:r>
          </a:p>
          <a:p>
            <a:r>
              <a:rPr lang="en-US" dirty="0"/>
              <a:t>Checking if fake news is containing violence, hate speech type symptoms or not.</a:t>
            </a:r>
            <a:endParaRPr lang="en-IN" dirty="0"/>
          </a:p>
        </p:txBody>
      </p:sp>
      <p:sp>
        <p:nvSpPr>
          <p:cNvPr id="18" name="Arrow: Right 17">
            <a:extLst>
              <a:ext uri="{FF2B5EF4-FFF2-40B4-BE49-F238E27FC236}">
                <a16:creationId xmlns:a16="http://schemas.microsoft.com/office/drawing/2014/main" id="{09C130DF-1C44-114C-6101-C059E7705DF1}"/>
              </a:ext>
            </a:extLst>
          </p:cNvPr>
          <p:cNvSpPr/>
          <p:nvPr/>
        </p:nvSpPr>
        <p:spPr>
          <a:xfrm>
            <a:off x="11103429" y="2985796"/>
            <a:ext cx="1088571" cy="690465"/>
          </a:xfrm>
          <a:prstGeom prst="rightArrow">
            <a:avLst/>
          </a:prstGeom>
          <a:solidFill>
            <a:srgbClr val="93BA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4CDEC58C-AD4F-F233-102C-5BDA77C99BA3}"/>
              </a:ext>
            </a:extLst>
          </p:cNvPr>
          <p:cNvSpPr/>
          <p:nvPr/>
        </p:nvSpPr>
        <p:spPr>
          <a:xfrm>
            <a:off x="159787" y="2902793"/>
            <a:ext cx="1088571" cy="690465"/>
          </a:xfrm>
          <a:prstGeom prst="rightArrow">
            <a:avLst/>
          </a:prstGeom>
          <a:solidFill>
            <a:srgbClr val="93BA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3622482"/>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E99F04-E901-1809-1A10-A2D801EE6508}"/>
              </a:ext>
            </a:extLst>
          </p:cNvPr>
          <p:cNvSpPr/>
          <p:nvPr/>
        </p:nvSpPr>
        <p:spPr>
          <a:xfrm>
            <a:off x="1352939" y="755779"/>
            <a:ext cx="9685175" cy="532778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DD589C78-E3E5-5C20-F7A3-B7A1DC0E5F80}"/>
              </a:ext>
            </a:extLst>
          </p:cNvPr>
          <p:cNvSpPr/>
          <p:nvPr/>
        </p:nvSpPr>
        <p:spPr>
          <a:xfrm>
            <a:off x="7840824" y="914400"/>
            <a:ext cx="2998238" cy="48425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Rectangle 11">
            <a:extLst>
              <a:ext uri="{FF2B5EF4-FFF2-40B4-BE49-F238E27FC236}">
                <a16:creationId xmlns:a16="http://schemas.microsoft.com/office/drawing/2014/main" id="{3158EE27-8FB5-EA6D-ED65-E74168779143}"/>
              </a:ext>
            </a:extLst>
          </p:cNvPr>
          <p:cNvSpPr/>
          <p:nvPr/>
        </p:nvSpPr>
        <p:spPr>
          <a:xfrm>
            <a:off x="3841100" y="914400"/>
            <a:ext cx="3884647" cy="48425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2F7EB172-1FC6-C9A2-177B-72DC6D530F26}"/>
              </a:ext>
            </a:extLst>
          </p:cNvPr>
          <p:cNvSpPr/>
          <p:nvPr/>
        </p:nvSpPr>
        <p:spPr>
          <a:xfrm>
            <a:off x="1468015" y="914400"/>
            <a:ext cx="2258009" cy="48425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1135B8C9-F267-77BE-75B3-1F180B4AAB11}"/>
              </a:ext>
            </a:extLst>
          </p:cNvPr>
          <p:cNvSpPr txBox="1"/>
          <p:nvPr/>
        </p:nvSpPr>
        <p:spPr>
          <a:xfrm flipH="1">
            <a:off x="1352939" y="232559"/>
            <a:ext cx="2341984" cy="523220"/>
          </a:xfrm>
          <a:prstGeom prst="rect">
            <a:avLst/>
          </a:prstGeom>
          <a:noFill/>
        </p:spPr>
        <p:txBody>
          <a:bodyPr wrap="square" rtlCol="0">
            <a:spAutoFit/>
          </a:bodyPr>
          <a:lstStyle/>
          <a:p>
            <a:r>
              <a:rPr lang="en-US" sz="2800" dirty="0">
                <a:latin typeface="Microsoft Sans Serif" panose="020B0604020202020204" pitchFamily="34" charset="0"/>
                <a:ea typeface="Microsoft Sans Serif" panose="020B0604020202020204" pitchFamily="34" charset="0"/>
                <a:cs typeface="Microsoft Sans Serif" panose="020B0604020202020204" pitchFamily="34" charset="0"/>
              </a:rPr>
              <a:t>Scripting</a:t>
            </a:r>
            <a:endParaRPr lang="en-IN" sz="28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8" name="TextBox 7">
            <a:extLst>
              <a:ext uri="{FF2B5EF4-FFF2-40B4-BE49-F238E27FC236}">
                <a16:creationId xmlns:a16="http://schemas.microsoft.com/office/drawing/2014/main" id="{42212B7A-26A7-5FE9-D13F-7047B5C69581}"/>
              </a:ext>
            </a:extLst>
          </p:cNvPr>
          <p:cNvSpPr txBox="1"/>
          <p:nvPr/>
        </p:nvSpPr>
        <p:spPr>
          <a:xfrm>
            <a:off x="1598642" y="3059668"/>
            <a:ext cx="1726164" cy="369332"/>
          </a:xfrm>
          <a:prstGeom prst="rect">
            <a:avLst/>
          </a:prstGeom>
          <a:noFill/>
        </p:spPr>
        <p:txBody>
          <a:bodyPr wrap="square" rtlCol="0">
            <a:spAutoFit/>
          </a:bodyPr>
          <a:lstStyle/>
          <a:p>
            <a:r>
              <a:rPr lang="en-US" dirty="0"/>
              <a:t>Scraped Content</a:t>
            </a:r>
            <a:endParaRPr lang="en-IN" dirty="0"/>
          </a:p>
        </p:txBody>
      </p:sp>
      <p:sp>
        <p:nvSpPr>
          <p:cNvPr id="9" name="TextBox 8">
            <a:extLst>
              <a:ext uri="{FF2B5EF4-FFF2-40B4-BE49-F238E27FC236}">
                <a16:creationId xmlns:a16="http://schemas.microsoft.com/office/drawing/2014/main" id="{F6A2AEA9-734A-2DCB-17EB-1E20F0070EC8}"/>
              </a:ext>
            </a:extLst>
          </p:cNvPr>
          <p:cNvSpPr txBox="1"/>
          <p:nvPr/>
        </p:nvSpPr>
        <p:spPr>
          <a:xfrm>
            <a:off x="8067867" y="1876427"/>
            <a:ext cx="1726164" cy="2031325"/>
          </a:xfrm>
          <a:prstGeom prst="rect">
            <a:avLst/>
          </a:prstGeom>
          <a:noFill/>
        </p:spPr>
        <p:txBody>
          <a:bodyPr wrap="square" rtlCol="0">
            <a:spAutoFit/>
          </a:bodyPr>
          <a:lstStyle/>
          <a:p>
            <a:pPr marL="285750" indent="-285750">
              <a:buFont typeface="Arial" panose="020B0604020202020204" pitchFamily="34" charset="0"/>
              <a:buChar char="•"/>
            </a:pPr>
            <a:r>
              <a:rPr lang="en-US" dirty="0"/>
              <a:t>Meaningful Chunks of scraped content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Keywords for every chunk</a:t>
            </a:r>
            <a:endParaRPr lang="en-IN" dirty="0"/>
          </a:p>
        </p:txBody>
      </p:sp>
      <p:sp>
        <p:nvSpPr>
          <p:cNvPr id="10" name="TextBox 9">
            <a:extLst>
              <a:ext uri="{FF2B5EF4-FFF2-40B4-BE49-F238E27FC236}">
                <a16:creationId xmlns:a16="http://schemas.microsoft.com/office/drawing/2014/main" id="{AD5AB781-349A-EE93-EBC9-2AEF3EF954C6}"/>
              </a:ext>
            </a:extLst>
          </p:cNvPr>
          <p:cNvSpPr txBox="1"/>
          <p:nvPr/>
        </p:nvSpPr>
        <p:spPr>
          <a:xfrm>
            <a:off x="3798285" y="4002662"/>
            <a:ext cx="3710471" cy="923330"/>
          </a:xfrm>
          <a:prstGeom prst="rect">
            <a:avLst/>
          </a:prstGeom>
          <a:noFill/>
        </p:spPr>
        <p:txBody>
          <a:bodyPr wrap="square" rtlCol="0">
            <a:spAutoFit/>
          </a:bodyPr>
          <a:lstStyle/>
          <a:p>
            <a:r>
              <a:rPr lang="en-US" b="1" dirty="0"/>
              <a:t>Models and Libraries:- </a:t>
            </a:r>
            <a:r>
              <a:rPr lang="en-US" dirty="0" err="1"/>
              <a:t>PeagasusCNN</a:t>
            </a:r>
            <a:r>
              <a:rPr lang="en-US" dirty="0"/>
              <a:t> Daily Mail, </a:t>
            </a:r>
            <a:r>
              <a:rPr lang="en-US" dirty="0" err="1"/>
              <a:t>Xsum-large,newsroom</a:t>
            </a:r>
            <a:endParaRPr lang="en-US" dirty="0"/>
          </a:p>
          <a:p>
            <a:r>
              <a:rPr lang="en-US" dirty="0" err="1"/>
              <a:t>Keybert</a:t>
            </a:r>
            <a:r>
              <a:rPr lang="en-US" dirty="0"/>
              <a:t>, BERT-base-</a:t>
            </a:r>
            <a:r>
              <a:rPr lang="en-US" dirty="0" err="1"/>
              <a:t>ner</a:t>
            </a:r>
            <a:endParaRPr lang="en-IN" dirty="0"/>
          </a:p>
        </p:txBody>
      </p:sp>
      <p:sp>
        <p:nvSpPr>
          <p:cNvPr id="14" name="TextBox 13">
            <a:extLst>
              <a:ext uri="{FF2B5EF4-FFF2-40B4-BE49-F238E27FC236}">
                <a16:creationId xmlns:a16="http://schemas.microsoft.com/office/drawing/2014/main" id="{5E4DA66F-6881-D1A3-89C3-0C4294E3C6D0}"/>
              </a:ext>
            </a:extLst>
          </p:cNvPr>
          <p:cNvSpPr txBox="1"/>
          <p:nvPr/>
        </p:nvSpPr>
        <p:spPr>
          <a:xfrm>
            <a:off x="1468015" y="916346"/>
            <a:ext cx="1041920" cy="369332"/>
          </a:xfrm>
          <a:prstGeom prst="rect">
            <a:avLst/>
          </a:prstGeom>
          <a:noFill/>
        </p:spPr>
        <p:txBody>
          <a:bodyPr wrap="square">
            <a:spAutoFit/>
          </a:bodyPr>
          <a:lstStyle/>
          <a:p>
            <a:r>
              <a:rPr lang="en-US" dirty="0">
                <a:latin typeface="Aharoni" panose="02010803020104030203" pitchFamily="2" charset="-79"/>
                <a:cs typeface="Aharoni" panose="02010803020104030203" pitchFamily="2" charset="-79"/>
              </a:rPr>
              <a:t>Input</a:t>
            </a:r>
            <a:endParaRPr lang="en-IN" dirty="0"/>
          </a:p>
        </p:txBody>
      </p:sp>
      <p:sp>
        <p:nvSpPr>
          <p:cNvPr id="15" name="TextBox 14">
            <a:extLst>
              <a:ext uri="{FF2B5EF4-FFF2-40B4-BE49-F238E27FC236}">
                <a16:creationId xmlns:a16="http://schemas.microsoft.com/office/drawing/2014/main" id="{DB8114EE-CDCF-732F-0ACE-8989478E9B0C}"/>
              </a:ext>
            </a:extLst>
          </p:cNvPr>
          <p:cNvSpPr txBox="1"/>
          <p:nvPr/>
        </p:nvSpPr>
        <p:spPr>
          <a:xfrm>
            <a:off x="3841100" y="914400"/>
            <a:ext cx="1268962"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Process</a:t>
            </a:r>
            <a:endParaRPr lang="en-IN" dirty="0"/>
          </a:p>
        </p:txBody>
      </p:sp>
      <p:sp>
        <p:nvSpPr>
          <p:cNvPr id="16" name="TextBox 15">
            <a:extLst>
              <a:ext uri="{FF2B5EF4-FFF2-40B4-BE49-F238E27FC236}">
                <a16:creationId xmlns:a16="http://schemas.microsoft.com/office/drawing/2014/main" id="{4DB38932-1D5F-5DA0-E260-633627EE3E54}"/>
              </a:ext>
            </a:extLst>
          </p:cNvPr>
          <p:cNvSpPr txBox="1"/>
          <p:nvPr/>
        </p:nvSpPr>
        <p:spPr>
          <a:xfrm>
            <a:off x="7840823" y="914400"/>
            <a:ext cx="1268962"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Output</a:t>
            </a:r>
            <a:endParaRPr lang="en-IN" dirty="0"/>
          </a:p>
        </p:txBody>
      </p:sp>
      <p:sp>
        <p:nvSpPr>
          <p:cNvPr id="17" name="TextBox 16">
            <a:extLst>
              <a:ext uri="{FF2B5EF4-FFF2-40B4-BE49-F238E27FC236}">
                <a16:creationId xmlns:a16="http://schemas.microsoft.com/office/drawing/2014/main" id="{B5240F25-AB47-D7AA-4211-FE832A0A2348}"/>
              </a:ext>
            </a:extLst>
          </p:cNvPr>
          <p:cNvSpPr txBox="1"/>
          <p:nvPr/>
        </p:nvSpPr>
        <p:spPr>
          <a:xfrm>
            <a:off x="3922743" y="1274231"/>
            <a:ext cx="3247053" cy="2308324"/>
          </a:xfrm>
          <a:prstGeom prst="rect">
            <a:avLst/>
          </a:prstGeom>
          <a:noFill/>
        </p:spPr>
        <p:txBody>
          <a:bodyPr wrap="square" rtlCol="0">
            <a:spAutoFit/>
          </a:bodyPr>
          <a:lstStyle/>
          <a:p>
            <a:r>
              <a:rPr lang="en-US" dirty="0"/>
              <a:t>1.Summarization of scrapped content</a:t>
            </a:r>
          </a:p>
          <a:p>
            <a:r>
              <a:rPr lang="en-US" dirty="0"/>
              <a:t>2.Adding meaningful and pause based Punctuation to create script</a:t>
            </a:r>
          </a:p>
          <a:p>
            <a:r>
              <a:rPr lang="en-US" dirty="0"/>
              <a:t>3.Chunking</a:t>
            </a:r>
          </a:p>
          <a:p>
            <a:r>
              <a:rPr lang="en-US" dirty="0"/>
              <a:t>4.Extraction of keywords from each chunk</a:t>
            </a:r>
          </a:p>
        </p:txBody>
      </p:sp>
      <p:sp>
        <p:nvSpPr>
          <p:cNvPr id="18" name="Arrow: Right 17">
            <a:extLst>
              <a:ext uri="{FF2B5EF4-FFF2-40B4-BE49-F238E27FC236}">
                <a16:creationId xmlns:a16="http://schemas.microsoft.com/office/drawing/2014/main" id="{D70D13B0-1E98-71F8-904F-EF8F803A8F22}"/>
              </a:ext>
            </a:extLst>
          </p:cNvPr>
          <p:cNvSpPr/>
          <p:nvPr/>
        </p:nvSpPr>
        <p:spPr>
          <a:xfrm>
            <a:off x="11103429" y="2985796"/>
            <a:ext cx="1088571" cy="690465"/>
          </a:xfrm>
          <a:prstGeom prst="rightArrow">
            <a:avLst/>
          </a:prstGeom>
          <a:solidFill>
            <a:srgbClr val="A5A5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7F7B7CE7-5DA5-4039-D351-70124B083F66}"/>
              </a:ext>
            </a:extLst>
          </p:cNvPr>
          <p:cNvSpPr/>
          <p:nvPr/>
        </p:nvSpPr>
        <p:spPr>
          <a:xfrm>
            <a:off x="149291" y="2892090"/>
            <a:ext cx="1088571" cy="690465"/>
          </a:xfrm>
          <a:prstGeom prst="rightArrow">
            <a:avLst/>
          </a:prstGeom>
          <a:solidFill>
            <a:srgbClr val="A5A5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54213029"/>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E99F04-E901-1809-1A10-A2D801EE6508}"/>
              </a:ext>
            </a:extLst>
          </p:cNvPr>
          <p:cNvSpPr/>
          <p:nvPr/>
        </p:nvSpPr>
        <p:spPr>
          <a:xfrm>
            <a:off x="1352939" y="755779"/>
            <a:ext cx="9685175" cy="53277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92EBD766-0F16-9382-544D-338C599AC98C}"/>
              </a:ext>
            </a:extLst>
          </p:cNvPr>
          <p:cNvSpPr/>
          <p:nvPr/>
        </p:nvSpPr>
        <p:spPr>
          <a:xfrm>
            <a:off x="1468015" y="914400"/>
            <a:ext cx="2258009" cy="48425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1F15AA0D-4F24-14E6-2080-1EF277C60863}"/>
              </a:ext>
            </a:extLst>
          </p:cNvPr>
          <p:cNvSpPr/>
          <p:nvPr/>
        </p:nvSpPr>
        <p:spPr>
          <a:xfrm>
            <a:off x="7840823" y="914400"/>
            <a:ext cx="2998238" cy="48425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2124AB87-75B3-5417-89F2-E5AD6FBF7075}"/>
              </a:ext>
            </a:extLst>
          </p:cNvPr>
          <p:cNvSpPr/>
          <p:nvPr/>
        </p:nvSpPr>
        <p:spPr>
          <a:xfrm>
            <a:off x="3841100" y="914400"/>
            <a:ext cx="3884647" cy="48425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5" name="TextBox 4">
            <a:extLst>
              <a:ext uri="{FF2B5EF4-FFF2-40B4-BE49-F238E27FC236}">
                <a16:creationId xmlns:a16="http://schemas.microsoft.com/office/drawing/2014/main" id="{1135B8C9-F267-77BE-75B3-1F180B4AAB11}"/>
              </a:ext>
            </a:extLst>
          </p:cNvPr>
          <p:cNvSpPr txBox="1"/>
          <p:nvPr/>
        </p:nvSpPr>
        <p:spPr>
          <a:xfrm flipH="1">
            <a:off x="1352938" y="232559"/>
            <a:ext cx="3275045" cy="523220"/>
          </a:xfrm>
          <a:prstGeom prst="rect">
            <a:avLst/>
          </a:prstGeom>
          <a:noFill/>
        </p:spPr>
        <p:txBody>
          <a:bodyPr wrap="square" rtlCol="0">
            <a:spAutoFit/>
          </a:bodyPr>
          <a:lstStyle/>
          <a:p>
            <a:r>
              <a:rPr lang="en-US" sz="2800" dirty="0">
                <a:latin typeface="Microsoft Sans Serif" panose="020B0604020202020204" pitchFamily="34" charset="0"/>
                <a:ea typeface="Microsoft Sans Serif" panose="020B0604020202020204" pitchFamily="34" charset="0"/>
                <a:cs typeface="Microsoft Sans Serif" panose="020B0604020202020204" pitchFamily="34" charset="0"/>
              </a:rPr>
              <a:t>Image Search</a:t>
            </a:r>
            <a:endParaRPr lang="en-IN" sz="28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2" name="TextBox 1">
            <a:extLst>
              <a:ext uri="{FF2B5EF4-FFF2-40B4-BE49-F238E27FC236}">
                <a16:creationId xmlns:a16="http://schemas.microsoft.com/office/drawing/2014/main" id="{C4798D17-A94A-23B8-9A95-87202E8FEB0C}"/>
              </a:ext>
            </a:extLst>
          </p:cNvPr>
          <p:cNvSpPr txBox="1"/>
          <p:nvPr/>
        </p:nvSpPr>
        <p:spPr>
          <a:xfrm>
            <a:off x="1897223" y="2782669"/>
            <a:ext cx="1828800" cy="646331"/>
          </a:xfrm>
          <a:prstGeom prst="rect">
            <a:avLst/>
          </a:prstGeom>
          <a:noFill/>
        </p:spPr>
        <p:txBody>
          <a:bodyPr wrap="square" rtlCol="0">
            <a:spAutoFit/>
          </a:bodyPr>
          <a:lstStyle/>
          <a:p>
            <a:r>
              <a:rPr lang="en-US" dirty="0"/>
              <a:t>Keywords for every chunk </a:t>
            </a:r>
            <a:endParaRPr lang="en-IN" dirty="0"/>
          </a:p>
        </p:txBody>
      </p:sp>
      <p:sp>
        <p:nvSpPr>
          <p:cNvPr id="3" name="TextBox 2">
            <a:extLst>
              <a:ext uri="{FF2B5EF4-FFF2-40B4-BE49-F238E27FC236}">
                <a16:creationId xmlns:a16="http://schemas.microsoft.com/office/drawing/2014/main" id="{C43E12EA-4AD8-D041-30C2-6C4224FDF1EB}"/>
              </a:ext>
            </a:extLst>
          </p:cNvPr>
          <p:cNvSpPr txBox="1"/>
          <p:nvPr/>
        </p:nvSpPr>
        <p:spPr>
          <a:xfrm>
            <a:off x="3841100" y="4791241"/>
            <a:ext cx="3687149" cy="923330"/>
          </a:xfrm>
          <a:prstGeom prst="rect">
            <a:avLst/>
          </a:prstGeom>
          <a:noFill/>
        </p:spPr>
        <p:txBody>
          <a:bodyPr wrap="square" rtlCol="0">
            <a:spAutoFit/>
          </a:bodyPr>
          <a:lstStyle/>
          <a:p>
            <a:r>
              <a:rPr lang="en-US" b="1" dirty="0"/>
              <a:t>Model and Libraries:-</a:t>
            </a:r>
          </a:p>
          <a:p>
            <a:r>
              <a:rPr lang="en-US" dirty="0"/>
              <a:t>Google image  Search API, Bing Image search </a:t>
            </a:r>
            <a:r>
              <a:rPr lang="en-US" dirty="0" err="1"/>
              <a:t>api</a:t>
            </a:r>
            <a:endParaRPr lang="en-IN" dirty="0"/>
          </a:p>
        </p:txBody>
      </p:sp>
      <p:sp>
        <p:nvSpPr>
          <p:cNvPr id="6" name="TextBox 5">
            <a:extLst>
              <a:ext uri="{FF2B5EF4-FFF2-40B4-BE49-F238E27FC236}">
                <a16:creationId xmlns:a16="http://schemas.microsoft.com/office/drawing/2014/main" id="{BC88334D-7A49-2202-D40C-740A14C31AAF}"/>
              </a:ext>
            </a:extLst>
          </p:cNvPr>
          <p:cNvSpPr txBox="1"/>
          <p:nvPr/>
        </p:nvSpPr>
        <p:spPr>
          <a:xfrm>
            <a:off x="8294915" y="2531916"/>
            <a:ext cx="1828800" cy="923330"/>
          </a:xfrm>
          <a:prstGeom prst="rect">
            <a:avLst/>
          </a:prstGeom>
          <a:noFill/>
        </p:spPr>
        <p:txBody>
          <a:bodyPr wrap="square" rtlCol="0">
            <a:spAutoFit/>
          </a:bodyPr>
          <a:lstStyle/>
          <a:p>
            <a:r>
              <a:rPr lang="en-US" dirty="0"/>
              <a:t>Image for keyword of that chunk </a:t>
            </a:r>
            <a:endParaRPr lang="en-IN" dirty="0"/>
          </a:p>
        </p:txBody>
      </p:sp>
      <p:sp>
        <p:nvSpPr>
          <p:cNvPr id="12" name="TextBox 11">
            <a:extLst>
              <a:ext uri="{FF2B5EF4-FFF2-40B4-BE49-F238E27FC236}">
                <a16:creationId xmlns:a16="http://schemas.microsoft.com/office/drawing/2014/main" id="{1B98CC0A-9F61-CB0C-7074-450B4319D33B}"/>
              </a:ext>
            </a:extLst>
          </p:cNvPr>
          <p:cNvSpPr txBox="1"/>
          <p:nvPr/>
        </p:nvSpPr>
        <p:spPr>
          <a:xfrm>
            <a:off x="1468015" y="916346"/>
            <a:ext cx="1041920" cy="369332"/>
          </a:xfrm>
          <a:prstGeom prst="rect">
            <a:avLst/>
          </a:prstGeom>
          <a:noFill/>
        </p:spPr>
        <p:txBody>
          <a:bodyPr wrap="square">
            <a:spAutoFit/>
          </a:bodyPr>
          <a:lstStyle/>
          <a:p>
            <a:r>
              <a:rPr lang="en-US" dirty="0">
                <a:latin typeface="Aharoni" panose="02010803020104030203" pitchFamily="2" charset="-79"/>
                <a:cs typeface="Aharoni" panose="02010803020104030203" pitchFamily="2" charset="-79"/>
              </a:rPr>
              <a:t>Input</a:t>
            </a:r>
            <a:endParaRPr lang="en-IN" dirty="0"/>
          </a:p>
        </p:txBody>
      </p:sp>
      <p:sp>
        <p:nvSpPr>
          <p:cNvPr id="13" name="TextBox 12">
            <a:extLst>
              <a:ext uri="{FF2B5EF4-FFF2-40B4-BE49-F238E27FC236}">
                <a16:creationId xmlns:a16="http://schemas.microsoft.com/office/drawing/2014/main" id="{18C197F5-BA48-9AB9-062F-3D8AF30EE5FD}"/>
              </a:ext>
            </a:extLst>
          </p:cNvPr>
          <p:cNvSpPr txBox="1"/>
          <p:nvPr/>
        </p:nvSpPr>
        <p:spPr>
          <a:xfrm>
            <a:off x="3841100" y="914400"/>
            <a:ext cx="1268962"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Process</a:t>
            </a:r>
            <a:endParaRPr lang="en-IN" dirty="0"/>
          </a:p>
        </p:txBody>
      </p:sp>
      <p:sp>
        <p:nvSpPr>
          <p:cNvPr id="14" name="TextBox 13">
            <a:extLst>
              <a:ext uri="{FF2B5EF4-FFF2-40B4-BE49-F238E27FC236}">
                <a16:creationId xmlns:a16="http://schemas.microsoft.com/office/drawing/2014/main" id="{CBA44BDA-761D-908D-BA5D-FE814D328540}"/>
              </a:ext>
            </a:extLst>
          </p:cNvPr>
          <p:cNvSpPr txBox="1"/>
          <p:nvPr/>
        </p:nvSpPr>
        <p:spPr>
          <a:xfrm>
            <a:off x="7840823" y="914400"/>
            <a:ext cx="1268962"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Output</a:t>
            </a:r>
            <a:endParaRPr lang="en-IN" dirty="0"/>
          </a:p>
        </p:txBody>
      </p:sp>
      <p:sp>
        <p:nvSpPr>
          <p:cNvPr id="15" name="TextBox 14">
            <a:extLst>
              <a:ext uri="{FF2B5EF4-FFF2-40B4-BE49-F238E27FC236}">
                <a16:creationId xmlns:a16="http://schemas.microsoft.com/office/drawing/2014/main" id="{3736CF1B-D815-818F-89C0-5F39C0FDDC3C}"/>
              </a:ext>
            </a:extLst>
          </p:cNvPr>
          <p:cNvSpPr txBox="1"/>
          <p:nvPr/>
        </p:nvSpPr>
        <p:spPr>
          <a:xfrm>
            <a:off x="3841100" y="1469086"/>
            <a:ext cx="3687149" cy="923330"/>
          </a:xfrm>
          <a:prstGeom prst="rect">
            <a:avLst/>
          </a:prstGeom>
          <a:noFill/>
        </p:spPr>
        <p:txBody>
          <a:bodyPr wrap="square" rtlCol="0">
            <a:spAutoFit/>
          </a:bodyPr>
          <a:lstStyle/>
          <a:p>
            <a:r>
              <a:rPr lang="en-US" dirty="0"/>
              <a:t>Searching for images over keywords extracted from each chunk and saving them in particular folder.</a:t>
            </a:r>
            <a:endParaRPr lang="en-IN" dirty="0"/>
          </a:p>
        </p:txBody>
      </p:sp>
      <p:sp>
        <p:nvSpPr>
          <p:cNvPr id="16" name="Arrow: Right 15">
            <a:extLst>
              <a:ext uri="{FF2B5EF4-FFF2-40B4-BE49-F238E27FC236}">
                <a16:creationId xmlns:a16="http://schemas.microsoft.com/office/drawing/2014/main" id="{4FC10B4A-4AF9-C297-0CC6-ABC5D01EB8B6}"/>
              </a:ext>
            </a:extLst>
          </p:cNvPr>
          <p:cNvSpPr/>
          <p:nvPr/>
        </p:nvSpPr>
        <p:spPr>
          <a:xfrm>
            <a:off x="11103429" y="2985796"/>
            <a:ext cx="1088571" cy="690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185DAD67-EA10-0E10-26A0-57BF43685936}"/>
              </a:ext>
            </a:extLst>
          </p:cNvPr>
          <p:cNvSpPr/>
          <p:nvPr/>
        </p:nvSpPr>
        <p:spPr>
          <a:xfrm>
            <a:off x="149291" y="2899101"/>
            <a:ext cx="1088571" cy="690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45665941"/>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E99F04-E901-1809-1A10-A2D801EE6508}"/>
              </a:ext>
            </a:extLst>
          </p:cNvPr>
          <p:cNvSpPr/>
          <p:nvPr/>
        </p:nvSpPr>
        <p:spPr>
          <a:xfrm>
            <a:off x="1352939" y="755779"/>
            <a:ext cx="9685175" cy="532778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13" name="Rectangle 12">
            <a:extLst>
              <a:ext uri="{FF2B5EF4-FFF2-40B4-BE49-F238E27FC236}">
                <a16:creationId xmlns:a16="http://schemas.microsoft.com/office/drawing/2014/main" id="{83FD932C-816E-1F8E-5386-6269AA1D0423}"/>
              </a:ext>
            </a:extLst>
          </p:cNvPr>
          <p:cNvSpPr/>
          <p:nvPr/>
        </p:nvSpPr>
        <p:spPr>
          <a:xfrm>
            <a:off x="7840824" y="914400"/>
            <a:ext cx="2998238" cy="48425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Rectangle 11">
            <a:extLst>
              <a:ext uri="{FF2B5EF4-FFF2-40B4-BE49-F238E27FC236}">
                <a16:creationId xmlns:a16="http://schemas.microsoft.com/office/drawing/2014/main" id="{6CBE485D-6F8E-E2A5-5E54-1CE2F3538C3A}"/>
              </a:ext>
            </a:extLst>
          </p:cNvPr>
          <p:cNvSpPr/>
          <p:nvPr/>
        </p:nvSpPr>
        <p:spPr>
          <a:xfrm>
            <a:off x="3841100" y="914400"/>
            <a:ext cx="3884647" cy="48425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ED74271-5FBB-CD84-AD37-031900B4313B}"/>
              </a:ext>
            </a:extLst>
          </p:cNvPr>
          <p:cNvSpPr/>
          <p:nvPr/>
        </p:nvSpPr>
        <p:spPr>
          <a:xfrm>
            <a:off x="1468015" y="914400"/>
            <a:ext cx="2258009" cy="48425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1135B8C9-F267-77BE-75B3-1F180B4AAB11}"/>
              </a:ext>
            </a:extLst>
          </p:cNvPr>
          <p:cNvSpPr txBox="1"/>
          <p:nvPr/>
        </p:nvSpPr>
        <p:spPr>
          <a:xfrm flipH="1">
            <a:off x="1352939" y="232559"/>
            <a:ext cx="2341984" cy="523220"/>
          </a:xfrm>
          <a:prstGeom prst="rect">
            <a:avLst/>
          </a:prstGeom>
          <a:noFill/>
        </p:spPr>
        <p:txBody>
          <a:bodyPr wrap="square" rtlCol="0">
            <a:spAutoFit/>
          </a:bodyPr>
          <a:lstStyle/>
          <a:p>
            <a:r>
              <a:rPr lang="en-US" sz="2800" dirty="0">
                <a:latin typeface="Microsoft Sans Serif" panose="020B0604020202020204" pitchFamily="34" charset="0"/>
                <a:ea typeface="Microsoft Sans Serif" panose="020B0604020202020204" pitchFamily="34" charset="0"/>
                <a:cs typeface="Microsoft Sans Serif" panose="020B0604020202020204" pitchFamily="34" charset="0"/>
              </a:rPr>
              <a:t>Audio</a:t>
            </a:r>
            <a:endParaRPr lang="en-IN" sz="28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8" name="TextBox 7">
            <a:extLst>
              <a:ext uri="{FF2B5EF4-FFF2-40B4-BE49-F238E27FC236}">
                <a16:creationId xmlns:a16="http://schemas.microsoft.com/office/drawing/2014/main" id="{60ACA88A-E1A3-15BB-8B3B-E53DDC06765C}"/>
              </a:ext>
            </a:extLst>
          </p:cNvPr>
          <p:cNvSpPr txBox="1"/>
          <p:nvPr/>
        </p:nvSpPr>
        <p:spPr>
          <a:xfrm>
            <a:off x="2120380" y="2828148"/>
            <a:ext cx="1663181" cy="369332"/>
          </a:xfrm>
          <a:prstGeom prst="rect">
            <a:avLst/>
          </a:prstGeom>
          <a:noFill/>
        </p:spPr>
        <p:txBody>
          <a:bodyPr wrap="square">
            <a:spAutoFit/>
          </a:bodyPr>
          <a:lstStyle/>
          <a:p>
            <a:r>
              <a:rPr lang="en-US" dirty="0"/>
              <a:t>Chunks </a:t>
            </a:r>
            <a:endParaRPr lang="en-IN" dirty="0"/>
          </a:p>
        </p:txBody>
      </p:sp>
      <p:sp>
        <p:nvSpPr>
          <p:cNvPr id="9" name="TextBox 8">
            <a:extLst>
              <a:ext uri="{FF2B5EF4-FFF2-40B4-BE49-F238E27FC236}">
                <a16:creationId xmlns:a16="http://schemas.microsoft.com/office/drawing/2014/main" id="{47F89377-16D9-D0DA-392E-657801C466E1}"/>
              </a:ext>
            </a:extLst>
          </p:cNvPr>
          <p:cNvSpPr txBox="1"/>
          <p:nvPr/>
        </p:nvSpPr>
        <p:spPr>
          <a:xfrm>
            <a:off x="3910303" y="4705347"/>
            <a:ext cx="2285223" cy="646331"/>
          </a:xfrm>
          <a:prstGeom prst="rect">
            <a:avLst/>
          </a:prstGeom>
          <a:noFill/>
        </p:spPr>
        <p:txBody>
          <a:bodyPr wrap="square">
            <a:spAutoFit/>
          </a:bodyPr>
          <a:lstStyle/>
          <a:p>
            <a:r>
              <a:rPr lang="en-US" b="1" dirty="0"/>
              <a:t>Model and Libraries:-</a:t>
            </a:r>
          </a:p>
          <a:p>
            <a:r>
              <a:rPr lang="en-US" dirty="0"/>
              <a:t> TTS  , </a:t>
            </a:r>
            <a:r>
              <a:rPr lang="en-US" dirty="0" err="1"/>
              <a:t>Tacotron</a:t>
            </a:r>
            <a:endParaRPr lang="en-IN" dirty="0"/>
          </a:p>
        </p:txBody>
      </p:sp>
      <p:sp>
        <p:nvSpPr>
          <p:cNvPr id="10" name="TextBox 9">
            <a:extLst>
              <a:ext uri="{FF2B5EF4-FFF2-40B4-BE49-F238E27FC236}">
                <a16:creationId xmlns:a16="http://schemas.microsoft.com/office/drawing/2014/main" id="{9A78C0D3-355C-C611-193E-9C427D9AEB67}"/>
              </a:ext>
            </a:extLst>
          </p:cNvPr>
          <p:cNvSpPr txBox="1"/>
          <p:nvPr/>
        </p:nvSpPr>
        <p:spPr>
          <a:xfrm>
            <a:off x="8454702" y="2828148"/>
            <a:ext cx="1663181" cy="646331"/>
          </a:xfrm>
          <a:prstGeom prst="rect">
            <a:avLst/>
          </a:prstGeom>
          <a:noFill/>
        </p:spPr>
        <p:txBody>
          <a:bodyPr wrap="square">
            <a:spAutoFit/>
          </a:bodyPr>
          <a:lstStyle/>
          <a:p>
            <a:r>
              <a:rPr lang="en-US" dirty="0"/>
              <a:t>Audio for Chunk</a:t>
            </a:r>
            <a:endParaRPr lang="en-IN" dirty="0"/>
          </a:p>
        </p:txBody>
      </p:sp>
      <p:sp>
        <p:nvSpPr>
          <p:cNvPr id="14" name="TextBox 13">
            <a:extLst>
              <a:ext uri="{FF2B5EF4-FFF2-40B4-BE49-F238E27FC236}">
                <a16:creationId xmlns:a16="http://schemas.microsoft.com/office/drawing/2014/main" id="{468FD873-2FC7-A0B0-9EBC-DD377837DFD3}"/>
              </a:ext>
            </a:extLst>
          </p:cNvPr>
          <p:cNvSpPr txBox="1"/>
          <p:nvPr/>
        </p:nvSpPr>
        <p:spPr>
          <a:xfrm>
            <a:off x="1468015" y="916346"/>
            <a:ext cx="1041920" cy="369332"/>
          </a:xfrm>
          <a:prstGeom prst="rect">
            <a:avLst/>
          </a:prstGeom>
          <a:noFill/>
        </p:spPr>
        <p:txBody>
          <a:bodyPr wrap="square">
            <a:spAutoFit/>
          </a:bodyPr>
          <a:lstStyle/>
          <a:p>
            <a:r>
              <a:rPr lang="en-US" dirty="0">
                <a:latin typeface="Aharoni" panose="02010803020104030203" pitchFamily="2" charset="-79"/>
                <a:cs typeface="Aharoni" panose="02010803020104030203" pitchFamily="2" charset="-79"/>
              </a:rPr>
              <a:t>Input</a:t>
            </a:r>
            <a:endParaRPr lang="en-IN" dirty="0"/>
          </a:p>
        </p:txBody>
      </p:sp>
      <p:sp>
        <p:nvSpPr>
          <p:cNvPr id="15" name="TextBox 14">
            <a:extLst>
              <a:ext uri="{FF2B5EF4-FFF2-40B4-BE49-F238E27FC236}">
                <a16:creationId xmlns:a16="http://schemas.microsoft.com/office/drawing/2014/main" id="{652E72EE-6165-BE82-9625-395E9174983F}"/>
              </a:ext>
            </a:extLst>
          </p:cNvPr>
          <p:cNvSpPr txBox="1"/>
          <p:nvPr/>
        </p:nvSpPr>
        <p:spPr>
          <a:xfrm>
            <a:off x="3841100" y="914400"/>
            <a:ext cx="1268962"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Process</a:t>
            </a:r>
            <a:endParaRPr lang="en-IN" dirty="0"/>
          </a:p>
        </p:txBody>
      </p:sp>
      <p:sp>
        <p:nvSpPr>
          <p:cNvPr id="16" name="TextBox 15">
            <a:extLst>
              <a:ext uri="{FF2B5EF4-FFF2-40B4-BE49-F238E27FC236}">
                <a16:creationId xmlns:a16="http://schemas.microsoft.com/office/drawing/2014/main" id="{17781884-F760-B6A9-FFEF-4BD5650B6B7E}"/>
              </a:ext>
            </a:extLst>
          </p:cNvPr>
          <p:cNvSpPr txBox="1"/>
          <p:nvPr/>
        </p:nvSpPr>
        <p:spPr>
          <a:xfrm>
            <a:off x="7840823" y="914400"/>
            <a:ext cx="1268962"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Output</a:t>
            </a:r>
            <a:endParaRPr lang="en-IN" dirty="0"/>
          </a:p>
        </p:txBody>
      </p:sp>
      <p:sp>
        <p:nvSpPr>
          <p:cNvPr id="17" name="TextBox 16">
            <a:extLst>
              <a:ext uri="{FF2B5EF4-FFF2-40B4-BE49-F238E27FC236}">
                <a16:creationId xmlns:a16="http://schemas.microsoft.com/office/drawing/2014/main" id="{0AD70E7E-BFEB-581B-E3DD-1837A4F41D74}"/>
              </a:ext>
            </a:extLst>
          </p:cNvPr>
          <p:cNvSpPr txBox="1"/>
          <p:nvPr/>
        </p:nvSpPr>
        <p:spPr>
          <a:xfrm>
            <a:off x="4038598" y="1619949"/>
            <a:ext cx="3687149"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TTS is an Google Text-to-speech API which convert text to speech.</a:t>
            </a:r>
          </a:p>
          <a:p>
            <a:pPr marL="285750" indent="-285750">
              <a:buFont typeface="Arial" panose="020B0604020202020204" pitchFamily="34" charset="0"/>
              <a:buChar char="•"/>
            </a:pPr>
            <a:r>
              <a:rPr lang="en-US" dirty="0" err="1"/>
              <a:t>SpeechBrain</a:t>
            </a:r>
            <a:r>
              <a:rPr lang="en-US" dirty="0"/>
              <a:t>/TTS-Tacotron2-lgspeech</a:t>
            </a:r>
          </a:p>
          <a:p>
            <a:pPr marL="285750" indent="-285750">
              <a:buFont typeface="Arial" panose="020B0604020202020204" pitchFamily="34" charset="0"/>
              <a:buChar char="•"/>
            </a:pPr>
            <a:r>
              <a:rPr lang="en-US" dirty="0"/>
              <a:t>Microsoft /SpeechT5_TTS </a:t>
            </a:r>
          </a:p>
          <a:p>
            <a:pPr marL="285750" indent="-285750">
              <a:buFont typeface="Arial" panose="020B0604020202020204" pitchFamily="34" charset="0"/>
              <a:buChar char="•"/>
            </a:pPr>
            <a:r>
              <a:rPr lang="en-US" dirty="0"/>
              <a:t>Facebook/FastSpeech2-en-ljspeech</a:t>
            </a:r>
          </a:p>
          <a:p>
            <a:r>
              <a:rPr lang="en-US" dirty="0"/>
              <a:t> </a:t>
            </a:r>
          </a:p>
          <a:p>
            <a:endParaRPr lang="en-IN" dirty="0"/>
          </a:p>
        </p:txBody>
      </p:sp>
      <p:sp>
        <p:nvSpPr>
          <p:cNvPr id="20" name="Arrow: Right 19">
            <a:extLst>
              <a:ext uri="{FF2B5EF4-FFF2-40B4-BE49-F238E27FC236}">
                <a16:creationId xmlns:a16="http://schemas.microsoft.com/office/drawing/2014/main" id="{4EA5DF59-38BD-72D4-4B2D-225D21AA178D}"/>
              </a:ext>
            </a:extLst>
          </p:cNvPr>
          <p:cNvSpPr/>
          <p:nvPr/>
        </p:nvSpPr>
        <p:spPr>
          <a:xfrm>
            <a:off x="11103429" y="2985796"/>
            <a:ext cx="1088571" cy="690465"/>
          </a:xfrm>
          <a:prstGeom prst="rightArrow">
            <a:avLst/>
          </a:prstGeom>
          <a:solidFill>
            <a:srgbClr val="9DCA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A4F4642B-C9C3-79E5-90DD-A196D14D2878}"/>
              </a:ext>
            </a:extLst>
          </p:cNvPr>
          <p:cNvSpPr/>
          <p:nvPr/>
        </p:nvSpPr>
        <p:spPr>
          <a:xfrm>
            <a:off x="149291" y="2899101"/>
            <a:ext cx="1088571" cy="690465"/>
          </a:xfrm>
          <a:prstGeom prst="rightArrow">
            <a:avLst/>
          </a:prstGeom>
          <a:solidFill>
            <a:srgbClr val="9DCA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Graphic 22" descr="Music with solid fill">
            <a:extLst>
              <a:ext uri="{FF2B5EF4-FFF2-40B4-BE49-F238E27FC236}">
                <a16:creationId xmlns:a16="http://schemas.microsoft.com/office/drawing/2014/main" id="{111990A8-293B-F0B7-C9EF-BA3EA8AD49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4012" y="232559"/>
            <a:ext cx="597865" cy="597865"/>
          </a:xfrm>
          <a:prstGeom prst="rect">
            <a:avLst/>
          </a:prstGeom>
        </p:spPr>
      </p:pic>
    </p:spTree>
    <p:extLst>
      <p:ext uri="{BB962C8B-B14F-4D97-AF65-F5344CB8AC3E}">
        <p14:creationId xmlns:p14="http://schemas.microsoft.com/office/powerpoint/2010/main" val="1559819179"/>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E99F04-E901-1809-1A10-A2D801EE6508}"/>
              </a:ext>
            </a:extLst>
          </p:cNvPr>
          <p:cNvSpPr/>
          <p:nvPr/>
        </p:nvSpPr>
        <p:spPr>
          <a:xfrm>
            <a:off x="1352939" y="802432"/>
            <a:ext cx="9685175" cy="53277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922FEF6E-B3C5-B285-232B-37884C6BAFCE}"/>
              </a:ext>
            </a:extLst>
          </p:cNvPr>
          <p:cNvSpPr/>
          <p:nvPr/>
        </p:nvSpPr>
        <p:spPr>
          <a:xfrm>
            <a:off x="7840824" y="914400"/>
            <a:ext cx="2998238" cy="48425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3948FC0D-150A-F456-1538-01D2869FDE15}"/>
              </a:ext>
            </a:extLst>
          </p:cNvPr>
          <p:cNvSpPr/>
          <p:nvPr/>
        </p:nvSpPr>
        <p:spPr>
          <a:xfrm>
            <a:off x="3841100" y="914400"/>
            <a:ext cx="3884647" cy="48425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7" name="Rectangle 6">
            <a:extLst>
              <a:ext uri="{FF2B5EF4-FFF2-40B4-BE49-F238E27FC236}">
                <a16:creationId xmlns:a16="http://schemas.microsoft.com/office/drawing/2014/main" id="{6E53B239-80A3-055C-0C2B-80B0E6EF8D89}"/>
              </a:ext>
            </a:extLst>
          </p:cNvPr>
          <p:cNvSpPr/>
          <p:nvPr/>
        </p:nvSpPr>
        <p:spPr>
          <a:xfrm>
            <a:off x="1468015" y="914400"/>
            <a:ext cx="2258009" cy="48425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1135B8C9-F267-77BE-75B3-1F180B4AAB11}"/>
              </a:ext>
            </a:extLst>
          </p:cNvPr>
          <p:cNvSpPr txBox="1"/>
          <p:nvPr/>
        </p:nvSpPr>
        <p:spPr>
          <a:xfrm flipH="1">
            <a:off x="1352939" y="232559"/>
            <a:ext cx="7259216" cy="523220"/>
          </a:xfrm>
          <a:prstGeom prst="rect">
            <a:avLst/>
          </a:prstGeom>
          <a:noFill/>
        </p:spPr>
        <p:txBody>
          <a:bodyPr wrap="square" rtlCol="0">
            <a:spAutoFit/>
          </a:bodyPr>
          <a:lstStyle/>
          <a:p>
            <a:r>
              <a:rPr lang="en-US" sz="2800" dirty="0">
                <a:latin typeface="Microsoft Sans Serif" panose="020B0604020202020204" pitchFamily="34" charset="0"/>
                <a:ea typeface="Microsoft Sans Serif" panose="020B0604020202020204" pitchFamily="34" charset="0"/>
                <a:cs typeface="Microsoft Sans Serif" panose="020B0604020202020204" pitchFamily="34" charset="0"/>
              </a:rPr>
              <a:t>Merging</a:t>
            </a:r>
            <a:endParaRPr lang="en-IN" sz="28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2" name="TextBox 1">
            <a:extLst>
              <a:ext uri="{FF2B5EF4-FFF2-40B4-BE49-F238E27FC236}">
                <a16:creationId xmlns:a16="http://schemas.microsoft.com/office/drawing/2014/main" id="{751007E8-3E09-1BE8-1C76-E4AD78C68528}"/>
              </a:ext>
            </a:extLst>
          </p:cNvPr>
          <p:cNvSpPr txBox="1"/>
          <p:nvPr/>
        </p:nvSpPr>
        <p:spPr>
          <a:xfrm>
            <a:off x="1663959" y="2444620"/>
            <a:ext cx="1978089" cy="1200329"/>
          </a:xfrm>
          <a:prstGeom prst="rect">
            <a:avLst/>
          </a:prstGeom>
          <a:noFill/>
        </p:spPr>
        <p:txBody>
          <a:bodyPr wrap="square" rtlCol="0">
            <a:spAutoFit/>
          </a:bodyPr>
          <a:lstStyle/>
          <a:p>
            <a:r>
              <a:rPr lang="en-IN" dirty="0"/>
              <a:t>chunks,</a:t>
            </a:r>
          </a:p>
          <a:p>
            <a:r>
              <a:rPr lang="en-IN" dirty="0"/>
              <a:t>images,</a:t>
            </a:r>
          </a:p>
          <a:p>
            <a:r>
              <a:rPr lang="en-IN" dirty="0" err="1"/>
              <a:t>intro,outro</a:t>
            </a:r>
            <a:r>
              <a:rPr lang="en-IN" dirty="0"/>
              <a:t>,</a:t>
            </a:r>
          </a:p>
          <a:p>
            <a:r>
              <a:rPr lang="en-IN" dirty="0"/>
              <a:t>template</a:t>
            </a:r>
            <a:endParaRPr lang="en-US" dirty="0"/>
          </a:p>
        </p:txBody>
      </p:sp>
      <p:sp>
        <p:nvSpPr>
          <p:cNvPr id="3" name="TextBox 2">
            <a:extLst>
              <a:ext uri="{FF2B5EF4-FFF2-40B4-BE49-F238E27FC236}">
                <a16:creationId xmlns:a16="http://schemas.microsoft.com/office/drawing/2014/main" id="{B23A271D-A8C5-2B28-6D2B-E41182FD185D}"/>
              </a:ext>
            </a:extLst>
          </p:cNvPr>
          <p:cNvSpPr txBox="1"/>
          <p:nvPr/>
        </p:nvSpPr>
        <p:spPr>
          <a:xfrm>
            <a:off x="4023824" y="1395700"/>
            <a:ext cx="3519198" cy="2862322"/>
          </a:xfrm>
          <a:prstGeom prst="rect">
            <a:avLst/>
          </a:prstGeom>
          <a:noFill/>
        </p:spPr>
        <p:txBody>
          <a:bodyPr wrap="square" rtlCol="0">
            <a:spAutoFit/>
          </a:bodyPr>
          <a:lstStyle/>
          <a:p>
            <a:r>
              <a:rPr lang="en-IN" dirty="0"/>
              <a:t>1.Converting image to video of for a particular audio chunk duration</a:t>
            </a:r>
          </a:p>
          <a:p>
            <a:r>
              <a:rPr lang="en-IN" dirty="0"/>
              <a:t>2.Adding audio</a:t>
            </a:r>
          </a:p>
          <a:p>
            <a:r>
              <a:rPr lang="en-IN" dirty="0"/>
              <a:t>3.Adding overlaying </a:t>
            </a:r>
            <a:r>
              <a:rPr lang="en-IN" dirty="0" err="1"/>
              <a:t>chunk_video</a:t>
            </a:r>
            <a:r>
              <a:rPr lang="en-IN" dirty="0"/>
              <a:t> template</a:t>
            </a:r>
          </a:p>
          <a:p>
            <a:r>
              <a:rPr lang="en-IN" dirty="0"/>
              <a:t>4.Adding chunks as text subtitles</a:t>
            </a:r>
          </a:p>
          <a:p>
            <a:r>
              <a:rPr lang="en-IN" dirty="0"/>
              <a:t>5.Exporting chunk </a:t>
            </a:r>
          </a:p>
          <a:p>
            <a:r>
              <a:rPr lang="en-IN" dirty="0"/>
              <a:t>6.Merging all chunks to create </a:t>
            </a:r>
            <a:r>
              <a:rPr lang="en-IN" dirty="0" err="1"/>
              <a:t>final_video</a:t>
            </a:r>
            <a:r>
              <a:rPr lang="en-IN" dirty="0"/>
              <a:t> by adding intro and outro</a:t>
            </a:r>
          </a:p>
        </p:txBody>
      </p:sp>
      <p:sp>
        <p:nvSpPr>
          <p:cNvPr id="6" name="TextBox 5">
            <a:extLst>
              <a:ext uri="{FF2B5EF4-FFF2-40B4-BE49-F238E27FC236}">
                <a16:creationId xmlns:a16="http://schemas.microsoft.com/office/drawing/2014/main" id="{6838A930-3CAF-700A-D75D-722653785C50}"/>
              </a:ext>
            </a:extLst>
          </p:cNvPr>
          <p:cNvSpPr txBox="1"/>
          <p:nvPr/>
        </p:nvSpPr>
        <p:spPr>
          <a:xfrm>
            <a:off x="8475304" y="2669241"/>
            <a:ext cx="1978089" cy="646331"/>
          </a:xfrm>
          <a:prstGeom prst="rect">
            <a:avLst/>
          </a:prstGeom>
          <a:noFill/>
        </p:spPr>
        <p:txBody>
          <a:bodyPr wrap="square" rtlCol="0">
            <a:spAutoFit/>
          </a:bodyPr>
          <a:lstStyle/>
          <a:p>
            <a:r>
              <a:rPr lang="en-IN" dirty="0"/>
              <a:t>Final Video Generated</a:t>
            </a:r>
            <a:endParaRPr lang="en-US" dirty="0"/>
          </a:p>
        </p:txBody>
      </p:sp>
      <p:sp>
        <p:nvSpPr>
          <p:cNvPr id="10" name="TextBox 9">
            <a:extLst>
              <a:ext uri="{FF2B5EF4-FFF2-40B4-BE49-F238E27FC236}">
                <a16:creationId xmlns:a16="http://schemas.microsoft.com/office/drawing/2014/main" id="{AD2A3367-E571-7166-AEEC-0F79063BB6A9}"/>
              </a:ext>
            </a:extLst>
          </p:cNvPr>
          <p:cNvSpPr txBox="1"/>
          <p:nvPr/>
        </p:nvSpPr>
        <p:spPr>
          <a:xfrm>
            <a:off x="1468015" y="916346"/>
            <a:ext cx="1041920" cy="369332"/>
          </a:xfrm>
          <a:prstGeom prst="rect">
            <a:avLst/>
          </a:prstGeom>
          <a:noFill/>
        </p:spPr>
        <p:txBody>
          <a:bodyPr wrap="square">
            <a:spAutoFit/>
          </a:bodyPr>
          <a:lstStyle/>
          <a:p>
            <a:r>
              <a:rPr lang="en-US" dirty="0">
                <a:latin typeface="Aharoni" panose="02010803020104030203" pitchFamily="2" charset="-79"/>
                <a:cs typeface="Aharoni" panose="02010803020104030203" pitchFamily="2" charset="-79"/>
              </a:rPr>
              <a:t>Input</a:t>
            </a:r>
            <a:endParaRPr lang="en-IN" dirty="0"/>
          </a:p>
        </p:txBody>
      </p:sp>
      <p:sp>
        <p:nvSpPr>
          <p:cNvPr id="11" name="TextBox 10">
            <a:extLst>
              <a:ext uri="{FF2B5EF4-FFF2-40B4-BE49-F238E27FC236}">
                <a16:creationId xmlns:a16="http://schemas.microsoft.com/office/drawing/2014/main" id="{8EEE12EC-506C-BFE8-8A9F-E2966D600635}"/>
              </a:ext>
            </a:extLst>
          </p:cNvPr>
          <p:cNvSpPr txBox="1"/>
          <p:nvPr/>
        </p:nvSpPr>
        <p:spPr>
          <a:xfrm>
            <a:off x="3841100" y="914400"/>
            <a:ext cx="1268962"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Process</a:t>
            </a:r>
            <a:endParaRPr lang="en-IN" dirty="0"/>
          </a:p>
        </p:txBody>
      </p:sp>
      <p:sp>
        <p:nvSpPr>
          <p:cNvPr id="12" name="TextBox 11">
            <a:extLst>
              <a:ext uri="{FF2B5EF4-FFF2-40B4-BE49-F238E27FC236}">
                <a16:creationId xmlns:a16="http://schemas.microsoft.com/office/drawing/2014/main" id="{462CE606-3791-01BA-62AB-141421DAE7E8}"/>
              </a:ext>
            </a:extLst>
          </p:cNvPr>
          <p:cNvSpPr txBox="1"/>
          <p:nvPr/>
        </p:nvSpPr>
        <p:spPr>
          <a:xfrm>
            <a:off x="7840823" y="914400"/>
            <a:ext cx="1268962"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Output</a:t>
            </a:r>
            <a:endParaRPr lang="en-IN" dirty="0"/>
          </a:p>
        </p:txBody>
      </p:sp>
      <p:sp>
        <p:nvSpPr>
          <p:cNvPr id="13" name="TextBox 12">
            <a:extLst>
              <a:ext uri="{FF2B5EF4-FFF2-40B4-BE49-F238E27FC236}">
                <a16:creationId xmlns:a16="http://schemas.microsoft.com/office/drawing/2014/main" id="{D1B54622-45B1-A176-410D-A4A405D8D5CA}"/>
              </a:ext>
            </a:extLst>
          </p:cNvPr>
          <p:cNvSpPr txBox="1"/>
          <p:nvPr/>
        </p:nvSpPr>
        <p:spPr>
          <a:xfrm>
            <a:off x="4051037" y="4961338"/>
            <a:ext cx="3236171" cy="646331"/>
          </a:xfrm>
          <a:prstGeom prst="rect">
            <a:avLst/>
          </a:prstGeom>
          <a:noFill/>
        </p:spPr>
        <p:txBody>
          <a:bodyPr wrap="square">
            <a:spAutoFit/>
          </a:bodyPr>
          <a:lstStyle/>
          <a:p>
            <a:r>
              <a:rPr lang="en-US" b="1" dirty="0"/>
              <a:t>Model and Libraries:-</a:t>
            </a:r>
          </a:p>
          <a:p>
            <a:r>
              <a:rPr lang="en-US" dirty="0"/>
              <a:t> </a:t>
            </a:r>
            <a:r>
              <a:rPr lang="en-US" dirty="0" err="1"/>
              <a:t>Moviepy</a:t>
            </a:r>
            <a:endParaRPr lang="en-IN" dirty="0"/>
          </a:p>
        </p:txBody>
      </p:sp>
      <p:sp>
        <p:nvSpPr>
          <p:cNvPr id="14" name="Arrow: Right 13">
            <a:extLst>
              <a:ext uri="{FF2B5EF4-FFF2-40B4-BE49-F238E27FC236}">
                <a16:creationId xmlns:a16="http://schemas.microsoft.com/office/drawing/2014/main" id="{DDC4E552-E26F-CE0C-197A-5852E324D512}"/>
              </a:ext>
            </a:extLst>
          </p:cNvPr>
          <p:cNvSpPr/>
          <p:nvPr/>
        </p:nvSpPr>
        <p:spPr>
          <a:xfrm>
            <a:off x="11103429" y="2985680"/>
            <a:ext cx="1088571" cy="690465"/>
          </a:xfrm>
          <a:prstGeom prst="rightArrow">
            <a:avLst/>
          </a:prstGeom>
          <a:solidFill>
            <a:srgbClr val="F8A5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04A6B10C-1A70-6745-31B6-17F6565D57A7}"/>
              </a:ext>
            </a:extLst>
          </p:cNvPr>
          <p:cNvSpPr/>
          <p:nvPr/>
        </p:nvSpPr>
        <p:spPr>
          <a:xfrm>
            <a:off x="149291" y="2899101"/>
            <a:ext cx="1088571" cy="690465"/>
          </a:xfrm>
          <a:prstGeom prst="rightArrow">
            <a:avLst/>
          </a:prstGeom>
          <a:solidFill>
            <a:srgbClr val="F8A5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49386429"/>
      </p:ext>
    </p:extLst>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TotalTime>
  <Words>1393</Words>
  <Application>Microsoft Office PowerPoint</Application>
  <PresentationFormat>Widescreen</PresentationFormat>
  <Paragraphs>146</Paragraphs>
  <Slides>12</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Aharoni</vt:lpstr>
      <vt:lpstr>Arial</vt:lpstr>
      <vt:lpstr>Calibri</vt:lpstr>
      <vt:lpstr>Calibri Light</vt:lpstr>
      <vt:lpstr>Microsoft Sans Serif</vt:lpstr>
      <vt:lpstr>Roboto</vt:lpstr>
      <vt:lpstr>Söhne</vt:lpstr>
      <vt:lpstr>Times New Roman</vt:lpstr>
      <vt:lpstr>Office Theme</vt:lpstr>
      <vt:lpstr>Edict AI</vt:lpstr>
      <vt:lpstr>Objectives</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Omkar Jadhav</dc:creator>
  <cp:lastModifiedBy>chawlamohit1313@gmail.com</cp:lastModifiedBy>
  <cp:revision>12</cp:revision>
  <dcterms:created xsi:type="dcterms:W3CDTF">2023-04-13T09:49:42Z</dcterms:created>
  <dcterms:modified xsi:type="dcterms:W3CDTF">2023-05-16T09:24:09Z</dcterms:modified>
</cp:coreProperties>
</file>