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6" r:id="rId4"/>
    <p:sldId id="257" r:id="rId5"/>
    <p:sldId id="258" r:id="rId6"/>
    <p:sldId id="264" r:id="rId8"/>
    <p:sldId id="265" r:id="rId9"/>
    <p:sldId id="259" r:id="rId10"/>
    <p:sldId id="261" r:id="rId11"/>
    <p:sldId id="262" r:id="rId12"/>
    <p:sldId id="271" r:id="rId13"/>
    <p:sldId id="272" r:id="rId14"/>
    <p:sldId id="273" r:id="rId15"/>
    <p:sldId id="274" r:id="rId16"/>
    <p:sldId id="266" r:id="rId17"/>
    <p:sldId id="291" r:id="rId18"/>
    <p:sldId id="275"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1.png"/></Relationships>
</file>

<file path=ppt/diagrams/_rels/data10.xml.rels><?xml version="1.0" encoding="UTF-8" standalone="yes"?>
<Relationships xmlns="http://schemas.openxmlformats.org/package/2006/relationships"><Relationship Id="rId1" Type="http://schemas.openxmlformats.org/officeDocument/2006/relationships/image" Target="../media/image12.png"/></Relationships>
</file>

<file path=ppt/diagrams/_rels/data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ata12.xml.rels><?xml version="1.0" encoding="UTF-8" standalone="yes"?>
<Relationships xmlns="http://schemas.openxmlformats.org/package/2006/relationships"><Relationship Id="rId1" Type="http://schemas.openxmlformats.org/officeDocument/2006/relationships/image" Target="../media/image12.png"/></Relationships>
</file>

<file path=ppt/diagrams/_rels/data14.xml.rels><?xml version="1.0" encoding="UTF-8" standalone="yes"?>
<Relationships xmlns="http://schemas.openxmlformats.org/package/2006/relationships"><Relationship Id="rId1" Type="http://schemas.openxmlformats.org/officeDocument/2006/relationships/image" Target="../media/image12.png"/></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_rels/data4.xml.rels><?xml version="1.0" encoding="UTF-8" standalone="yes"?>
<Relationships xmlns="http://schemas.openxmlformats.org/package/2006/relationships"><Relationship Id="rId1" Type="http://schemas.openxmlformats.org/officeDocument/2006/relationships/image" Target="../media/image12.png"/></Relationships>
</file>

<file path=ppt/diagrams/_rels/data7.xml.rels><?xml version="1.0" encoding="UTF-8" standalone="yes"?>
<Relationships xmlns="http://schemas.openxmlformats.org/package/2006/relationships"><Relationship Id="rId1" Type="http://schemas.openxmlformats.org/officeDocument/2006/relationships/image" Target="../media/image12.png"/></Relationships>
</file>

<file path=ppt/diagrams/_rels/data8.xml.rels><?xml version="1.0" encoding="UTF-8" standalone="yes"?>
<Relationships xmlns="http://schemas.openxmlformats.org/package/2006/relationships"><Relationship Id="rId1"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F9AEDE-0B0F-47E5-B237-C71179E61023}"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A0FA1C6A-D4E2-4E7A-B0DC-DEFAC33BD65D}">
      <dgm:prSet/>
      <dgm:spPr/>
      <dgm:t>
        <a:bodyPr/>
        <a:lstStyle/>
        <a:p>
          <a:r>
            <a:rPr lang="en-US" dirty="0">
              <a:latin typeface="Calibri" panose="020F0502020204030204" pitchFamily="34" charset="0"/>
              <a:cs typeface="Calibri" panose="020F0502020204030204" pitchFamily="34" charset="0"/>
            </a:rPr>
            <a:t>Marwadi Food</a:t>
          </a:r>
        </a:p>
      </dgm:t>
    </dgm:pt>
    <dgm:pt modelId="{6F523FAF-476A-4D9F-928B-E56B7DA03CFD}" cxnId="{02C91BEC-59A2-43A9-97B6-C310E5D5021B}" type="parTrans">
      <dgm:prSet/>
      <dgm:spPr/>
      <dgm:t>
        <a:bodyPr/>
        <a:lstStyle/>
        <a:p>
          <a:endParaRPr lang="en-US"/>
        </a:p>
      </dgm:t>
    </dgm:pt>
    <dgm:pt modelId="{8EB8A2A6-A89F-4613-A863-B52A5C19E072}" cxnId="{02C91BEC-59A2-43A9-97B6-C310E5D5021B}" type="sibTrans">
      <dgm:prSet/>
      <dgm:spPr/>
      <dgm:t>
        <a:bodyPr/>
        <a:lstStyle/>
        <a:p>
          <a:endParaRPr lang="en-US"/>
        </a:p>
      </dgm:t>
    </dgm:pt>
    <dgm:pt modelId="{5FA57831-802B-419E-81FB-50B40C8925F8}" type="pres">
      <dgm:prSet presAssocID="{4DF9AEDE-0B0F-47E5-B237-C71179E61023}" presName="Name0" presStyleCnt="0">
        <dgm:presLayoutVars>
          <dgm:dir/>
          <dgm:resizeHandles val="exact"/>
        </dgm:presLayoutVars>
      </dgm:prSet>
      <dgm:spPr/>
    </dgm:pt>
    <dgm:pt modelId="{9B91970A-D566-4107-9AA1-93D069268F82}" type="pres">
      <dgm:prSet presAssocID="{A0FA1C6A-D4E2-4E7A-B0DC-DEFAC33BD65D}" presName="compNode" presStyleCnt="0"/>
      <dgm:spPr/>
    </dgm:pt>
    <dgm:pt modelId="{1B5BAC81-938F-4A90-9FAF-B377DBBD06EC}" type="pres">
      <dgm:prSet presAssocID="{A0FA1C6A-D4E2-4E7A-B0DC-DEFAC33BD65D}" presName="pictRect" presStyleLbl="node1" presStyleIdx="0" presStyleCnt="1" custScaleX="112654" custScaleY="107766" custLinFactNeighborX="4491" custLinFactNeighborY="446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FDAB78F8-18CC-49A5-A52D-069A1D195806}" type="pres">
      <dgm:prSet presAssocID="{A0FA1C6A-D4E2-4E7A-B0DC-DEFAC33BD65D}" presName="textRect" presStyleLbl="revTx" presStyleIdx="0" presStyleCnt="1" custScaleX="169485" custLinFactNeighborX="4491" custLinFactNeighborY="-21882">
        <dgm:presLayoutVars>
          <dgm:bulletEnabled val="1"/>
        </dgm:presLayoutVars>
      </dgm:prSet>
      <dgm:spPr>
        <a:prstGeom prst="roundRect">
          <a:avLst/>
        </a:prstGeom>
      </dgm:spPr>
    </dgm:pt>
  </dgm:ptLst>
  <dgm:cxnLst>
    <dgm:cxn modelId="{4D377056-F2ED-490D-87A9-9394CA103C43}" type="presOf" srcId="{A0FA1C6A-D4E2-4E7A-B0DC-DEFAC33BD65D}" destId="{FDAB78F8-18CC-49A5-A52D-069A1D195806}" srcOrd="0" destOrd="0" presId="urn:microsoft.com/office/officeart/2005/8/layout/pList1"/>
    <dgm:cxn modelId="{5D77B4A3-34C4-44DD-90FA-A258A0A93ACB}" type="presOf" srcId="{4DF9AEDE-0B0F-47E5-B237-C71179E61023}" destId="{5FA57831-802B-419E-81FB-50B40C8925F8}" srcOrd="0" destOrd="0" presId="urn:microsoft.com/office/officeart/2005/8/layout/pList1"/>
    <dgm:cxn modelId="{02C91BEC-59A2-43A9-97B6-C310E5D5021B}" srcId="{4DF9AEDE-0B0F-47E5-B237-C71179E61023}" destId="{A0FA1C6A-D4E2-4E7A-B0DC-DEFAC33BD65D}" srcOrd="0" destOrd="0" parTransId="{6F523FAF-476A-4D9F-928B-E56B7DA03CFD}" sibTransId="{8EB8A2A6-A89F-4613-A863-B52A5C19E072}"/>
    <dgm:cxn modelId="{22F2781B-CF86-49FE-BDB8-77221FE78D67}" type="presParOf" srcId="{5FA57831-802B-419E-81FB-50B40C8925F8}" destId="{9B91970A-D566-4107-9AA1-93D069268F82}" srcOrd="0" destOrd="0" presId="urn:microsoft.com/office/officeart/2005/8/layout/pList1"/>
    <dgm:cxn modelId="{EF9F02C2-7946-409E-94BD-DE3C130D9FE2}" type="presParOf" srcId="{9B91970A-D566-4107-9AA1-93D069268F82}" destId="{1B5BAC81-938F-4A90-9FAF-B377DBBD06EC}" srcOrd="0" destOrd="0" presId="urn:microsoft.com/office/officeart/2005/8/layout/pList1"/>
    <dgm:cxn modelId="{79AAA5F3-86C0-4E26-AD92-2F1F09358607}" type="presParOf" srcId="{9B91970A-D566-4107-9AA1-93D069268F82}" destId="{FDAB78F8-18CC-49A5-A52D-069A1D195806}" srcOrd="1" destOrd="0" presId="urn:microsoft.com/office/officeart/2005/8/layout/p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64BE43-C582-40A6-AD26-650A29805A63}"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696D7892-0DCC-465A-8750-C13C258C2230}">
      <dgm:prSet/>
      <dgm:spPr/>
      <dgm:t>
        <a:bodyPr/>
        <a:lstStyle/>
        <a:p>
          <a:r>
            <a:rPr lang="en-US" b="1" dirty="0">
              <a:latin typeface="Calibri" panose="020F0502020204030204" pitchFamily="34" charset="0"/>
              <a:cs typeface="Calibri" panose="020F0502020204030204" pitchFamily="34" charset="0"/>
            </a:rPr>
            <a:t>Technology</a:t>
          </a:r>
          <a:endParaRPr lang="en-US" dirty="0">
            <a:latin typeface="Calibri" panose="020F0502020204030204" pitchFamily="34" charset="0"/>
            <a:cs typeface="Calibri" panose="020F0502020204030204" pitchFamily="34" charset="0"/>
          </a:endParaRPr>
        </a:p>
      </dgm:t>
    </dgm:pt>
    <dgm:pt modelId="{0F329655-555F-48F7-B1F2-256BF36F082D}" cxnId="{0097A637-461D-4DF7-9795-5069095C39FE}" type="parTrans">
      <dgm:prSet/>
      <dgm:spPr/>
      <dgm:t>
        <a:bodyPr/>
        <a:lstStyle/>
        <a:p>
          <a:endParaRPr lang="en-US"/>
        </a:p>
      </dgm:t>
    </dgm:pt>
    <dgm:pt modelId="{8776A32F-26F4-46DE-BF68-75CB8D859DCB}" cxnId="{0097A637-461D-4DF7-9795-5069095C39FE}" type="sibTrans">
      <dgm:prSet/>
      <dgm:spPr/>
      <dgm:t>
        <a:bodyPr/>
        <a:lstStyle/>
        <a:p>
          <a:endParaRPr lang="en-US"/>
        </a:p>
      </dgm:t>
    </dgm:pt>
    <dgm:pt modelId="{1F0F9E30-A2F1-4BE7-87D2-8152D2627E35}" type="pres">
      <dgm:prSet presAssocID="{4964BE43-C582-40A6-AD26-650A29805A63}" presName="linearFlow" presStyleCnt="0">
        <dgm:presLayoutVars>
          <dgm:dir/>
          <dgm:resizeHandles val="exact"/>
        </dgm:presLayoutVars>
      </dgm:prSet>
      <dgm:spPr/>
    </dgm:pt>
    <dgm:pt modelId="{86517D7B-5226-43CF-9888-DF56C9AEC716}" type="pres">
      <dgm:prSet presAssocID="{696D7892-0DCC-465A-8750-C13C258C2230}" presName="composite" presStyleCnt="0"/>
      <dgm:spPr/>
    </dgm:pt>
    <dgm:pt modelId="{04792DB7-78A0-4F5F-9543-877A3C60E2C8}" type="pres">
      <dgm:prSet presAssocID="{696D7892-0DCC-465A-8750-C13C258C2230}"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9F74454-2063-4B75-9994-221E9CFF93B2}" type="pres">
      <dgm:prSet presAssocID="{696D7892-0DCC-465A-8750-C13C258C2230}" presName="txShp" presStyleLbl="node1" presStyleIdx="0" presStyleCnt="1">
        <dgm:presLayoutVars>
          <dgm:bulletEnabled val="1"/>
        </dgm:presLayoutVars>
      </dgm:prSet>
      <dgm:spPr/>
    </dgm:pt>
  </dgm:ptLst>
  <dgm:cxnLst>
    <dgm:cxn modelId="{19FDA325-DD52-4EE9-8CB6-CBD995D4C113}" type="presOf" srcId="{696D7892-0DCC-465A-8750-C13C258C2230}" destId="{69F74454-2063-4B75-9994-221E9CFF93B2}" srcOrd="0" destOrd="0" presId="urn:microsoft.com/office/officeart/2005/8/layout/vList3"/>
    <dgm:cxn modelId="{0097A637-461D-4DF7-9795-5069095C39FE}" srcId="{4964BE43-C582-40A6-AD26-650A29805A63}" destId="{696D7892-0DCC-465A-8750-C13C258C2230}" srcOrd="0" destOrd="0" parTransId="{0F329655-555F-48F7-B1F2-256BF36F082D}" sibTransId="{8776A32F-26F4-46DE-BF68-75CB8D859DCB}"/>
    <dgm:cxn modelId="{08BA979B-9E30-4E1B-8032-63CBD9B024B5}" type="presOf" srcId="{4964BE43-C582-40A6-AD26-650A29805A63}" destId="{1F0F9E30-A2F1-4BE7-87D2-8152D2627E35}" srcOrd="0" destOrd="0" presId="urn:microsoft.com/office/officeart/2005/8/layout/vList3"/>
    <dgm:cxn modelId="{E7C46E41-52BE-45DD-9234-8AAE55D3C8E5}" type="presParOf" srcId="{1F0F9E30-A2F1-4BE7-87D2-8152D2627E35}" destId="{86517D7B-5226-43CF-9888-DF56C9AEC716}" srcOrd="0" destOrd="0" presId="urn:microsoft.com/office/officeart/2005/8/layout/vList3"/>
    <dgm:cxn modelId="{C0C1209F-5290-4A26-9497-CD30877E834E}" type="presParOf" srcId="{86517D7B-5226-43CF-9888-DF56C9AEC716}" destId="{04792DB7-78A0-4F5F-9543-877A3C60E2C8}" srcOrd="0" destOrd="0" presId="urn:microsoft.com/office/officeart/2005/8/layout/vList3"/>
    <dgm:cxn modelId="{D8D6E2A9-2B46-40FC-ADE6-069B7FF9B6C1}" type="presParOf" srcId="{86517D7B-5226-43CF-9888-DF56C9AEC716}" destId="{69F74454-2063-4B75-9994-221E9CFF93B2}"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E7AC29-B6B1-4712-9A75-2F582F28E62A}" type="doc">
      <dgm:prSet loTypeId="urn:microsoft.com/office/officeart/2005/8/layout/hList7" loCatId="process" qsTypeId="urn:microsoft.com/office/officeart/2005/8/quickstyle/simple4" qsCatId="simple" csTypeId="urn:microsoft.com/office/officeart/2005/8/colors/accent1_2" csCatId="accent1" phldr="1"/>
      <dgm:spPr/>
    </dgm:pt>
    <dgm:pt modelId="{E9C8701E-35FB-4BE6-9970-3C1A7CDB315D}">
      <dgm:prSet phldrT="[Text]"/>
      <dgm:spPr/>
      <dgm:t>
        <a:bodyPr/>
        <a:lstStyle/>
        <a:p>
          <a:pPr algn="ctr"/>
          <a:r>
            <a:rPr lang="en-US" dirty="0">
              <a:latin typeface="Calibri" panose="020F0502020204030204" pitchFamily="34" charset="0"/>
              <a:cs typeface="Calibri" panose="020F0502020204030204" pitchFamily="34" charset="0"/>
            </a:rPr>
            <a:t>MySQL</a:t>
          </a:r>
        </a:p>
      </dgm:t>
    </dgm:pt>
    <dgm:pt modelId="{D7E8728C-6474-45E5-960C-CD99EFE71B6C}" cxnId="{EF57C3FB-69DD-4A1A-8FB7-61F2204CFF9C}" type="parTrans">
      <dgm:prSet/>
      <dgm:spPr/>
      <dgm:t>
        <a:bodyPr/>
        <a:lstStyle/>
        <a:p>
          <a:endParaRPr lang="en-US"/>
        </a:p>
      </dgm:t>
    </dgm:pt>
    <dgm:pt modelId="{3C367941-9AD8-4F87-BB30-866CAAD5C933}" cxnId="{EF57C3FB-69DD-4A1A-8FB7-61F2204CFF9C}" type="sibTrans">
      <dgm:prSet/>
      <dgm:spPr/>
      <dgm:t>
        <a:bodyPr/>
        <a:lstStyle/>
        <a:p>
          <a:endParaRPr lang="en-US"/>
        </a:p>
      </dgm:t>
    </dgm:pt>
    <dgm:pt modelId="{36EC7922-31E9-434D-8A69-28CDACBDD75C}">
      <dgm:prSet phldrT="[Text]"/>
      <dgm:spPr/>
      <dgm:t>
        <a:bodyPr/>
        <a:lstStyle/>
        <a:p>
          <a:r>
            <a:rPr lang="en-US" dirty="0">
              <a:latin typeface="Calibri" panose="020F0502020204030204" pitchFamily="34" charset="0"/>
              <a:cs typeface="Calibri" panose="020F0502020204030204" pitchFamily="34" charset="0"/>
            </a:rPr>
            <a:t>jQuery</a:t>
          </a:r>
        </a:p>
      </dgm:t>
    </dgm:pt>
    <dgm:pt modelId="{CBA6E6F0-EE5C-44A2-8CC1-085124F5662B}" cxnId="{CD1E4278-1F70-4D5D-8810-D189EDC88180}" type="parTrans">
      <dgm:prSet/>
      <dgm:spPr/>
      <dgm:t>
        <a:bodyPr/>
        <a:lstStyle/>
        <a:p>
          <a:endParaRPr lang="en-US"/>
        </a:p>
      </dgm:t>
    </dgm:pt>
    <dgm:pt modelId="{73F0BFA0-9978-43BF-A9F5-98409BB7EF26}" cxnId="{CD1E4278-1F70-4D5D-8810-D189EDC88180}" type="sibTrans">
      <dgm:prSet/>
      <dgm:spPr/>
      <dgm:t>
        <a:bodyPr/>
        <a:lstStyle/>
        <a:p>
          <a:endParaRPr lang="en-US"/>
        </a:p>
      </dgm:t>
    </dgm:pt>
    <dgm:pt modelId="{32BEC703-F0C1-4758-B4FC-55B84BF1BAFC}">
      <dgm:prSet phldrT="[Text]"/>
      <dgm:spPr/>
      <dgm:t>
        <a:bodyPr/>
        <a:lstStyle/>
        <a:p>
          <a:r>
            <a:rPr lang="en-US" dirty="0">
              <a:latin typeface="Calibri" panose="020F0502020204030204" pitchFamily="34" charset="0"/>
              <a:cs typeface="Calibri" panose="020F0502020204030204" pitchFamily="34" charset="0"/>
            </a:rPr>
            <a:t>Bootstrap</a:t>
          </a:r>
        </a:p>
      </dgm:t>
    </dgm:pt>
    <dgm:pt modelId="{8F704B2A-B041-47C1-B5AE-DE050E0AECE4}" cxnId="{04CD7956-2E16-4090-9291-B6B44A2FE0E2}" type="parTrans">
      <dgm:prSet/>
      <dgm:spPr/>
      <dgm:t>
        <a:bodyPr/>
        <a:lstStyle/>
        <a:p>
          <a:endParaRPr lang="en-US"/>
        </a:p>
      </dgm:t>
    </dgm:pt>
    <dgm:pt modelId="{5FEF0BFB-739C-447C-8B65-6BFDAF3C197E}" cxnId="{04CD7956-2E16-4090-9291-B6B44A2FE0E2}" type="sibTrans">
      <dgm:prSet/>
      <dgm:spPr/>
      <dgm:t>
        <a:bodyPr/>
        <a:lstStyle/>
        <a:p>
          <a:endParaRPr lang="en-US"/>
        </a:p>
      </dgm:t>
    </dgm:pt>
    <dgm:pt modelId="{AEB41C5B-AF1D-4907-B759-2B9EA23530D2}" type="pres">
      <dgm:prSet presAssocID="{04E7AC29-B6B1-4712-9A75-2F582F28E62A}" presName="Name0" presStyleCnt="0">
        <dgm:presLayoutVars>
          <dgm:dir/>
          <dgm:resizeHandles val="exact"/>
        </dgm:presLayoutVars>
      </dgm:prSet>
      <dgm:spPr/>
    </dgm:pt>
    <dgm:pt modelId="{BA77FF69-BA93-4361-B082-FACACBB7D362}" type="pres">
      <dgm:prSet presAssocID="{04E7AC29-B6B1-4712-9A75-2F582F28E62A}" presName="fgShape" presStyleLbl="fgShp" presStyleIdx="0" presStyleCnt="1"/>
      <dgm:spPr/>
    </dgm:pt>
    <dgm:pt modelId="{E8D4B150-96B3-4510-A21A-D304F5AFD731}" type="pres">
      <dgm:prSet presAssocID="{04E7AC29-B6B1-4712-9A75-2F582F28E62A}" presName="linComp" presStyleCnt="0"/>
      <dgm:spPr/>
    </dgm:pt>
    <dgm:pt modelId="{EC483D67-6025-4185-B73D-FEBF8A2A515A}" type="pres">
      <dgm:prSet presAssocID="{E9C8701E-35FB-4BE6-9970-3C1A7CDB315D}" presName="compNode" presStyleCnt="0"/>
      <dgm:spPr/>
    </dgm:pt>
    <dgm:pt modelId="{A81279FB-2E5A-4D04-AD35-384A6896586A}" type="pres">
      <dgm:prSet presAssocID="{E9C8701E-35FB-4BE6-9970-3C1A7CDB315D}" presName="bkgdShape" presStyleLbl="node1" presStyleIdx="0" presStyleCnt="3"/>
      <dgm:spPr/>
    </dgm:pt>
    <dgm:pt modelId="{FCFBE665-CC7D-435F-8843-637C254F8401}" type="pres">
      <dgm:prSet presAssocID="{E9C8701E-35FB-4BE6-9970-3C1A7CDB315D}" presName="nodeTx" presStyleLbl="node1" presStyleIdx="0" presStyleCnt="3">
        <dgm:presLayoutVars>
          <dgm:bulletEnabled val="1"/>
        </dgm:presLayoutVars>
      </dgm:prSet>
      <dgm:spPr/>
    </dgm:pt>
    <dgm:pt modelId="{F31F8D66-3EAB-488A-83DF-600D24715A9B}" type="pres">
      <dgm:prSet presAssocID="{E9C8701E-35FB-4BE6-9970-3C1A7CDB315D}" presName="invisiNode" presStyleLbl="node1" presStyleIdx="0" presStyleCnt="3"/>
      <dgm:spPr/>
    </dgm:pt>
    <dgm:pt modelId="{CF6E28FC-CECB-42CE-A06C-19CE0D0EA094}" type="pres">
      <dgm:prSet presAssocID="{E9C8701E-35FB-4BE6-9970-3C1A7CDB315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dgm:spPr>
    </dgm:pt>
    <dgm:pt modelId="{A90ED86E-EAA7-4405-A2F6-F438E19C44A7}" type="pres">
      <dgm:prSet presAssocID="{3C367941-9AD8-4F87-BB30-866CAAD5C933}" presName="sibTrans" presStyleLbl="sibTrans2D1" presStyleIdx="0" presStyleCnt="0"/>
      <dgm:spPr/>
    </dgm:pt>
    <dgm:pt modelId="{BA37FF94-EA8F-4AC5-B440-433979039BFF}" type="pres">
      <dgm:prSet presAssocID="{36EC7922-31E9-434D-8A69-28CDACBDD75C}" presName="compNode" presStyleCnt="0"/>
      <dgm:spPr/>
    </dgm:pt>
    <dgm:pt modelId="{22F32A3B-74A7-4DF6-AB52-C95D8639C603}" type="pres">
      <dgm:prSet presAssocID="{36EC7922-31E9-434D-8A69-28CDACBDD75C}" presName="bkgdShape" presStyleLbl="node1" presStyleIdx="1" presStyleCnt="3"/>
      <dgm:spPr/>
    </dgm:pt>
    <dgm:pt modelId="{D9E8E316-97E2-4D45-A9D4-7A9FDE89C5A6}" type="pres">
      <dgm:prSet presAssocID="{36EC7922-31E9-434D-8A69-28CDACBDD75C}" presName="nodeTx" presStyleLbl="node1" presStyleIdx="1" presStyleCnt="3">
        <dgm:presLayoutVars>
          <dgm:bulletEnabled val="1"/>
        </dgm:presLayoutVars>
      </dgm:prSet>
      <dgm:spPr/>
    </dgm:pt>
    <dgm:pt modelId="{6D1623A2-8755-4D71-BCF8-63C9000B310F}" type="pres">
      <dgm:prSet presAssocID="{36EC7922-31E9-434D-8A69-28CDACBDD75C}" presName="invisiNode" presStyleLbl="node1" presStyleIdx="1" presStyleCnt="3"/>
      <dgm:spPr/>
    </dgm:pt>
    <dgm:pt modelId="{B862B547-C5AF-4F7B-A0CB-A00378935A7E}" type="pres">
      <dgm:prSet presAssocID="{36EC7922-31E9-434D-8A69-28CDACBDD75C}"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dgm:spPr>
    </dgm:pt>
    <dgm:pt modelId="{86872A68-9CAB-49B9-AB44-A994D3D4C07B}" type="pres">
      <dgm:prSet presAssocID="{73F0BFA0-9978-43BF-A9F5-98409BB7EF26}" presName="sibTrans" presStyleLbl="sibTrans2D1" presStyleIdx="0" presStyleCnt="0"/>
      <dgm:spPr/>
    </dgm:pt>
    <dgm:pt modelId="{F74D4554-C556-43BC-B5EC-FF335A95A59E}" type="pres">
      <dgm:prSet presAssocID="{32BEC703-F0C1-4758-B4FC-55B84BF1BAFC}" presName="compNode" presStyleCnt="0"/>
      <dgm:spPr/>
    </dgm:pt>
    <dgm:pt modelId="{5F95F821-69D7-4661-BD41-18A9DD327F93}" type="pres">
      <dgm:prSet presAssocID="{32BEC703-F0C1-4758-B4FC-55B84BF1BAFC}" presName="bkgdShape" presStyleLbl="node1" presStyleIdx="2" presStyleCnt="3"/>
      <dgm:spPr/>
    </dgm:pt>
    <dgm:pt modelId="{B21BBC27-A7F8-48C2-859C-6E6C733D331C}" type="pres">
      <dgm:prSet presAssocID="{32BEC703-F0C1-4758-B4FC-55B84BF1BAFC}" presName="nodeTx" presStyleLbl="node1" presStyleIdx="2" presStyleCnt="3">
        <dgm:presLayoutVars>
          <dgm:bulletEnabled val="1"/>
        </dgm:presLayoutVars>
      </dgm:prSet>
      <dgm:spPr/>
    </dgm:pt>
    <dgm:pt modelId="{EA87B4DC-6772-47CA-A6D5-CAB9C43A4B4E}" type="pres">
      <dgm:prSet presAssocID="{32BEC703-F0C1-4758-B4FC-55B84BF1BAFC}" presName="invisiNode" presStyleLbl="node1" presStyleIdx="2" presStyleCnt="3"/>
      <dgm:spPr/>
    </dgm:pt>
    <dgm:pt modelId="{79A0C010-E56B-43BA-A518-DD8F2EBB40EC}" type="pres">
      <dgm:prSet presAssocID="{32BEC703-F0C1-4758-B4FC-55B84BF1BAFC}"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26DC8117-93B9-4A89-82AB-0A016176B4A7}" type="presOf" srcId="{32BEC703-F0C1-4758-B4FC-55B84BF1BAFC}" destId="{B21BBC27-A7F8-48C2-859C-6E6C733D331C}" srcOrd="1" destOrd="0" presId="urn:microsoft.com/office/officeart/2005/8/layout/hList7"/>
    <dgm:cxn modelId="{82899D24-2F84-48C5-923E-AC421F2B078A}" type="presOf" srcId="{E9C8701E-35FB-4BE6-9970-3C1A7CDB315D}" destId="{A81279FB-2E5A-4D04-AD35-384A6896586A}" srcOrd="0" destOrd="0" presId="urn:microsoft.com/office/officeart/2005/8/layout/hList7"/>
    <dgm:cxn modelId="{2A020F47-9221-4EFA-A1EC-8FC07CA41774}" type="presOf" srcId="{3C367941-9AD8-4F87-BB30-866CAAD5C933}" destId="{A90ED86E-EAA7-4405-A2F6-F438E19C44A7}" srcOrd="0" destOrd="0" presId="urn:microsoft.com/office/officeart/2005/8/layout/hList7"/>
    <dgm:cxn modelId="{57CADA67-092F-4A82-9CC5-FCEC485BDFFF}" type="presOf" srcId="{36EC7922-31E9-434D-8A69-28CDACBDD75C}" destId="{D9E8E316-97E2-4D45-A9D4-7A9FDE89C5A6}" srcOrd="1" destOrd="0" presId="urn:microsoft.com/office/officeart/2005/8/layout/hList7"/>
    <dgm:cxn modelId="{561E7369-9BE6-4B94-8B45-0E54AF5BEEBB}" type="presOf" srcId="{32BEC703-F0C1-4758-B4FC-55B84BF1BAFC}" destId="{5F95F821-69D7-4661-BD41-18A9DD327F93}" srcOrd="0" destOrd="0" presId="urn:microsoft.com/office/officeart/2005/8/layout/hList7"/>
    <dgm:cxn modelId="{04CD7956-2E16-4090-9291-B6B44A2FE0E2}" srcId="{04E7AC29-B6B1-4712-9A75-2F582F28E62A}" destId="{32BEC703-F0C1-4758-B4FC-55B84BF1BAFC}" srcOrd="2" destOrd="0" parTransId="{8F704B2A-B041-47C1-B5AE-DE050E0AECE4}" sibTransId="{5FEF0BFB-739C-447C-8B65-6BFDAF3C197E}"/>
    <dgm:cxn modelId="{9179CA76-C559-415F-A95D-54740035545D}" type="presOf" srcId="{04E7AC29-B6B1-4712-9A75-2F582F28E62A}" destId="{AEB41C5B-AF1D-4907-B759-2B9EA23530D2}" srcOrd="0" destOrd="0" presId="urn:microsoft.com/office/officeart/2005/8/layout/hList7"/>
    <dgm:cxn modelId="{CD1E4278-1F70-4D5D-8810-D189EDC88180}" srcId="{04E7AC29-B6B1-4712-9A75-2F582F28E62A}" destId="{36EC7922-31E9-434D-8A69-28CDACBDD75C}" srcOrd="1" destOrd="0" parTransId="{CBA6E6F0-EE5C-44A2-8CC1-085124F5662B}" sibTransId="{73F0BFA0-9978-43BF-A9F5-98409BB7EF26}"/>
    <dgm:cxn modelId="{354A24AA-5F18-4461-AA5C-7192BCC09016}" type="presOf" srcId="{E9C8701E-35FB-4BE6-9970-3C1A7CDB315D}" destId="{FCFBE665-CC7D-435F-8843-637C254F8401}" srcOrd="1" destOrd="0" presId="urn:microsoft.com/office/officeart/2005/8/layout/hList7"/>
    <dgm:cxn modelId="{4FF88BD9-B643-487B-AFF6-3C237CC6F54E}" type="presOf" srcId="{73F0BFA0-9978-43BF-A9F5-98409BB7EF26}" destId="{86872A68-9CAB-49B9-AB44-A994D3D4C07B}" srcOrd="0" destOrd="0" presId="urn:microsoft.com/office/officeart/2005/8/layout/hList7"/>
    <dgm:cxn modelId="{EF57C3FB-69DD-4A1A-8FB7-61F2204CFF9C}" srcId="{04E7AC29-B6B1-4712-9A75-2F582F28E62A}" destId="{E9C8701E-35FB-4BE6-9970-3C1A7CDB315D}" srcOrd="0" destOrd="0" parTransId="{D7E8728C-6474-45E5-960C-CD99EFE71B6C}" sibTransId="{3C367941-9AD8-4F87-BB30-866CAAD5C933}"/>
    <dgm:cxn modelId="{D14726FD-7708-4684-9EFE-3E951E799B0B}" type="presOf" srcId="{36EC7922-31E9-434D-8A69-28CDACBDD75C}" destId="{22F32A3B-74A7-4DF6-AB52-C95D8639C603}" srcOrd="0" destOrd="0" presId="urn:microsoft.com/office/officeart/2005/8/layout/hList7"/>
    <dgm:cxn modelId="{7022AA5C-9A33-4F3D-B406-52DBEA23AB48}" type="presParOf" srcId="{AEB41C5B-AF1D-4907-B759-2B9EA23530D2}" destId="{BA77FF69-BA93-4361-B082-FACACBB7D362}" srcOrd="0" destOrd="0" presId="urn:microsoft.com/office/officeart/2005/8/layout/hList7"/>
    <dgm:cxn modelId="{5F197F32-A16E-40F9-9397-1897D1FE5FE6}" type="presParOf" srcId="{AEB41C5B-AF1D-4907-B759-2B9EA23530D2}" destId="{E8D4B150-96B3-4510-A21A-D304F5AFD731}" srcOrd="1" destOrd="0" presId="urn:microsoft.com/office/officeart/2005/8/layout/hList7"/>
    <dgm:cxn modelId="{B7B0CE4C-E5A3-4714-B73E-DD2676B1A3D4}" type="presParOf" srcId="{E8D4B150-96B3-4510-A21A-D304F5AFD731}" destId="{EC483D67-6025-4185-B73D-FEBF8A2A515A}" srcOrd="0" destOrd="0" presId="urn:microsoft.com/office/officeart/2005/8/layout/hList7"/>
    <dgm:cxn modelId="{E0746677-7676-4035-BE8E-78C87972A305}" type="presParOf" srcId="{EC483D67-6025-4185-B73D-FEBF8A2A515A}" destId="{A81279FB-2E5A-4D04-AD35-384A6896586A}" srcOrd="0" destOrd="0" presId="urn:microsoft.com/office/officeart/2005/8/layout/hList7"/>
    <dgm:cxn modelId="{B0B2345E-3900-483A-A00F-36FD11CA2A4A}" type="presParOf" srcId="{EC483D67-6025-4185-B73D-FEBF8A2A515A}" destId="{FCFBE665-CC7D-435F-8843-637C254F8401}" srcOrd="1" destOrd="0" presId="urn:microsoft.com/office/officeart/2005/8/layout/hList7"/>
    <dgm:cxn modelId="{BAC05A2D-D11A-4599-A3CD-FE90526FEAD5}" type="presParOf" srcId="{EC483D67-6025-4185-B73D-FEBF8A2A515A}" destId="{F31F8D66-3EAB-488A-83DF-600D24715A9B}" srcOrd="2" destOrd="0" presId="urn:microsoft.com/office/officeart/2005/8/layout/hList7"/>
    <dgm:cxn modelId="{CEBCC116-97DD-4093-8020-3E1F40410054}" type="presParOf" srcId="{EC483D67-6025-4185-B73D-FEBF8A2A515A}" destId="{CF6E28FC-CECB-42CE-A06C-19CE0D0EA094}" srcOrd="3" destOrd="0" presId="urn:microsoft.com/office/officeart/2005/8/layout/hList7"/>
    <dgm:cxn modelId="{10D58E17-C00D-469B-8A11-A6FA9864688E}" type="presParOf" srcId="{E8D4B150-96B3-4510-A21A-D304F5AFD731}" destId="{A90ED86E-EAA7-4405-A2F6-F438E19C44A7}" srcOrd="1" destOrd="0" presId="urn:microsoft.com/office/officeart/2005/8/layout/hList7"/>
    <dgm:cxn modelId="{94E39712-3C4F-4902-95AF-A1DF0E1E830F}" type="presParOf" srcId="{E8D4B150-96B3-4510-A21A-D304F5AFD731}" destId="{BA37FF94-EA8F-4AC5-B440-433979039BFF}" srcOrd="2" destOrd="0" presId="urn:microsoft.com/office/officeart/2005/8/layout/hList7"/>
    <dgm:cxn modelId="{482143F9-7B65-4E77-987F-8AE0C08EAC26}" type="presParOf" srcId="{BA37FF94-EA8F-4AC5-B440-433979039BFF}" destId="{22F32A3B-74A7-4DF6-AB52-C95D8639C603}" srcOrd="0" destOrd="0" presId="urn:microsoft.com/office/officeart/2005/8/layout/hList7"/>
    <dgm:cxn modelId="{61CC5CA6-292C-4303-9574-5727CA710887}" type="presParOf" srcId="{BA37FF94-EA8F-4AC5-B440-433979039BFF}" destId="{D9E8E316-97E2-4D45-A9D4-7A9FDE89C5A6}" srcOrd="1" destOrd="0" presId="urn:microsoft.com/office/officeart/2005/8/layout/hList7"/>
    <dgm:cxn modelId="{0B480C9C-E01E-4BD3-AB35-EC73E5860075}" type="presParOf" srcId="{BA37FF94-EA8F-4AC5-B440-433979039BFF}" destId="{6D1623A2-8755-4D71-BCF8-63C9000B310F}" srcOrd="2" destOrd="0" presId="urn:microsoft.com/office/officeart/2005/8/layout/hList7"/>
    <dgm:cxn modelId="{5A1FEC26-A2B1-42AC-8C3C-B38975B49512}" type="presParOf" srcId="{BA37FF94-EA8F-4AC5-B440-433979039BFF}" destId="{B862B547-C5AF-4F7B-A0CB-A00378935A7E}" srcOrd="3" destOrd="0" presId="urn:microsoft.com/office/officeart/2005/8/layout/hList7"/>
    <dgm:cxn modelId="{5E0BB54D-B1C0-47CD-B1EC-30FAB2B6EB24}" type="presParOf" srcId="{E8D4B150-96B3-4510-A21A-D304F5AFD731}" destId="{86872A68-9CAB-49B9-AB44-A994D3D4C07B}" srcOrd="3" destOrd="0" presId="urn:microsoft.com/office/officeart/2005/8/layout/hList7"/>
    <dgm:cxn modelId="{76C76213-112D-42D3-B97F-337F15419B63}" type="presParOf" srcId="{E8D4B150-96B3-4510-A21A-D304F5AFD731}" destId="{F74D4554-C556-43BC-B5EC-FF335A95A59E}" srcOrd="4" destOrd="0" presId="urn:microsoft.com/office/officeart/2005/8/layout/hList7"/>
    <dgm:cxn modelId="{1AEADDAF-3C18-431E-A76C-575E6B45A792}" type="presParOf" srcId="{F74D4554-C556-43BC-B5EC-FF335A95A59E}" destId="{5F95F821-69D7-4661-BD41-18A9DD327F93}" srcOrd="0" destOrd="0" presId="urn:microsoft.com/office/officeart/2005/8/layout/hList7"/>
    <dgm:cxn modelId="{1D916F4F-590F-4F5B-AF9E-0F5DFDB8EE63}" type="presParOf" srcId="{F74D4554-C556-43BC-B5EC-FF335A95A59E}" destId="{B21BBC27-A7F8-48C2-859C-6E6C733D331C}" srcOrd="1" destOrd="0" presId="urn:microsoft.com/office/officeart/2005/8/layout/hList7"/>
    <dgm:cxn modelId="{A15E5F56-5D9C-46CF-BD56-98B189779D2B}" type="presParOf" srcId="{F74D4554-C556-43BC-B5EC-FF335A95A59E}" destId="{EA87B4DC-6772-47CA-A6D5-CAB9C43A4B4E}" srcOrd="2" destOrd="0" presId="urn:microsoft.com/office/officeart/2005/8/layout/hList7"/>
    <dgm:cxn modelId="{32119F6C-2031-4C05-A452-9D521F6AA79D}" type="presParOf" srcId="{F74D4554-C556-43BC-B5EC-FF335A95A59E}" destId="{79A0C010-E56B-43BA-A518-DD8F2EBB40EC}" srcOrd="3" destOrd="0" presId="urn:microsoft.com/office/officeart/2005/8/layout/hList7"/>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2ACD22-AB5E-4537-BB91-2E441F0C940D}"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77B94563-2AE4-482A-AC6D-F855F81E3588}">
      <dgm:prSet/>
      <dgm:spPr/>
      <dgm:t>
        <a:bodyPr/>
        <a:lstStyle/>
        <a:p>
          <a:r>
            <a:rPr lang="en-US" b="1" dirty="0"/>
            <a:t>Project Goals</a:t>
          </a:r>
          <a:endParaRPr lang="en-US" dirty="0"/>
        </a:p>
      </dgm:t>
    </dgm:pt>
    <dgm:pt modelId="{14881393-51BC-48DB-95EB-61945C1A5A5F}" cxnId="{6686FD98-8BAA-4A42-AED0-1DDDCC572CF1}" type="parTrans">
      <dgm:prSet/>
      <dgm:spPr/>
      <dgm:t>
        <a:bodyPr/>
        <a:lstStyle/>
        <a:p>
          <a:endParaRPr lang="en-US"/>
        </a:p>
      </dgm:t>
    </dgm:pt>
    <dgm:pt modelId="{A570B90D-F49F-4295-ABA3-F42E5DD00DE4}" cxnId="{6686FD98-8BAA-4A42-AED0-1DDDCC572CF1}" type="sibTrans">
      <dgm:prSet/>
      <dgm:spPr/>
      <dgm:t>
        <a:bodyPr/>
        <a:lstStyle/>
        <a:p>
          <a:endParaRPr lang="en-US"/>
        </a:p>
      </dgm:t>
    </dgm:pt>
    <dgm:pt modelId="{B2EFEEA5-A039-4170-A161-E7D99AC0494F}" type="pres">
      <dgm:prSet presAssocID="{6C2ACD22-AB5E-4537-BB91-2E441F0C940D}" presName="linearFlow" presStyleCnt="0">
        <dgm:presLayoutVars>
          <dgm:dir/>
          <dgm:resizeHandles val="exact"/>
        </dgm:presLayoutVars>
      </dgm:prSet>
      <dgm:spPr/>
    </dgm:pt>
    <dgm:pt modelId="{AA602919-0354-42DB-9829-5BE43BA4899B}" type="pres">
      <dgm:prSet presAssocID="{77B94563-2AE4-482A-AC6D-F855F81E3588}" presName="composite" presStyleCnt="0"/>
      <dgm:spPr/>
    </dgm:pt>
    <dgm:pt modelId="{67717E49-0E2F-4C3C-9BAD-B8BB539D39BF}" type="pres">
      <dgm:prSet presAssocID="{77B94563-2AE4-482A-AC6D-F855F81E3588}"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EE873F8-4D04-44D3-AE23-25565A578D97}" type="pres">
      <dgm:prSet presAssocID="{77B94563-2AE4-482A-AC6D-F855F81E3588}" presName="txShp" presStyleLbl="node1" presStyleIdx="0" presStyleCnt="1" custLinFactNeighborX="-138" custLinFactNeighborY="6882">
        <dgm:presLayoutVars>
          <dgm:bulletEnabled val="1"/>
        </dgm:presLayoutVars>
      </dgm:prSet>
      <dgm:spPr/>
    </dgm:pt>
  </dgm:ptLst>
  <dgm:cxnLst>
    <dgm:cxn modelId="{A2569107-D23C-4B0C-A92A-0E5AE905DBEA}" type="presOf" srcId="{6C2ACD22-AB5E-4537-BB91-2E441F0C940D}" destId="{B2EFEEA5-A039-4170-A161-E7D99AC0494F}" srcOrd="0" destOrd="0" presId="urn:microsoft.com/office/officeart/2005/8/layout/vList3"/>
    <dgm:cxn modelId="{6686FD98-8BAA-4A42-AED0-1DDDCC572CF1}" srcId="{6C2ACD22-AB5E-4537-BB91-2E441F0C940D}" destId="{77B94563-2AE4-482A-AC6D-F855F81E3588}" srcOrd="0" destOrd="0" parTransId="{14881393-51BC-48DB-95EB-61945C1A5A5F}" sibTransId="{A570B90D-F49F-4295-ABA3-F42E5DD00DE4}"/>
    <dgm:cxn modelId="{E1C8F4B4-C0B2-4F7F-84E4-16929EE6B1F9}" type="presOf" srcId="{77B94563-2AE4-482A-AC6D-F855F81E3588}" destId="{5EE873F8-4D04-44D3-AE23-25565A578D97}" srcOrd="0" destOrd="0" presId="urn:microsoft.com/office/officeart/2005/8/layout/vList3"/>
    <dgm:cxn modelId="{7DA7DBA7-64CB-4B77-AD9E-BDCA44AB628A}" type="presParOf" srcId="{B2EFEEA5-A039-4170-A161-E7D99AC0494F}" destId="{AA602919-0354-42DB-9829-5BE43BA4899B}" srcOrd="0" destOrd="0" presId="urn:microsoft.com/office/officeart/2005/8/layout/vList3"/>
    <dgm:cxn modelId="{B01E0905-FE63-4693-BD40-22CFEDE6E730}" type="presParOf" srcId="{AA602919-0354-42DB-9829-5BE43BA4899B}" destId="{67717E49-0E2F-4C3C-9BAD-B8BB539D39BF}" srcOrd="0" destOrd="0" presId="urn:microsoft.com/office/officeart/2005/8/layout/vList3"/>
    <dgm:cxn modelId="{FDDFF1DC-79A9-4E0D-BBAD-42D88567E81E}" type="presParOf" srcId="{AA602919-0354-42DB-9829-5BE43BA4899B}" destId="{5EE873F8-4D04-44D3-AE23-25565A578D97}"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1212A2-BC11-49E3-B157-669D3AFE2C18}"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37346EEC-D3A9-4F06-9D90-2AC9A73DD507}">
      <dgm:prSet custT="1"/>
      <dgm:spPr/>
      <dgm:t>
        <a:bodyPr/>
        <a:lstStyle/>
        <a:p>
          <a:pPr algn="l"/>
          <a:r>
            <a:rPr lang="en-US" sz="1400" dirty="0">
              <a:latin typeface="Calibri" panose="020F0502020204030204" pitchFamily="34" charset="0"/>
              <a:cs typeface="Calibri" panose="020F0502020204030204" pitchFamily="34" charset="0"/>
            </a:rPr>
            <a:t>The motive of this project is to make user friendly and responsive system for the user. We also are planning to include the ordering system for the users who are unable to reach the mesh due to their health issues or any other personal issues.</a:t>
          </a:r>
        </a:p>
      </dgm:t>
    </dgm:pt>
    <dgm:pt modelId="{3A1B0FEB-3AD3-409A-8865-A82596F60667}" cxnId="{0B4E3964-1F83-446F-9DAC-62187CBC50C8}" type="parTrans">
      <dgm:prSet/>
      <dgm:spPr/>
      <dgm:t>
        <a:bodyPr/>
        <a:lstStyle/>
        <a:p>
          <a:endParaRPr lang="en-US"/>
        </a:p>
      </dgm:t>
    </dgm:pt>
    <dgm:pt modelId="{EC84E538-90ED-44BC-8837-29FEF1396DF6}" cxnId="{0B4E3964-1F83-446F-9DAC-62187CBC50C8}" type="sibTrans">
      <dgm:prSet/>
      <dgm:spPr/>
      <dgm:t>
        <a:bodyPr/>
        <a:lstStyle/>
        <a:p>
          <a:endParaRPr lang="en-US"/>
        </a:p>
      </dgm:t>
    </dgm:pt>
    <dgm:pt modelId="{A4F3E8FC-2832-454A-B3E2-C68EDBEF0F93}">
      <dgm:prSet custT="1"/>
      <dgm:spPr/>
      <dgm:t>
        <a:bodyPr/>
        <a:lstStyle/>
        <a:p>
          <a:pPr algn="l"/>
          <a:r>
            <a:rPr lang="en-US" sz="1400" dirty="0">
              <a:latin typeface="Calibri" panose="020F0502020204030204" pitchFamily="34" charset="0"/>
              <a:cs typeface="Calibri" panose="020F0502020204030204" pitchFamily="34" charset="0"/>
            </a:rPr>
            <a:t>We are including user to wide variety including hostel students, normal out- student, faculties and also the special visitors in university. </a:t>
          </a:r>
        </a:p>
      </dgm:t>
    </dgm:pt>
    <dgm:pt modelId="{2B8EAB1A-3E49-400F-ACC2-F857F5E08CF0}" cxnId="{D47F9DB6-EAF2-4284-9446-76D2BD6A49E6}" type="parTrans">
      <dgm:prSet/>
      <dgm:spPr/>
      <dgm:t>
        <a:bodyPr/>
        <a:lstStyle/>
        <a:p>
          <a:endParaRPr lang="en-US"/>
        </a:p>
      </dgm:t>
    </dgm:pt>
    <dgm:pt modelId="{0B557929-D02F-47D9-9A2A-9C462483CF10}" cxnId="{D47F9DB6-EAF2-4284-9446-76D2BD6A49E6}" type="sibTrans">
      <dgm:prSet/>
      <dgm:spPr/>
      <dgm:t>
        <a:bodyPr/>
        <a:lstStyle/>
        <a:p>
          <a:endParaRPr lang="en-US"/>
        </a:p>
      </dgm:t>
    </dgm:pt>
    <dgm:pt modelId="{EC3247F5-0A33-48D5-8DD0-CF2E478B45A4}">
      <dgm:prSet custT="1"/>
      <dgm:spPr/>
      <dgm:t>
        <a:bodyPr/>
        <a:lstStyle/>
        <a:p>
          <a:pPr algn="l"/>
          <a:r>
            <a:rPr lang="en-US" sz="1400" dirty="0">
              <a:latin typeface="Calibri" panose="020F0502020204030204" pitchFamily="34" charset="0"/>
              <a:cs typeface="Calibri" panose="020F0502020204030204" pitchFamily="34" charset="0"/>
            </a:rPr>
            <a:t>We are also giving some space for the user to give their personal feedback regarding the food they consume which may be positive/negative response, enabling food department to make any changes if required.</a:t>
          </a:r>
        </a:p>
      </dgm:t>
    </dgm:pt>
    <dgm:pt modelId="{2041F9B5-6DC4-406A-A803-BB387222CB71}" cxnId="{566103C6-949D-4183-84A2-235B9D709151}" type="parTrans">
      <dgm:prSet/>
      <dgm:spPr/>
      <dgm:t>
        <a:bodyPr/>
        <a:lstStyle/>
        <a:p>
          <a:endParaRPr lang="en-US"/>
        </a:p>
      </dgm:t>
    </dgm:pt>
    <dgm:pt modelId="{BCF7C579-A6B1-4ACF-841D-4D39DFB58A0F}" cxnId="{566103C6-949D-4183-84A2-235B9D709151}" type="sibTrans">
      <dgm:prSet/>
      <dgm:spPr/>
      <dgm:t>
        <a:bodyPr/>
        <a:lstStyle/>
        <a:p>
          <a:endParaRPr lang="en-US"/>
        </a:p>
      </dgm:t>
    </dgm:pt>
    <dgm:pt modelId="{1B740D27-0700-4517-8673-DCA8A4655F07}">
      <dgm:prSet custT="1"/>
      <dgm:spPr/>
      <dgm:t>
        <a:bodyPr/>
        <a:lstStyle/>
        <a:p>
          <a:pPr algn="l"/>
          <a:r>
            <a:rPr lang="en-US" sz="1400" dirty="0">
              <a:latin typeface="Calibri" panose="020F0502020204030204" pitchFamily="34" charset="0"/>
              <a:cs typeface="Calibri" panose="020F0502020204030204" pitchFamily="34" charset="0"/>
            </a:rPr>
            <a:t>This project will save the time which the user used to waste in the previous systems.</a:t>
          </a:r>
        </a:p>
      </dgm:t>
    </dgm:pt>
    <dgm:pt modelId="{1C3641C4-0F4E-4666-AA73-BC59A5A76413}" cxnId="{64CC759F-0140-433D-BB52-B33639335833}" type="parTrans">
      <dgm:prSet/>
      <dgm:spPr/>
      <dgm:t>
        <a:bodyPr/>
        <a:lstStyle/>
        <a:p>
          <a:endParaRPr lang="en-US"/>
        </a:p>
      </dgm:t>
    </dgm:pt>
    <dgm:pt modelId="{88094DD2-D0E4-46C4-B835-72D641D83ED4}" cxnId="{64CC759F-0140-433D-BB52-B33639335833}" type="sibTrans">
      <dgm:prSet/>
      <dgm:spPr/>
      <dgm:t>
        <a:bodyPr/>
        <a:lstStyle/>
        <a:p>
          <a:endParaRPr lang="en-US"/>
        </a:p>
      </dgm:t>
    </dgm:pt>
    <dgm:pt modelId="{11EE80E6-2AEA-46EC-AF4E-EC65AE151D02}" type="pres">
      <dgm:prSet presAssocID="{F11212A2-BC11-49E3-B157-669D3AFE2C18}" presName="Name0" presStyleCnt="0">
        <dgm:presLayoutVars>
          <dgm:dir/>
          <dgm:resizeHandles val="exact"/>
        </dgm:presLayoutVars>
      </dgm:prSet>
      <dgm:spPr/>
    </dgm:pt>
    <dgm:pt modelId="{8FF36062-F455-493D-9FF1-C8C2FB19317C}" type="pres">
      <dgm:prSet presAssocID="{F11212A2-BC11-49E3-B157-669D3AFE2C18}" presName="arrow" presStyleLbl="bgShp" presStyleIdx="0" presStyleCnt="1" custScaleX="99466" custScaleY="95189"/>
      <dgm:spPr/>
    </dgm:pt>
    <dgm:pt modelId="{CBDDCC42-C92C-42E5-A0BD-9A5C10782F57}" type="pres">
      <dgm:prSet presAssocID="{F11212A2-BC11-49E3-B157-669D3AFE2C18}" presName="points" presStyleCnt="0"/>
      <dgm:spPr/>
    </dgm:pt>
    <dgm:pt modelId="{C77B2693-03BC-4080-8BD5-4622A52C02B9}" type="pres">
      <dgm:prSet presAssocID="{37346EEC-D3A9-4F06-9D90-2AC9A73DD507}" presName="compositeA" presStyleCnt="0"/>
      <dgm:spPr/>
    </dgm:pt>
    <dgm:pt modelId="{D5F6EA88-0F86-47D6-B30E-491F9F58AB4C}" type="pres">
      <dgm:prSet presAssocID="{37346EEC-D3A9-4F06-9D90-2AC9A73DD507}" presName="textA" presStyleLbl="revTx" presStyleIdx="0" presStyleCnt="4">
        <dgm:presLayoutVars>
          <dgm:bulletEnabled val="1"/>
        </dgm:presLayoutVars>
      </dgm:prSet>
      <dgm:spPr/>
    </dgm:pt>
    <dgm:pt modelId="{FAD0F936-3844-48F3-88AB-CDD1D8047BA0}" type="pres">
      <dgm:prSet presAssocID="{37346EEC-D3A9-4F06-9D90-2AC9A73DD507}" presName="circleA" presStyleLbl="node1" presStyleIdx="0" presStyleCnt="4"/>
      <dgm:spPr/>
    </dgm:pt>
    <dgm:pt modelId="{FF301FAF-577C-423B-B1AB-2F701CA0E2D0}" type="pres">
      <dgm:prSet presAssocID="{37346EEC-D3A9-4F06-9D90-2AC9A73DD507}" presName="spaceA" presStyleCnt="0"/>
      <dgm:spPr/>
    </dgm:pt>
    <dgm:pt modelId="{C8D663B0-4318-4D18-A2D7-B0442402254A}" type="pres">
      <dgm:prSet presAssocID="{EC84E538-90ED-44BC-8837-29FEF1396DF6}" presName="space" presStyleCnt="0"/>
      <dgm:spPr/>
    </dgm:pt>
    <dgm:pt modelId="{5FAE00C7-A635-4DD2-B00C-A19AB07676A5}" type="pres">
      <dgm:prSet presAssocID="{A4F3E8FC-2832-454A-B3E2-C68EDBEF0F93}" presName="compositeB" presStyleCnt="0"/>
      <dgm:spPr/>
    </dgm:pt>
    <dgm:pt modelId="{5C049665-97AC-4E9E-B84D-9FA17BB4231A}" type="pres">
      <dgm:prSet presAssocID="{A4F3E8FC-2832-454A-B3E2-C68EDBEF0F93}" presName="textB" presStyleLbl="revTx" presStyleIdx="1" presStyleCnt="4">
        <dgm:presLayoutVars>
          <dgm:bulletEnabled val="1"/>
        </dgm:presLayoutVars>
      </dgm:prSet>
      <dgm:spPr/>
    </dgm:pt>
    <dgm:pt modelId="{7C42F05D-D1BD-4282-8247-65220BBD35BA}" type="pres">
      <dgm:prSet presAssocID="{A4F3E8FC-2832-454A-B3E2-C68EDBEF0F93}" presName="circleB" presStyleLbl="node1" presStyleIdx="1" presStyleCnt="4"/>
      <dgm:spPr/>
    </dgm:pt>
    <dgm:pt modelId="{C0D6D436-5011-42DE-869A-D41446BF64F6}" type="pres">
      <dgm:prSet presAssocID="{A4F3E8FC-2832-454A-B3E2-C68EDBEF0F93}" presName="spaceB" presStyleCnt="0"/>
      <dgm:spPr/>
    </dgm:pt>
    <dgm:pt modelId="{8803BC18-1553-47FB-B30E-1843BC3788C4}" type="pres">
      <dgm:prSet presAssocID="{0B557929-D02F-47D9-9A2A-9C462483CF10}" presName="space" presStyleCnt="0"/>
      <dgm:spPr/>
    </dgm:pt>
    <dgm:pt modelId="{F8D1A835-EBC0-415D-B214-D08D3DAB458B}" type="pres">
      <dgm:prSet presAssocID="{EC3247F5-0A33-48D5-8DD0-CF2E478B45A4}" presName="compositeA" presStyleCnt="0"/>
      <dgm:spPr/>
    </dgm:pt>
    <dgm:pt modelId="{31E5517A-FEA6-4C58-9473-754C39C2DD65}" type="pres">
      <dgm:prSet presAssocID="{EC3247F5-0A33-48D5-8DD0-CF2E478B45A4}" presName="textA" presStyleLbl="revTx" presStyleIdx="2" presStyleCnt="4">
        <dgm:presLayoutVars>
          <dgm:bulletEnabled val="1"/>
        </dgm:presLayoutVars>
      </dgm:prSet>
      <dgm:spPr/>
    </dgm:pt>
    <dgm:pt modelId="{F8D0DFDF-90E6-4349-9739-DACB9ACFC969}" type="pres">
      <dgm:prSet presAssocID="{EC3247F5-0A33-48D5-8DD0-CF2E478B45A4}" presName="circleA" presStyleLbl="node1" presStyleIdx="2" presStyleCnt="4"/>
      <dgm:spPr/>
    </dgm:pt>
    <dgm:pt modelId="{249A6745-68AB-4C7C-8965-5C824EB1AF52}" type="pres">
      <dgm:prSet presAssocID="{EC3247F5-0A33-48D5-8DD0-CF2E478B45A4}" presName="spaceA" presStyleCnt="0"/>
      <dgm:spPr/>
    </dgm:pt>
    <dgm:pt modelId="{11D7B142-90EB-49A8-8341-929362C9F74F}" type="pres">
      <dgm:prSet presAssocID="{BCF7C579-A6B1-4ACF-841D-4D39DFB58A0F}" presName="space" presStyleCnt="0"/>
      <dgm:spPr/>
    </dgm:pt>
    <dgm:pt modelId="{07F01D6D-4292-4B40-8C6A-F892E5FDE3BA}" type="pres">
      <dgm:prSet presAssocID="{1B740D27-0700-4517-8673-DCA8A4655F07}" presName="compositeB" presStyleCnt="0"/>
      <dgm:spPr/>
    </dgm:pt>
    <dgm:pt modelId="{E77149A8-83E0-4262-AC15-B40782CFBA85}" type="pres">
      <dgm:prSet presAssocID="{1B740D27-0700-4517-8673-DCA8A4655F07}" presName="textB" presStyleLbl="revTx" presStyleIdx="3" presStyleCnt="4">
        <dgm:presLayoutVars>
          <dgm:bulletEnabled val="1"/>
        </dgm:presLayoutVars>
      </dgm:prSet>
      <dgm:spPr/>
    </dgm:pt>
    <dgm:pt modelId="{FDC49D36-1B3F-4512-B03B-1442ED7FBF74}" type="pres">
      <dgm:prSet presAssocID="{1B740D27-0700-4517-8673-DCA8A4655F07}" presName="circleB" presStyleLbl="node1" presStyleIdx="3" presStyleCnt="4"/>
      <dgm:spPr/>
    </dgm:pt>
    <dgm:pt modelId="{9BCDFA6C-DEE0-4B34-8899-EB85A127FB36}" type="pres">
      <dgm:prSet presAssocID="{1B740D27-0700-4517-8673-DCA8A4655F07}" presName="spaceB" presStyleCnt="0"/>
      <dgm:spPr/>
    </dgm:pt>
  </dgm:ptLst>
  <dgm:cxnLst>
    <dgm:cxn modelId="{8756BE2B-9BE5-4E26-BC81-200208281D87}" type="presOf" srcId="{37346EEC-D3A9-4F06-9D90-2AC9A73DD507}" destId="{D5F6EA88-0F86-47D6-B30E-491F9F58AB4C}" srcOrd="0" destOrd="0" presId="urn:microsoft.com/office/officeart/2005/8/layout/hProcess11"/>
    <dgm:cxn modelId="{88C27B31-646E-4FCC-ABC6-3485FB398551}" type="presOf" srcId="{1B740D27-0700-4517-8673-DCA8A4655F07}" destId="{E77149A8-83E0-4262-AC15-B40782CFBA85}" srcOrd="0" destOrd="0" presId="urn:microsoft.com/office/officeart/2005/8/layout/hProcess11"/>
    <dgm:cxn modelId="{0B4E3964-1F83-446F-9DAC-62187CBC50C8}" srcId="{F11212A2-BC11-49E3-B157-669D3AFE2C18}" destId="{37346EEC-D3A9-4F06-9D90-2AC9A73DD507}" srcOrd="0" destOrd="0" parTransId="{3A1B0FEB-3AD3-409A-8865-A82596F60667}" sibTransId="{EC84E538-90ED-44BC-8837-29FEF1396DF6}"/>
    <dgm:cxn modelId="{867AFC44-67B8-4B6D-A438-61A906DE33DE}" type="presOf" srcId="{EC3247F5-0A33-48D5-8DD0-CF2E478B45A4}" destId="{31E5517A-FEA6-4C58-9473-754C39C2DD65}" srcOrd="0" destOrd="0" presId="urn:microsoft.com/office/officeart/2005/8/layout/hProcess11"/>
    <dgm:cxn modelId="{64CC759F-0140-433D-BB52-B33639335833}" srcId="{F11212A2-BC11-49E3-B157-669D3AFE2C18}" destId="{1B740D27-0700-4517-8673-DCA8A4655F07}" srcOrd="3" destOrd="0" parTransId="{1C3641C4-0F4E-4666-AA73-BC59A5A76413}" sibTransId="{88094DD2-D0E4-46C4-B835-72D641D83ED4}"/>
    <dgm:cxn modelId="{D47F9DB6-EAF2-4284-9446-76D2BD6A49E6}" srcId="{F11212A2-BC11-49E3-B157-669D3AFE2C18}" destId="{A4F3E8FC-2832-454A-B3E2-C68EDBEF0F93}" srcOrd="1" destOrd="0" parTransId="{2B8EAB1A-3E49-400F-ACC2-F857F5E08CF0}" sibTransId="{0B557929-D02F-47D9-9A2A-9C462483CF10}"/>
    <dgm:cxn modelId="{566103C6-949D-4183-84A2-235B9D709151}" srcId="{F11212A2-BC11-49E3-B157-669D3AFE2C18}" destId="{EC3247F5-0A33-48D5-8DD0-CF2E478B45A4}" srcOrd="2" destOrd="0" parTransId="{2041F9B5-6DC4-406A-A803-BB387222CB71}" sibTransId="{BCF7C579-A6B1-4ACF-841D-4D39DFB58A0F}"/>
    <dgm:cxn modelId="{71A843E2-3910-4C87-BE0E-34EBA590BCA5}" type="presOf" srcId="{F11212A2-BC11-49E3-B157-669D3AFE2C18}" destId="{11EE80E6-2AEA-46EC-AF4E-EC65AE151D02}" srcOrd="0" destOrd="0" presId="urn:microsoft.com/office/officeart/2005/8/layout/hProcess11"/>
    <dgm:cxn modelId="{6E8A38E8-3C38-4638-9040-3870F91BD494}" type="presOf" srcId="{A4F3E8FC-2832-454A-B3E2-C68EDBEF0F93}" destId="{5C049665-97AC-4E9E-B84D-9FA17BB4231A}" srcOrd="0" destOrd="0" presId="urn:microsoft.com/office/officeart/2005/8/layout/hProcess11"/>
    <dgm:cxn modelId="{68A266F5-7C5F-493E-8DC9-ACF22F2130C2}" type="presParOf" srcId="{11EE80E6-2AEA-46EC-AF4E-EC65AE151D02}" destId="{8FF36062-F455-493D-9FF1-C8C2FB19317C}" srcOrd="0" destOrd="0" presId="urn:microsoft.com/office/officeart/2005/8/layout/hProcess11"/>
    <dgm:cxn modelId="{32757C5B-2647-4ADB-A09A-FA9DE0C59DA7}" type="presParOf" srcId="{11EE80E6-2AEA-46EC-AF4E-EC65AE151D02}" destId="{CBDDCC42-C92C-42E5-A0BD-9A5C10782F57}" srcOrd="1" destOrd="0" presId="urn:microsoft.com/office/officeart/2005/8/layout/hProcess11"/>
    <dgm:cxn modelId="{6433E62F-7D7A-42D6-BAD1-7D053DCEFDD1}" type="presParOf" srcId="{CBDDCC42-C92C-42E5-A0BD-9A5C10782F57}" destId="{C77B2693-03BC-4080-8BD5-4622A52C02B9}" srcOrd="0" destOrd="0" presId="urn:microsoft.com/office/officeart/2005/8/layout/hProcess11"/>
    <dgm:cxn modelId="{3F09D8B9-6AE4-4127-9E7A-89F5548F3A26}" type="presParOf" srcId="{C77B2693-03BC-4080-8BD5-4622A52C02B9}" destId="{D5F6EA88-0F86-47D6-B30E-491F9F58AB4C}" srcOrd="0" destOrd="0" presId="urn:microsoft.com/office/officeart/2005/8/layout/hProcess11"/>
    <dgm:cxn modelId="{900696EB-6A9B-4EDD-A44C-2B3D972E9996}" type="presParOf" srcId="{C77B2693-03BC-4080-8BD5-4622A52C02B9}" destId="{FAD0F936-3844-48F3-88AB-CDD1D8047BA0}" srcOrd="1" destOrd="0" presId="urn:microsoft.com/office/officeart/2005/8/layout/hProcess11"/>
    <dgm:cxn modelId="{DDDBCE3E-24B3-40A8-84CA-3CAFB2176354}" type="presParOf" srcId="{C77B2693-03BC-4080-8BD5-4622A52C02B9}" destId="{FF301FAF-577C-423B-B1AB-2F701CA0E2D0}" srcOrd="2" destOrd="0" presId="urn:microsoft.com/office/officeart/2005/8/layout/hProcess11"/>
    <dgm:cxn modelId="{45682219-071C-4330-9E38-1B7C05755ED5}" type="presParOf" srcId="{CBDDCC42-C92C-42E5-A0BD-9A5C10782F57}" destId="{C8D663B0-4318-4D18-A2D7-B0442402254A}" srcOrd="1" destOrd="0" presId="urn:microsoft.com/office/officeart/2005/8/layout/hProcess11"/>
    <dgm:cxn modelId="{42E827DF-82BB-4B73-9866-5754CF86B570}" type="presParOf" srcId="{CBDDCC42-C92C-42E5-A0BD-9A5C10782F57}" destId="{5FAE00C7-A635-4DD2-B00C-A19AB07676A5}" srcOrd="2" destOrd="0" presId="urn:microsoft.com/office/officeart/2005/8/layout/hProcess11"/>
    <dgm:cxn modelId="{9B862D56-8B4F-4D21-9C7B-10F650A7EC9A}" type="presParOf" srcId="{5FAE00C7-A635-4DD2-B00C-A19AB07676A5}" destId="{5C049665-97AC-4E9E-B84D-9FA17BB4231A}" srcOrd="0" destOrd="0" presId="urn:microsoft.com/office/officeart/2005/8/layout/hProcess11"/>
    <dgm:cxn modelId="{8C8C06A0-279C-4513-A8F7-CB202E933E46}" type="presParOf" srcId="{5FAE00C7-A635-4DD2-B00C-A19AB07676A5}" destId="{7C42F05D-D1BD-4282-8247-65220BBD35BA}" srcOrd="1" destOrd="0" presId="urn:microsoft.com/office/officeart/2005/8/layout/hProcess11"/>
    <dgm:cxn modelId="{3DB95F01-9988-4DEF-9B11-8A2CB0463191}" type="presParOf" srcId="{5FAE00C7-A635-4DD2-B00C-A19AB07676A5}" destId="{C0D6D436-5011-42DE-869A-D41446BF64F6}" srcOrd="2" destOrd="0" presId="urn:microsoft.com/office/officeart/2005/8/layout/hProcess11"/>
    <dgm:cxn modelId="{67366671-3453-4A48-8F2D-67D1AD916B7B}" type="presParOf" srcId="{CBDDCC42-C92C-42E5-A0BD-9A5C10782F57}" destId="{8803BC18-1553-47FB-B30E-1843BC3788C4}" srcOrd="3" destOrd="0" presId="urn:microsoft.com/office/officeart/2005/8/layout/hProcess11"/>
    <dgm:cxn modelId="{67D647B0-5709-49C0-AF9E-707CB1A49E99}" type="presParOf" srcId="{CBDDCC42-C92C-42E5-A0BD-9A5C10782F57}" destId="{F8D1A835-EBC0-415D-B214-D08D3DAB458B}" srcOrd="4" destOrd="0" presId="urn:microsoft.com/office/officeart/2005/8/layout/hProcess11"/>
    <dgm:cxn modelId="{0BEB89A6-6024-463D-BE49-AB06F3A2A097}" type="presParOf" srcId="{F8D1A835-EBC0-415D-B214-D08D3DAB458B}" destId="{31E5517A-FEA6-4C58-9473-754C39C2DD65}" srcOrd="0" destOrd="0" presId="urn:microsoft.com/office/officeart/2005/8/layout/hProcess11"/>
    <dgm:cxn modelId="{CEF5682B-FF83-42E7-83DC-37A0BD34CE3D}" type="presParOf" srcId="{F8D1A835-EBC0-415D-B214-D08D3DAB458B}" destId="{F8D0DFDF-90E6-4349-9739-DACB9ACFC969}" srcOrd="1" destOrd="0" presId="urn:microsoft.com/office/officeart/2005/8/layout/hProcess11"/>
    <dgm:cxn modelId="{65D40C29-AA59-496F-9258-401F33E91C4E}" type="presParOf" srcId="{F8D1A835-EBC0-415D-B214-D08D3DAB458B}" destId="{249A6745-68AB-4C7C-8965-5C824EB1AF52}" srcOrd="2" destOrd="0" presId="urn:microsoft.com/office/officeart/2005/8/layout/hProcess11"/>
    <dgm:cxn modelId="{E50CBBB9-2917-4A02-926F-7450A95BFB94}" type="presParOf" srcId="{CBDDCC42-C92C-42E5-A0BD-9A5C10782F57}" destId="{11D7B142-90EB-49A8-8341-929362C9F74F}" srcOrd="5" destOrd="0" presId="urn:microsoft.com/office/officeart/2005/8/layout/hProcess11"/>
    <dgm:cxn modelId="{A30EEF06-A22F-416B-8A00-8F162364DA4B}" type="presParOf" srcId="{CBDDCC42-C92C-42E5-A0BD-9A5C10782F57}" destId="{07F01D6D-4292-4B40-8C6A-F892E5FDE3BA}" srcOrd="6" destOrd="0" presId="urn:microsoft.com/office/officeart/2005/8/layout/hProcess11"/>
    <dgm:cxn modelId="{5EC956F8-6E31-48DE-8748-FB04286C9DA8}" type="presParOf" srcId="{07F01D6D-4292-4B40-8C6A-F892E5FDE3BA}" destId="{E77149A8-83E0-4262-AC15-B40782CFBA85}" srcOrd="0" destOrd="0" presId="urn:microsoft.com/office/officeart/2005/8/layout/hProcess11"/>
    <dgm:cxn modelId="{19E7141A-AC5A-4626-A902-948158E5AF0E}" type="presParOf" srcId="{07F01D6D-4292-4B40-8C6A-F892E5FDE3BA}" destId="{FDC49D36-1B3F-4512-B03B-1442ED7FBF74}" srcOrd="1" destOrd="0" presId="urn:microsoft.com/office/officeart/2005/8/layout/hProcess11"/>
    <dgm:cxn modelId="{B7E44C9E-226A-444D-8A6E-8AE5D11888D6}" type="presParOf" srcId="{07F01D6D-4292-4B40-8C6A-F892E5FDE3BA}" destId="{9BCDFA6C-DEE0-4B34-8899-EB85A127FB36}"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12A0D8-0E06-427B-8277-3D44592F6D5D}"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2815852A-DC28-4C67-82D1-0C1467A05743}">
      <dgm:prSet/>
      <dgm:spPr/>
      <dgm:t>
        <a:bodyPr/>
        <a:lstStyle/>
        <a:p>
          <a:r>
            <a:rPr lang="en-US" b="1" dirty="0">
              <a:latin typeface="Calibri" panose="020F0502020204030204" pitchFamily="34" charset="0"/>
              <a:cs typeface="Calibri" panose="020F0502020204030204" pitchFamily="34" charset="0"/>
            </a:rPr>
            <a:t>Output</a:t>
          </a:r>
          <a:endParaRPr lang="en-US" dirty="0">
            <a:latin typeface="Calibri" panose="020F0502020204030204" pitchFamily="34" charset="0"/>
            <a:cs typeface="Calibri" panose="020F0502020204030204" pitchFamily="34" charset="0"/>
          </a:endParaRPr>
        </a:p>
      </dgm:t>
    </dgm:pt>
    <dgm:pt modelId="{5A4A3D4B-F154-46E9-A2A9-5C42E9CABC86}" cxnId="{D97BF012-1A10-4A1A-91BC-331E03B7FE72}" type="parTrans">
      <dgm:prSet/>
      <dgm:spPr/>
      <dgm:t>
        <a:bodyPr/>
        <a:lstStyle/>
        <a:p>
          <a:endParaRPr lang="en-US"/>
        </a:p>
      </dgm:t>
    </dgm:pt>
    <dgm:pt modelId="{A4317CBE-5056-485B-AC78-C01576869908}" cxnId="{D97BF012-1A10-4A1A-91BC-331E03B7FE72}" type="sibTrans">
      <dgm:prSet/>
      <dgm:spPr/>
      <dgm:t>
        <a:bodyPr/>
        <a:lstStyle/>
        <a:p>
          <a:endParaRPr lang="en-US"/>
        </a:p>
      </dgm:t>
    </dgm:pt>
    <dgm:pt modelId="{7461A9CE-1199-4812-8180-3ABF147E9064}" type="pres">
      <dgm:prSet presAssocID="{F112A0D8-0E06-427B-8277-3D44592F6D5D}" presName="linearFlow" presStyleCnt="0">
        <dgm:presLayoutVars>
          <dgm:dir/>
          <dgm:resizeHandles val="exact"/>
        </dgm:presLayoutVars>
      </dgm:prSet>
      <dgm:spPr/>
    </dgm:pt>
    <dgm:pt modelId="{8A51AF2A-0374-4C30-B5AB-8080574C6095}" type="pres">
      <dgm:prSet presAssocID="{2815852A-DC28-4C67-82D1-0C1467A05743}" presName="composite" presStyleCnt="0"/>
      <dgm:spPr/>
    </dgm:pt>
    <dgm:pt modelId="{8E3E03D1-48DB-4E9B-B2B9-DB631AD67B14}" type="pres">
      <dgm:prSet presAssocID="{2815852A-DC28-4C67-82D1-0C1467A0574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0DD4A89-03A4-4AA3-BCE7-0F572B78E862}" type="pres">
      <dgm:prSet presAssocID="{2815852A-DC28-4C67-82D1-0C1467A05743}" presName="txShp" presStyleLbl="node1" presStyleIdx="0" presStyleCnt="1">
        <dgm:presLayoutVars>
          <dgm:bulletEnabled val="1"/>
        </dgm:presLayoutVars>
      </dgm:prSet>
      <dgm:spPr/>
    </dgm:pt>
  </dgm:ptLst>
  <dgm:cxnLst>
    <dgm:cxn modelId="{21DA1D0C-22C5-4733-A4AC-D739ED4E8196}" type="presOf" srcId="{2815852A-DC28-4C67-82D1-0C1467A05743}" destId="{00DD4A89-03A4-4AA3-BCE7-0F572B78E862}" srcOrd="0" destOrd="0" presId="urn:microsoft.com/office/officeart/2005/8/layout/vList3"/>
    <dgm:cxn modelId="{D97BF012-1A10-4A1A-91BC-331E03B7FE72}" srcId="{F112A0D8-0E06-427B-8277-3D44592F6D5D}" destId="{2815852A-DC28-4C67-82D1-0C1467A05743}" srcOrd="0" destOrd="0" parTransId="{5A4A3D4B-F154-46E9-A2A9-5C42E9CABC86}" sibTransId="{A4317CBE-5056-485B-AC78-C01576869908}"/>
    <dgm:cxn modelId="{E9CE8361-B54C-4BAA-B6B8-0160E43220BA}" type="presOf" srcId="{F112A0D8-0E06-427B-8277-3D44592F6D5D}" destId="{7461A9CE-1199-4812-8180-3ABF147E9064}" srcOrd="0" destOrd="0" presId="urn:microsoft.com/office/officeart/2005/8/layout/vList3"/>
    <dgm:cxn modelId="{1A7D7685-9AFA-4F2E-A261-50EBB971598F}" type="presParOf" srcId="{7461A9CE-1199-4812-8180-3ABF147E9064}" destId="{8A51AF2A-0374-4C30-B5AB-8080574C6095}" srcOrd="0" destOrd="0" presId="urn:microsoft.com/office/officeart/2005/8/layout/vList3"/>
    <dgm:cxn modelId="{FC7E91C8-9153-45E2-8C1A-CD0B661E11B5}" type="presParOf" srcId="{8A51AF2A-0374-4C30-B5AB-8080574C6095}" destId="{8E3E03D1-48DB-4E9B-B2B9-DB631AD67B14}" srcOrd="0" destOrd="0" presId="urn:microsoft.com/office/officeart/2005/8/layout/vList3"/>
    <dgm:cxn modelId="{033B4014-5E90-4549-840A-FB540F595E46}" type="presParOf" srcId="{8A51AF2A-0374-4C30-B5AB-8080574C6095}" destId="{00DD4A89-03A4-4AA3-BCE7-0F572B78E862}"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55050B-9993-46D5-95A8-98354DDFC20E}"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4B4898E4-4BB5-4F14-8361-B36B103BD96A}">
      <dgm:prSet custT="1"/>
      <dgm:spPr/>
      <dgm:t>
        <a:bodyPr/>
        <a:lstStyle/>
        <a:p>
          <a:r>
            <a:rPr lang="en-US" sz="2000" dirty="0">
              <a:latin typeface="Calibri" panose="020F0502020204030204" pitchFamily="34" charset="0"/>
              <a:cs typeface="Calibri" panose="020F0502020204030204" pitchFamily="34" charset="0"/>
            </a:rPr>
            <a:t>Fast &amp; Responsive</a:t>
          </a:r>
        </a:p>
      </dgm:t>
    </dgm:pt>
    <dgm:pt modelId="{4D500F33-2BB6-4232-8FEC-AC3F919E6DC6}" cxnId="{C7022032-3388-489D-BD48-DB35F77919CA}" type="parTrans">
      <dgm:prSet/>
      <dgm:spPr/>
      <dgm:t>
        <a:bodyPr/>
        <a:lstStyle/>
        <a:p>
          <a:endParaRPr lang="en-US"/>
        </a:p>
      </dgm:t>
    </dgm:pt>
    <dgm:pt modelId="{81D24143-062C-4BBC-B76A-A5FCAC262CD8}" cxnId="{C7022032-3388-489D-BD48-DB35F77919CA}" type="sibTrans">
      <dgm:prSet/>
      <dgm:spPr/>
      <dgm:t>
        <a:bodyPr/>
        <a:lstStyle/>
        <a:p>
          <a:endParaRPr lang="en-US"/>
        </a:p>
      </dgm:t>
    </dgm:pt>
    <dgm:pt modelId="{51F589A9-6CF7-4FE5-8EC3-ABFD6871F21B}">
      <dgm:prSet custT="1"/>
      <dgm:spPr/>
      <dgm:t>
        <a:bodyPr/>
        <a:lstStyle/>
        <a:p>
          <a:r>
            <a:rPr lang="en-US" sz="2000" dirty="0">
              <a:latin typeface="Calibri" panose="020F0502020204030204" pitchFamily="34" charset="0"/>
              <a:cs typeface="Calibri" panose="020F0502020204030204" pitchFamily="34" charset="0"/>
            </a:rPr>
            <a:t>Effective update</a:t>
          </a:r>
        </a:p>
      </dgm:t>
    </dgm:pt>
    <dgm:pt modelId="{73AE4D85-BBC6-40B9-8ACC-6F98109C8B90}" cxnId="{7D6FEB35-80A0-4FDE-9EA7-634CBE08455F}" type="parTrans">
      <dgm:prSet/>
      <dgm:spPr/>
      <dgm:t>
        <a:bodyPr/>
        <a:lstStyle/>
        <a:p>
          <a:endParaRPr lang="en-US"/>
        </a:p>
      </dgm:t>
    </dgm:pt>
    <dgm:pt modelId="{8B1C1665-09C3-4280-8470-164F8D397429}" cxnId="{7D6FEB35-80A0-4FDE-9EA7-634CBE08455F}" type="sibTrans">
      <dgm:prSet/>
      <dgm:spPr/>
      <dgm:t>
        <a:bodyPr/>
        <a:lstStyle/>
        <a:p>
          <a:endParaRPr lang="en-US"/>
        </a:p>
      </dgm:t>
    </dgm:pt>
    <dgm:pt modelId="{58D5C91D-47E1-4180-B1B1-19200A0AEC83}">
      <dgm:prSet custT="1"/>
      <dgm:spPr/>
      <dgm:t>
        <a:bodyPr/>
        <a:lstStyle/>
        <a:p>
          <a:r>
            <a:rPr lang="en-US" sz="2000" dirty="0">
              <a:latin typeface="Calibri" panose="020F0502020204030204" pitchFamily="34" charset="0"/>
              <a:cs typeface="Calibri" panose="020F0502020204030204" pitchFamily="34" charset="0"/>
            </a:rPr>
            <a:t>Attractive User Interface</a:t>
          </a:r>
        </a:p>
      </dgm:t>
    </dgm:pt>
    <dgm:pt modelId="{5B2BD8F7-E5EA-4901-AB57-A093FAB32CA8}" cxnId="{95401988-79AB-4881-AB84-E6C8791D9938}" type="parTrans">
      <dgm:prSet/>
      <dgm:spPr/>
      <dgm:t>
        <a:bodyPr/>
        <a:lstStyle/>
        <a:p>
          <a:endParaRPr lang="en-US"/>
        </a:p>
      </dgm:t>
    </dgm:pt>
    <dgm:pt modelId="{413C5C19-33D5-43C4-8D90-D955166133E4}" cxnId="{95401988-79AB-4881-AB84-E6C8791D9938}" type="sibTrans">
      <dgm:prSet/>
      <dgm:spPr/>
      <dgm:t>
        <a:bodyPr/>
        <a:lstStyle/>
        <a:p>
          <a:endParaRPr lang="en-US"/>
        </a:p>
      </dgm:t>
    </dgm:pt>
    <dgm:pt modelId="{5A1CA80B-0006-449D-B7D8-E9558051C86A}">
      <dgm:prSet custT="1"/>
      <dgm:spPr/>
      <dgm:t>
        <a:bodyPr/>
        <a:lstStyle/>
        <a:p>
          <a:r>
            <a:rPr lang="en-US" sz="2000">
              <a:latin typeface="Calibri" panose="020F0502020204030204" pitchFamily="34" charset="0"/>
              <a:cs typeface="Calibri" panose="020F0502020204030204" pitchFamily="34" charset="0"/>
            </a:rPr>
            <a:t>Wide variety of Users</a:t>
          </a:r>
        </a:p>
      </dgm:t>
    </dgm:pt>
    <dgm:pt modelId="{99126618-78A3-4ACE-BAF5-9AE4D311C801}" cxnId="{6170D426-6573-42F2-9376-D7C5DF9567DD}" type="parTrans">
      <dgm:prSet/>
      <dgm:spPr/>
      <dgm:t>
        <a:bodyPr/>
        <a:lstStyle/>
        <a:p>
          <a:endParaRPr lang="en-US"/>
        </a:p>
      </dgm:t>
    </dgm:pt>
    <dgm:pt modelId="{5AB2823B-9E99-42F7-B6A2-B63ECBD0E3E4}" cxnId="{6170D426-6573-42F2-9376-D7C5DF9567DD}" type="sibTrans">
      <dgm:prSet/>
      <dgm:spPr/>
      <dgm:t>
        <a:bodyPr/>
        <a:lstStyle/>
        <a:p>
          <a:endParaRPr lang="en-US"/>
        </a:p>
      </dgm:t>
    </dgm:pt>
    <dgm:pt modelId="{EBCB40DD-BE21-4F53-8B76-E6E5CB94C810}">
      <dgm:prSet custT="1"/>
      <dgm:spPr/>
      <dgm:t>
        <a:bodyPr/>
        <a:lstStyle/>
        <a:p>
          <a:r>
            <a:rPr lang="en-US" sz="2000">
              <a:latin typeface="Calibri" panose="020F0502020204030204" pitchFamily="34" charset="0"/>
              <a:cs typeface="Calibri" panose="020F0502020204030204" pitchFamily="34" charset="0"/>
            </a:rPr>
            <a:t>Easy and User friendly</a:t>
          </a:r>
        </a:p>
      </dgm:t>
    </dgm:pt>
    <dgm:pt modelId="{D1CAE1E6-A766-4A11-B60D-398B38402908}" cxnId="{5A696A99-EEC0-4EC3-811D-3152CBAB1CC1}" type="parTrans">
      <dgm:prSet/>
      <dgm:spPr/>
      <dgm:t>
        <a:bodyPr/>
        <a:lstStyle/>
        <a:p>
          <a:endParaRPr lang="en-US"/>
        </a:p>
      </dgm:t>
    </dgm:pt>
    <dgm:pt modelId="{59C1589F-2A13-4092-B2EE-07CA7081AF40}" cxnId="{5A696A99-EEC0-4EC3-811D-3152CBAB1CC1}" type="sibTrans">
      <dgm:prSet/>
      <dgm:spPr/>
      <dgm:t>
        <a:bodyPr/>
        <a:lstStyle/>
        <a:p>
          <a:endParaRPr lang="en-US"/>
        </a:p>
      </dgm:t>
    </dgm:pt>
    <dgm:pt modelId="{6C6C41B7-D41B-4D93-92D0-3C4FCE974F47}" type="pres">
      <dgm:prSet presAssocID="{1555050B-9993-46D5-95A8-98354DDFC20E}" presName="diagram" presStyleCnt="0">
        <dgm:presLayoutVars>
          <dgm:chPref val="1"/>
          <dgm:dir/>
          <dgm:animOne val="branch"/>
          <dgm:animLvl val="lvl"/>
          <dgm:resizeHandles/>
        </dgm:presLayoutVars>
      </dgm:prSet>
      <dgm:spPr/>
    </dgm:pt>
    <dgm:pt modelId="{ADBF13FD-3D07-4D4C-912C-1DB7AB060BFF}" type="pres">
      <dgm:prSet presAssocID="{4B4898E4-4BB5-4F14-8361-B36B103BD96A}" presName="root" presStyleCnt="0"/>
      <dgm:spPr/>
    </dgm:pt>
    <dgm:pt modelId="{66500FAF-CBF9-413B-8151-E26B098F1DC8}" type="pres">
      <dgm:prSet presAssocID="{4B4898E4-4BB5-4F14-8361-B36B103BD96A}" presName="rootComposite" presStyleCnt="0"/>
      <dgm:spPr/>
    </dgm:pt>
    <dgm:pt modelId="{16AD1B3F-16C5-474D-BE5C-6D20D2A1D7B3}" type="pres">
      <dgm:prSet presAssocID="{4B4898E4-4BB5-4F14-8361-B36B103BD96A}" presName="rootText" presStyleLbl="node1" presStyleIdx="0" presStyleCnt="5"/>
      <dgm:spPr/>
    </dgm:pt>
    <dgm:pt modelId="{26483B8F-0AF9-4860-90A7-9D4AE99A3E89}" type="pres">
      <dgm:prSet presAssocID="{4B4898E4-4BB5-4F14-8361-B36B103BD96A}" presName="rootConnector" presStyleLbl="node1" presStyleIdx="0" presStyleCnt="5"/>
      <dgm:spPr/>
    </dgm:pt>
    <dgm:pt modelId="{233851A0-AEF4-44E2-8B47-274E040AB7E4}" type="pres">
      <dgm:prSet presAssocID="{4B4898E4-4BB5-4F14-8361-B36B103BD96A}" presName="childShape" presStyleCnt="0"/>
      <dgm:spPr/>
    </dgm:pt>
    <dgm:pt modelId="{241ACD78-1341-493C-BC74-AC9AE55DB946}" type="pres">
      <dgm:prSet presAssocID="{51F589A9-6CF7-4FE5-8EC3-ABFD6871F21B}" presName="root" presStyleCnt="0"/>
      <dgm:spPr/>
    </dgm:pt>
    <dgm:pt modelId="{87D2F805-F28F-4249-ACA8-6E4EE54BB59B}" type="pres">
      <dgm:prSet presAssocID="{51F589A9-6CF7-4FE5-8EC3-ABFD6871F21B}" presName="rootComposite" presStyleCnt="0"/>
      <dgm:spPr/>
    </dgm:pt>
    <dgm:pt modelId="{F23DB2C9-8538-4E1C-A651-5A0868C34DAB}" type="pres">
      <dgm:prSet presAssocID="{51F589A9-6CF7-4FE5-8EC3-ABFD6871F21B}" presName="rootText" presStyleLbl="node1" presStyleIdx="1" presStyleCnt="5"/>
      <dgm:spPr/>
    </dgm:pt>
    <dgm:pt modelId="{44899E33-13A2-4105-BC43-3074713BEBC6}" type="pres">
      <dgm:prSet presAssocID="{51F589A9-6CF7-4FE5-8EC3-ABFD6871F21B}" presName="rootConnector" presStyleLbl="node1" presStyleIdx="1" presStyleCnt="5"/>
      <dgm:spPr/>
    </dgm:pt>
    <dgm:pt modelId="{8635225B-D60C-4732-8DF5-50CD386E8E26}" type="pres">
      <dgm:prSet presAssocID="{51F589A9-6CF7-4FE5-8EC3-ABFD6871F21B}" presName="childShape" presStyleCnt="0"/>
      <dgm:spPr/>
    </dgm:pt>
    <dgm:pt modelId="{E62842B8-82B7-43EE-B160-1718C5E99AC9}" type="pres">
      <dgm:prSet presAssocID="{58D5C91D-47E1-4180-B1B1-19200A0AEC83}" presName="root" presStyleCnt="0"/>
      <dgm:spPr/>
    </dgm:pt>
    <dgm:pt modelId="{AE089DB0-63BD-4608-A0E9-E74EAC180336}" type="pres">
      <dgm:prSet presAssocID="{58D5C91D-47E1-4180-B1B1-19200A0AEC83}" presName="rootComposite" presStyleCnt="0"/>
      <dgm:spPr/>
    </dgm:pt>
    <dgm:pt modelId="{679BDAE1-6053-4F90-A336-23AF74CE5CA8}" type="pres">
      <dgm:prSet presAssocID="{58D5C91D-47E1-4180-B1B1-19200A0AEC83}" presName="rootText" presStyleLbl="node1" presStyleIdx="2" presStyleCnt="5"/>
      <dgm:spPr/>
    </dgm:pt>
    <dgm:pt modelId="{DE8A7DC4-3852-4B0C-BE26-3E759ABA388F}" type="pres">
      <dgm:prSet presAssocID="{58D5C91D-47E1-4180-B1B1-19200A0AEC83}" presName="rootConnector" presStyleLbl="node1" presStyleIdx="2" presStyleCnt="5"/>
      <dgm:spPr/>
    </dgm:pt>
    <dgm:pt modelId="{1AC2CAD3-AD58-44D6-A04A-A0C5D4175EC0}" type="pres">
      <dgm:prSet presAssocID="{58D5C91D-47E1-4180-B1B1-19200A0AEC83}" presName="childShape" presStyleCnt="0"/>
      <dgm:spPr/>
    </dgm:pt>
    <dgm:pt modelId="{288177A5-627E-43B2-971C-6296CAA3F34A}" type="pres">
      <dgm:prSet presAssocID="{5A1CA80B-0006-449D-B7D8-E9558051C86A}" presName="root" presStyleCnt="0"/>
      <dgm:spPr/>
    </dgm:pt>
    <dgm:pt modelId="{BF5FF10C-CEFB-41FA-B6B7-E5D91D8DCD59}" type="pres">
      <dgm:prSet presAssocID="{5A1CA80B-0006-449D-B7D8-E9558051C86A}" presName="rootComposite" presStyleCnt="0"/>
      <dgm:spPr/>
    </dgm:pt>
    <dgm:pt modelId="{166F3F39-94BA-40A9-94A0-78133752D9C1}" type="pres">
      <dgm:prSet presAssocID="{5A1CA80B-0006-449D-B7D8-E9558051C86A}" presName="rootText" presStyleLbl="node1" presStyleIdx="3" presStyleCnt="5"/>
      <dgm:spPr/>
    </dgm:pt>
    <dgm:pt modelId="{80BFBBB1-8FCC-480F-8070-7AF8C4F7E25D}" type="pres">
      <dgm:prSet presAssocID="{5A1CA80B-0006-449D-B7D8-E9558051C86A}" presName="rootConnector" presStyleLbl="node1" presStyleIdx="3" presStyleCnt="5"/>
      <dgm:spPr/>
    </dgm:pt>
    <dgm:pt modelId="{90237D30-8F5E-4914-BD18-1B20C8332679}" type="pres">
      <dgm:prSet presAssocID="{5A1CA80B-0006-449D-B7D8-E9558051C86A}" presName="childShape" presStyleCnt="0"/>
      <dgm:spPr/>
    </dgm:pt>
    <dgm:pt modelId="{D40DD7B3-B6C0-4962-9010-1533F249BA2E}" type="pres">
      <dgm:prSet presAssocID="{EBCB40DD-BE21-4F53-8B76-E6E5CB94C810}" presName="root" presStyleCnt="0"/>
      <dgm:spPr/>
    </dgm:pt>
    <dgm:pt modelId="{9172F0F6-3DEB-43A2-9E16-31CCA4F0E0A3}" type="pres">
      <dgm:prSet presAssocID="{EBCB40DD-BE21-4F53-8B76-E6E5CB94C810}" presName="rootComposite" presStyleCnt="0"/>
      <dgm:spPr/>
    </dgm:pt>
    <dgm:pt modelId="{C81EA6D3-4FBC-464E-A0FF-0732F259DA85}" type="pres">
      <dgm:prSet presAssocID="{EBCB40DD-BE21-4F53-8B76-E6E5CB94C810}" presName="rootText" presStyleLbl="node1" presStyleIdx="4" presStyleCnt="5"/>
      <dgm:spPr/>
    </dgm:pt>
    <dgm:pt modelId="{245557CF-60A1-4E87-AD98-830948A40B89}" type="pres">
      <dgm:prSet presAssocID="{EBCB40DD-BE21-4F53-8B76-E6E5CB94C810}" presName="rootConnector" presStyleLbl="node1" presStyleIdx="4" presStyleCnt="5"/>
      <dgm:spPr/>
    </dgm:pt>
    <dgm:pt modelId="{738CC5BD-8FF7-4F44-A784-CB18E1818229}" type="pres">
      <dgm:prSet presAssocID="{EBCB40DD-BE21-4F53-8B76-E6E5CB94C810}" presName="childShape" presStyleCnt="0"/>
      <dgm:spPr/>
    </dgm:pt>
  </dgm:ptLst>
  <dgm:cxnLst>
    <dgm:cxn modelId="{6170D426-6573-42F2-9376-D7C5DF9567DD}" srcId="{1555050B-9993-46D5-95A8-98354DDFC20E}" destId="{5A1CA80B-0006-449D-B7D8-E9558051C86A}" srcOrd="3" destOrd="0" parTransId="{99126618-78A3-4ACE-BAF5-9AE4D311C801}" sibTransId="{5AB2823B-9E99-42F7-B6A2-B63ECBD0E3E4}"/>
    <dgm:cxn modelId="{B17C8F2B-8230-405D-8960-4641BBA09AA3}" type="presOf" srcId="{58D5C91D-47E1-4180-B1B1-19200A0AEC83}" destId="{DE8A7DC4-3852-4B0C-BE26-3E759ABA388F}" srcOrd="1" destOrd="0" presId="urn:microsoft.com/office/officeart/2005/8/layout/hierarchy3"/>
    <dgm:cxn modelId="{C7022032-3388-489D-BD48-DB35F77919CA}" srcId="{1555050B-9993-46D5-95A8-98354DDFC20E}" destId="{4B4898E4-4BB5-4F14-8361-B36B103BD96A}" srcOrd="0" destOrd="0" parTransId="{4D500F33-2BB6-4232-8FEC-AC3F919E6DC6}" sibTransId="{81D24143-062C-4BBC-B76A-A5FCAC262CD8}"/>
    <dgm:cxn modelId="{7D6FEB35-80A0-4FDE-9EA7-634CBE08455F}" srcId="{1555050B-9993-46D5-95A8-98354DDFC20E}" destId="{51F589A9-6CF7-4FE5-8EC3-ABFD6871F21B}" srcOrd="1" destOrd="0" parTransId="{73AE4D85-BBC6-40B9-8ACC-6F98109C8B90}" sibTransId="{8B1C1665-09C3-4280-8470-164F8D397429}"/>
    <dgm:cxn modelId="{4D9FA33F-9CC5-4002-B4AF-0370268EA9AF}" type="presOf" srcId="{EBCB40DD-BE21-4F53-8B76-E6E5CB94C810}" destId="{C81EA6D3-4FBC-464E-A0FF-0732F259DA85}" srcOrd="0" destOrd="0" presId="urn:microsoft.com/office/officeart/2005/8/layout/hierarchy3"/>
    <dgm:cxn modelId="{C293FC64-6ECC-495E-9A66-88699310E5E0}" type="presOf" srcId="{5A1CA80B-0006-449D-B7D8-E9558051C86A}" destId="{80BFBBB1-8FCC-480F-8070-7AF8C4F7E25D}" srcOrd="1" destOrd="0" presId="urn:microsoft.com/office/officeart/2005/8/layout/hierarchy3"/>
    <dgm:cxn modelId="{B3F12846-7DCA-41C9-8FAB-0853D03C9AEF}" type="presOf" srcId="{51F589A9-6CF7-4FE5-8EC3-ABFD6871F21B}" destId="{F23DB2C9-8538-4E1C-A651-5A0868C34DAB}" srcOrd="0" destOrd="0" presId="urn:microsoft.com/office/officeart/2005/8/layout/hierarchy3"/>
    <dgm:cxn modelId="{D3DE0767-029C-40C0-A4F8-DDCE8C4028D0}" type="presOf" srcId="{58D5C91D-47E1-4180-B1B1-19200A0AEC83}" destId="{679BDAE1-6053-4F90-A336-23AF74CE5CA8}" srcOrd="0" destOrd="0" presId="urn:microsoft.com/office/officeart/2005/8/layout/hierarchy3"/>
    <dgm:cxn modelId="{4DC53F7B-776E-4EB5-85E4-43991C926878}" type="presOf" srcId="{4B4898E4-4BB5-4F14-8361-B36B103BD96A}" destId="{26483B8F-0AF9-4860-90A7-9D4AE99A3E89}" srcOrd="1" destOrd="0" presId="urn:microsoft.com/office/officeart/2005/8/layout/hierarchy3"/>
    <dgm:cxn modelId="{E1CE1982-FC99-4BB4-8497-292F039435AB}" type="presOf" srcId="{1555050B-9993-46D5-95A8-98354DDFC20E}" destId="{6C6C41B7-D41B-4D93-92D0-3C4FCE974F47}" srcOrd="0" destOrd="0" presId="urn:microsoft.com/office/officeart/2005/8/layout/hierarchy3"/>
    <dgm:cxn modelId="{95401988-79AB-4881-AB84-E6C8791D9938}" srcId="{1555050B-9993-46D5-95A8-98354DDFC20E}" destId="{58D5C91D-47E1-4180-B1B1-19200A0AEC83}" srcOrd="2" destOrd="0" parTransId="{5B2BD8F7-E5EA-4901-AB57-A093FAB32CA8}" sibTransId="{413C5C19-33D5-43C4-8D90-D955166133E4}"/>
    <dgm:cxn modelId="{5A696A99-EEC0-4EC3-811D-3152CBAB1CC1}" srcId="{1555050B-9993-46D5-95A8-98354DDFC20E}" destId="{EBCB40DD-BE21-4F53-8B76-E6E5CB94C810}" srcOrd="4" destOrd="0" parTransId="{D1CAE1E6-A766-4A11-B60D-398B38402908}" sibTransId="{59C1589F-2A13-4092-B2EE-07CA7081AF40}"/>
    <dgm:cxn modelId="{FF4ECFA0-0F5C-4109-AE6E-DADF432FE744}" type="presOf" srcId="{5A1CA80B-0006-449D-B7D8-E9558051C86A}" destId="{166F3F39-94BA-40A9-94A0-78133752D9C1}" srcOrd="0" destOrd="0" presId="urn:microsoft.com/office/officeart/2005/8/layout/hierarchy3"/>
    <dgm:cxn modelId="{4E3900BA-CCA8-47C5-91F2-EDF992961A3F}" type="presOf" srcId="{51F589A9-6CF7-4FE5-8EC3-ABFD6871F21B}" destId="{44899E33-13A2-4105-BC43-3074713BEBC6}" srcOrd="1" destOrd="0" presId="urn:microsoft.com/office/officeart/2005/8/layout/hierarchy3"/>
    <dgm:cxn modelId="{5DA7C2CE-14C1-401A-96F7-0B1AE9C22116}" type="presOf" srcId="{EBCB40DD-BE21-4F53-8B76-E6E5CB94C810}" destId="{245557CF-60A1-4E87-AD98-830948A40B89}" srcOrd="1" destOrd="0" presId="urn:microsoft.com/office/officeart/2005/8/layout/hierarchy3"/>
    <dgm:cxn modelId="{CC09E3DF-BF4C-4F15-9742-DF666815FBC5}" type="presOf" srcId="{4B4898E4-4BB5-4F14-8361-B36B103BD96A}" destId="{16AD1B3F-16C5-474D-BE5C-6D20D2A1D7B3}" srcOrd="0" destOrd="0" presId="urn:microsoft.com/office/officeart/2005/8/layout/hierarchy3"/>
    <dgm:cxn modelId="{10F0F141-9B47-4AF9-A84C-6C9C6D70DFA4}" type="presParOf" srcId="{6C6C41B7-D41B-4D93-92D0-3C4FCE974F47}" destId="{ADBF13FD-3D07-4D4C-912C-1DB7AB060BFF}" srcOrd="0" destOrd="0" presId="urn:microsoft.com/office/officeart/2005/8/layout/hierarchy3"/>
    <dgm:cxn modelId="{B83E7D2E-98FF-4B81-9B08-1E6F8274B94C}" type="presParOf" srcId="{ADBF13FD-3D07-4D4C-912C-1DB7AB060BFF}" destId="{66500FAF-CBF9-413B-8151-E26B098F1DC8}" srcOrd="0" destOrd="0" presId="urn:microsoft.com/office/officeart/2005/8/layout/hierarchy3"/>
    <dgm:cxn modelId="{32759F73-75F8-423E-9172-574C9D61F050}" type="presParOf" srcId="{66500FAF-CBF9-413B-8151-E26B098F1DC8}" destId="{16AD1B3F-16C5-474D-BE5C-6D20D2A1D7B3}" srcOrd="0" destOrd="0" presId="urn:microsoft.com/office/officeart/2005/8/layout/hierarchy3"/>
    <dgm:cxn modelId="{E291B74E-7AD3-41BE-9FA1-A78A56A9A04B}" type="presParOf" srcId="{66500FAF-CBF9-413B-8151-E26B098F1DC8}" destId="{26483B8F-0AF9-4860-90A7-9D4AE99A3E89}" srcOrd="1" destOrd="0" presId="urn:microsoft.com/office/officeart/2005/8/layout/hierarchy3"/>
    <dgm:cxn modelId="{F379E5EE-928C-4EE6-8003-24D176FFCB35}" type="presParOf" srcId="{ADBF13FD-3D07-4D4C-912C-1DB7AB060BFF}" destId="{233851A0-AEF4-44E2-8B47-274E040AB7E4}" srcOrd="1" destOrd="0" presId="urn:microsoft.com/office/officeart/2005/8/layout/hierarchy3"/>
    <dgm:cxn modelId="{7D0851C4-61AF-4DCC-8E51-F835ED534C46}" type="presParOf" srcId="{6C6C41B7-D41B-4D93-92D0-3C4FCE974F47}" destId="{241ACD78-1341-493C-BC74-AC9AE55DB946}" srcOrd="1" destOrd="0" presId="urn:microsoft.com/office/officeart/2005/8/layout/hierarchy3"/>
    <dgm:cxn modelId="{D30AD912-2967-41D2-8925-A6E57C60BCDE}" type="presParOf" srcId="{241ACD78-1341-493C-BC74-AC9AE55DB946}" destId="{87D2F805-F28F-4249-ACA8-6E4EE54BB59B}" srcOrd="0" destOrd="0" presId="urn:microsoft.com/office/officeart/2005/8/layout/hierarchy3"/>
    <dgm:cxn modelId="{48081D0F-7DE0-4ABC-A783-F888B263FDC4}" type="presParOf" srcId="{87D2F805-F28F-4249-ACA8-6E4EE54BB59B}" destId="{F23DB2C9-8538-4E1C-A651-5A0868C34DAB}" srcOrd="0" destOrd="0" presId="urn:microsoft.com/office/officeart/2005/8/layout/hierarchy3"/>
    <dgm:cxn modelId="{17696A15-3C1A-4A81-89F5-932504A89767}" type="presParOf" srcId="{87D2F805-F28F-4249-ACA8-6E4EE54BB59B}" destId="{44899E33-13A2-4105-BC43-3074713BEBC6}" srcOrd="1" destOrd="0" presId="urn:microsoft.com/office/officeart/2005/8/layout/hierarchy3"/>
    <dgm:cxn modelId="{79C54010-185A-4AC9-81C2-68AEADECCF1E}" type="presParOf" srcId="{241ACD78-1341-493C-BC74-AC9AE55DB946}" destId="{8635225B-D60C-4732-8DF5-50CD386E8E26}" srcOrd="1" destOrd="0" presId="urn:microsoft.com/office/officeart/2005/8/layout/hierarchy3"/>
    <dgm:cxn modelId="{70431FDD-0C85-4D32-91FE-5B70372D8F48}" type="presParOf" srcId="{6C6C41B7-D41B-4D93-92D0-3C4FCE974F47}" destId="{E62842B8-82B7-43EE-B160-1718C5E99AC9}" srcOrd="2" destOrd="0" presId="urn:microsoft.com/office/officeart/2005/8/layout/hierarchy3"/>
    <dgm:cxn modelId="{B7A03EC0-3D43-469C-8A75-A21BE1299484}" type="presParOf" srcId="{E62842B8-82B7-43EE-B160-1718C5E99AC9}" destId="{AE089DB0-63BD-4608-A0E9-E74EAC180336}" srcOrd="0" destOrd="0" presId="urn:microsoft.com/office/officeart/2005/8/layout/hierarchy3"/>
    <dgm:cxn modelId="{7F8374FB-CBF1-42E5-85E1-C69FE1F195B7}" type="presParOf" srcId="{AE089DB0-63BD-4608-A0E9-E74EAC180336}" destId="{679BDAE1-6053-4F90-A336-23AF74CE5CA8}" srcOrd="0" destOrd="0" presId="urn:microsoft.com/office/officeart/2005/8/layout/hierarchy3"/>
    <dgm:cxn modelId="{5AEA4F37-54BE-4CA7-9A3B-C1348482846C}" type="presParOf" srcId="{AE089DB0-63BD-4608-A0E9-E74EAC180336}" destId="{DE8A7DC4-3852-4B0C-BE26-3E759ABA388F}" srcOrd="1" destOrd="0" presId="urn:microsoft.com/office/officeart/2005/8/layout/hierarchy3"/>
    <dgm:cxn modelId="{68164A26-50D9-4BFE-B58E-FEB79465D0B5}" type="presParOf" srcId="{E62842B8-82B7-43EE-B160-1718C5E99AC9}" destId="{1AC2CAD3-AD58-44D6-A04A-A0C5D4175EC0}" srcOrd="1" destOrd="0" presId="urn:microsoft.com/office/officeart/2005/8/layout/hierarchy3"/>
    <dgm:cxn modelId="{606EDD01-0F5F-48A3-8F12-AA4F4F4AEB96}" type="presParOf" srcId="{6C6C41B7-D41B-4D93-92D0-3C4FCE974F47}" destId="{288177A5-627E-43B2-971C-6296CAA3F34A}" srcOrd="3" destOrd="0" presId="urn:microsoft.com/office/officeart/2005/8/layout/hierarchy3"/>
    <dgm:cxn modelId="{776AC928-9B1B-4DE1-88BC-D1DC3C244D03}" type="presParOf" srcId="{288177A5-627E-43B2-971C-6296CAA3F34A}" destId="{BF5FF10C-CEFB-41FA-B6B7-E5D91D8DCD59}" srcOrd="0" destOrd="0" presId="urn:microsoft.com/office/officeart/2005/8/layout/hierarchy3"/>
    <dgm:cxn modelId="{1AF9A295-1276-4500-BE91-89B450162F41}" type="presParOf" srcId="{BF5FF10C-CEFB-41FA-B6B7-E5D91D8DCD59}" destId="{166F3F39-94BA-40A9-94A0-78133752D9C1}" srcOrd="0" destOrd="0" presId="urn:microsoft.com/office/officeart/2005/8/layout/hierarchy3"/>
    <dgm:cxn modelId="{C8E222F4-E1FD-45F7-B570-FF5F08E3E3F0}" type="presParOf" srcId="{BF5FF10C-CEFB-41FA-B6B7-E5D91D8DCD59}" destId="{80BFBBB1-8FCC-480F-8070-7AF8C4F7E25D}" srcOrd="1" destOrd="0" presId="urn:microsoft.com/office/officeart/2005/8/layout/hierarchy3"/>
    <dgm:cxn modelId="{7F508443-8F7A-45AB-AE87-A9DDD97B79BC}" type="presParOf" srcId="{288177A5-627E-43B2-971C-6296CAA3F34A}" destId="{90237D30-8F5E-4914-BD18-1B20C8332679}" srcOrd="1" destOrd="0" presId="urn:microsoft.com/office/officeart/2005/8/layout/hierarchy3"/>
    <dgm:cxn modelId="{42917AD9-FFE0-4510-9998-5DEB82395DC1}" type="presParOf" srcId="{6C6C41B7-D41B-4D93-92D0-3C4FCE974F47}" destId="{D40DD7B3-B6C0-4962-9010-1533F249BA2E}" srcOrd="4" destOrd="0" presId="urn:microsoft.com/office/officeart/2005/8/layout/hierarchy3"/>
    <dgm:cxn modelId="{BC3B9D59-7327-4A80-AA2F-62EC49BEC75C}" type="presParOf" srcId="{D40DD7B3-B6C0-4962-9010-1533F249BA2E}" destId="{9172F0F6-3DEB-43A2-9E16-31CCA4F0E0A3}" srcOrd="0" destOrd="0" presId="urn:microsoft.com/office/officeart/2005/8/layout/hierarchy3"/>
    <dgm:cxn modelId="{2A680DB4-C82D-45C2-B7AB-8C6101E7B1DA}" type="presParOf" srcId="{9172F0F6-3DEB-43A2-9E16-31CCA4F0E0A3}" destId="{C81EA6D3-4FBC-464E-A0FF-0732F259DA85}" srcOrd="0" destOrd="0" presId="urn:microsoft.com/office/officeart/2005/8/layout/hierarchy3"/>
    <dgm:cxn modelId="{B9C89F99-CB26-4886-9DCF-3EDF6B28269E}" type="presParOf" srcId="{9172F0F6-3DEB-43A2-9E16-31CCA4F0E0A3}" destId="{245557CF-60A1-4E87-AD98-830948A40B89}" srcOrd="1" destOrd="0" presId="urn:microsoft.com/office/officeart/2005/8/layout/hierarchy3"/>
    <dgm:cxn modelId="{4B791D17-57E3-4F89-811C-618E9ABFDE12}" type="presParOf" srcId="{D40DD7B3-B6C0-4962-9010-1533F249BA2E}" destId="{738CC5BD-8FF7-4F44-A784-CB18E1818229}"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910D7-4232-41D0-8D78-2316403BD635}"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29DF7E57-6A85-4DE1-A9C2-04ABCDFA78BF}">
      <dgm:prSet/>
      <dgm:spPr/>
      <dgm:t>
        <a:bodyPr/>
        <a:lstStyle/>
        <a:p>
          <a:r>
            <a:rPr lang="en-US" b="1" dirty="0">
              <a:latin typeface="Calibri" panose="020F0502020204030204" pitchFamily="34" charset="0"/>
              <a:cs typeface="Calibri" panose="020F0502020204030204" pitchFamily="34" charset="0"/>
            </a:rPr>
            <a:t>Introduction</a:t>
          </a:r>
          <a:endParaRPr lang="en-US" dirty="0">
            <a:latin typeface="Calibri" panose="020F0502020204030204" pitchFamily="34" charset="0"/>
            <a:cs typeface="Calibri" panose="020F0502020204030204" pitchFamily="34" charset="0"/>
          </a:endParaRPr>
        </a:p>
      </dgm:t>
    </dgm:pt>
    <dgm:pt modelId="{166A39E5-55C6-4211-AF5C-18FA9E721334}" cxnId="{D64168CE-ADE5-4CEA-9870-19395F27D1CF}" type="parTrans">
      <dgm:prSet/>
      <dgm:spPr/>
      <dgm:t>
        <a:bodyPr/>
        <a:lstStyle/>
        <a:p>
          <a:endParaRPr lang="en-US"/>
        </a:p>
      </dgm:t>
    </dgm:pt>
    <dgm:pt modelId="{4A06466F-2DF5-433E-B4A4-57E5BCC52351}" cxnId="{D64168CE-ADE5-4CEA-9870-19395F27D1CF}" type="sibTrans">
      <dgm:prSet/>
      <dgm:spPr/>
      <dgm:t>
        <a:bodyPr/>
        <a:lstStyle/>
        <a:p>
          <a:endParaRPr lang="en-US"/>
        </a:p>
      </dgm:t>
    </dgm:pt>
    <dgm:pt modelId="{4BB7F9DA-71FC-41C3-BD47-C9559D800B61}" type="pres">
      <dgm:prSet presAssocID="{A90910D7-4232-41D0-8D78-2316403BD635}" presName="linearFlow" presStyleCnt="0">
        <dgm:presLayoutVars>
          <dgm:dir/>
          <dgm:resizeHandles val="exact"/>
        </dgm:presLayoutVars>
      </dgm:prSet>
      <dgm:spPr/>
    </dgm:pt>
    <dgm:pt modelId="{1B021E9D-B4B1-455B-87B1-C9058492A69D}" type="pres">
      <dgm:prSet presAssocID="{29DF7E57-6A85-4DE1-A9C2-04ABCDFA78BF}" presName="composite" presStyleCnt="0"/>
      <dgm:spPr/>
    </dgm:pt>
    <dgm:pt modelId="{5AB83E07-5A20-4107-85D7-C62392B0ED0B}" type="pres">
      <dgm:prSet presAssocID="{29DF7E57-6A85-4DE1-A9C2-04ABCDFA78BF}" presName="imgShp" presStyleLbl="fgImgPlace1" presStyleIdx="0" presStyleCnt="1" custScaleX="82047" custScaleY="87975" custLinFactNeighborX="1146" custLinFactNeighborY="687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2BF482A-25E0-46AB-B683-AF242D566DB5}" type="pres">
      <dgm:prSet presAssocID="{29DF7E57-6A85-4DE1-A9C2-04ABCDFA78BF}" presName="txShp" presStyleLbl="node1" presStyleIdx="0" presStyleCnt="1" custLinFactNeighborX="415">
        <dgm:presLayoutVars>
          <dgm:bulletEnabled val="1"/>
        </dgm:presLayoutVars>
      </dgm:prSet>
      <dgm:spPr/>
    </dgm:pt>
  </dgm:ptLst>
  <dgm:cxnLst>
    <dgm:cxn modelId="{7E910E19-ADDE-40A3-A0EF-D20D6AA7F374}" type="presOf" srcId="{29DF7E57-6A85-4DE1-A9C2-04ABCDFA78BF}" destId="{42BF482A-25E0-46AB-B683-AF242D566DB5}" srcOrd="0" destOrd="0" presId="urn:microsoft.com/office/officeart/2005/8/layout/vList3"/>
    <dgm:cxn modelId="{C22D9F80-1F4B-4CED-95B6-D0FACC91D00C}" type="presOf" srcId="{A90910D7-4232-41D0-8D78-2316403BD635}" destId="{4BB7F9DA-71FC-41C3-BD47-C9559D800B61}" srcOrd="0" destOrd="0" presId="urn:microsoft.com/office/officeart/2005/8/layout/vList3"/>
    <dgm:cxn modelId="{D64168CE-ADE5-4CEA-9870-19395F27D1CF}" srcId="{A90910D7-4232-41D0-8D78-2316403BD635}" destId="{29DF7E57-6A85-4DE1-A9C2-04ABCDFA78BF}" srcOrd="0" destOrd="0" parTransId="{166A39E5-55C6-4211-AF5C-18FA9E721334}" sibTransId="{4A06466F-2DF5-433E-B4A4-57E5BCC52351}"/>
    <dgm:cxn modelId="{9CE28958-6C0D-4937-900C-4DAEBC7110F6}" type="presParOf" srcId="{4BB7F9DA-71FC-41C3-BD47-C9559D800B61}" destId="{1B021E9D-B4B1-455B-87B1-C9058492A69D}" srcOrd="0" destOrd="0" presId="urn:microsoft.com/office/officeart/2005/8/layout/vList3"/>
    <dgm:cxn modelId="{432A1770-C425-4A6E-A67F-42DB9C39F6BD}" type="presParOf" srcId="{1B021E9D-B4B1-455B-87B1-C9058492A69D}" destId="{5AB83E07-5A20-4107-85D7-C62392B0ED0B}" srcOrd="0" destOrd="0" presId="urn:microsoft.com/office/officeart/2005/8/layout/vList3"/>
    <dgm:cxn modelId="{87D93152-BAE2-4D39-BCB5-3CA553F8A39D}" type="presParOf" srcId="{1B021E9D-B4B1-455B-87B1-C9058492A69D}" destId="{42BF482A-25E0-46AB-B683-AF242D566DB5}"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48A88D-D211-4BBF-A643-F5FDB1BB3CF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90D23DF7-D3D6-49A7-B159-6BA2BE7EA512}">
      <dgm:prSet/>
      <dgm:spPr/>
      <dgm:t>
        <a:bodyPr/>
        <a:lstStyle/>
        <a:p>
          <a:r>
            <a:rPr lang="en-US" dirty="0">
              <a:latin typeface="Calibri" panose="020F0502020204030204" pitchFamily="34" charset="0"/>
              <a:cs typeface="Calibri" panose="020F0502020204030204" pitchFamily="34" charset="0"/>
            </a:rPr>
            <a:t>This project aims to provide and develop the Canteen/Mesh daily food menu and ordering system .</a:t>
          </a:r>
        </a:p>
      </dgm:t>
    </dgm:pt>
    <dgm:pt modelId="{9EDD2928-2865-422A-A702-78ABDE4BA388}" cxnId="{92E799E4-2E10-4817-BFF5-D59D30ED51D3}" type="parTrans">
      <dgm:prSet/>
      <dgm:spPr/>
      <dgm:t>
        <a:bodyPr/>
        <a:lstStyle/>
        <a:p>
          <a:endParaRPr lang="en-US"/>
        </a:p>
      </dgm:t>
    </dgm:pt>
    <dgm:pt modelId="{54600927-E680-4217-B0B5-61EDAC8D0072}" cxnId="{92E799E4-2E10-4817-BFF5-D59D30ED51D3}" type="sibTrans">
      <dgm:prSet/>
      <dgm:spPr/>
      <dgm:t>
        <a:bodyPr/>
        <a:lstStyle/>
        <a:p>
          <a:endParaRPr lang="en-US"/>
        </a:p>
      </dgm:t>
    </dgm:pt>
    <dgm:pt modelId="{73F6E8E6-F7DF-4273-B15C-898F52D741E1}">
      <dgm:prSet/>
      <dgm:spPr/>
      <dgm:t>
        <a:bodyPr/>
        <a:lstStyle/>
        <a:p>
          <a:r>
            <a:rPr lang="en-US" dirty="0">
              <a:latin typeface="Calibri" panose="020F0502020204030204" pitchFamily="34" charset="0"/>
              <a:cs typeface="Calibri" panose="020F0502020204030204" pitchFamily="34" charset="0"/>
            </a:rPr>
            <a:t>The development of this website needs the resource of daily analysis of food system in university and be responsive according to the food management committee. </a:t>
          </a:r>
        </a:p>
      </dgm:t>
    </dgm:pt>
    <dgm:pt modelId="{60198583-7753-4A60-8F23-EAF9683D7CAF}" cxnId="{5EEE1D29-9B82-4BBB-951E-8BE62B86C8B1}" type="parTrans">
      <dgm:prSet/>
      <dgm:spPr/>
      <dgm:t>
        <a:bodyPr/>
        <a:lstStyle/>
        <a:p>
          <a:endParaRPr lang="en-US"/>
        </a:p>
      </dgm:t>
    </dgm:pt>
    <dgm:pt modelId="{5BDD6CD1-A2F2-4C85-A5DC-13F3FD255CB6}" cxnId="{5EEE1D29-9B82-4BBB-951E-8BE62B86C8B1}" type="sibTrans">
      <dgm:prSet/>
      <dgm:spPr/>
      <dgm:t>
        <a:bodyPr/>
        <a:lstStyle/>
        <a:p>
          <a:endParaRPr lang="en-US"/>
        </a:p>
      </dgm:t>
    </dgm:pt>
    <dgm:pt modelId="{2EA01E7E-4111-4B5A-B5C3-ED8F7C78F711}">
      <dgm:prSet/>
      <dgm:spPr/>
      <dgm:t>
        <a:bodyPr/>
        <a:lstStyle/>
        <a:p>
          <a:r>
            <a:rPr lang="en-US" dirty="0">
              <a:latin typeface="Calibri" panose="020F0502020204030204" pitchFamily="34" charset="0"/>
              <a:cs typeface="Calibri" panose="020F0502020204030204" pitchFamily="34" charset="0"/>
            </a:rPr>
            <a:t>The development of this project will include the assessment from the food department, students reviews, mesh staffs/workers and some of the faculties as well. </a:t>
          </a:r>
        </a:p>
      </dgm:t>
    </dgm:pt>
    <dgm:pt modelId="{213E018F-9150-4E3C-A442-19E7A49D2BCE}" cxnId="{BE26445F-D042-402B-B815-938AD8453BCC}" type="parTrans">
      <dgm:prSet/>
      <dgm:spPr/>
      <dgm:t>
        <a:bodyPr/>
        <a:lstStyle/>
        <a:p>
          <a:endParaRPr lang="en-US"/>
        </a:p>
      </dgm:t>
    </dgm:pt>
    <dgm:pt modelId="{51415510-2040-43C8-B750-5725A3F96630}" cxnId="{BE26445F-D042-402B-B815-938AD8453BCC}" type="sibTrans">
      <dgm:prSet/>
      <dgm:spPr/>
      <dgm:t>
        <a:bodyPr/>
        <a:lstStyle/>
        <a:p>
          <a:endParaRPr lang="en-US"/>
        </a:p>
      </dgm:t>
    </dgm:pt>
    <dgm:pt modelId="{ABB47F9A-E4D1-410E-8BBD-6EEA0DFD3698}">
      <dgm:prSet/>
      <dgm:spPr/>
      <dgm:t>
        <a:bodyPr/>
        <a:lstStyle/>
        <a:p>
          <a:r>
            <a:rPr lang="en-US">
              <a:latin typeface="Calibri" panose="020F0502020204030204" pitchFamily="34" charset="0"/>
              <a:cs typeface="Calibri" panose="020F0502020204030204" pitchFamily="34" charset="0"/>
            </a:rPr>
            <a:t>Then analyzing from the software development methodologies we are involving different approach on management in food and menu sector in our next step through implementing it in web based application.</a:t>
          </a:r>
        </a:p>
      </dgm:t>
    </dgm:pt>
    <dgm:pt modelId="{34732C85-6E09-4742-AB38-C60A4B9B4A08}" cxnId="{3BC2AB8D-6F87-4603-86A8-28C6505EC241}" type="parTrans">
      <dgm:prSet/>
      <dgm:spPr/>
      <dgm:t>
        <a:bodyPr/>
        <a:lstStyle/>
        <a:p>
          <a:endParaRPr lang="en-US"/>
        </a:p>
      </dgm:t>
    </dgm:pt>
    <dgm:pt modelId="{9EF13C40-88DF-4C09-8A51-A0DAAC342410}" cxnId="{3BC2AB8D-6F87-4603-86A8-28C6505EC241}" type="sibTrans">
      <dgm:prSet/>
      <dgm:spPr/>
      <dgm:t>
        <a:bodyPr/>
        <a:lstStyle/>
        <a:p>
          <a:endParaRPr lang="en-US"/>
        </a:p>
      </dgm:t>
    </dgm:pt>
    <dgm:pt modelId="{34F1A95C-C1EC-445B-AECD-28E8127F5373}" type="pres">
      <dgm:prSet presAssocID="{7D48A88D-D211-4BBF-A643-F5FDB1BB3CFD}" presName="linear" presStyleCnt="0">
        <dgm:presLayoutVars>
          <dgm:animLvl val="lvl"/>
          <dgm:resizeHandles val="exact"/>
        </dgm:presLayoutVars>
      </dgm:prSet>
      <dgm:spPr/>
    </dgm:pt>
    <dgm:pt modelId="{60577B92-F9C9-4B8E-91D3-0631B984BED2}" type="pres">
      <dgm:prSet presAssocID="{90D23DF7-D3D6-49A7-B159-6BA2BE7EA512}" presName="parentText" presStyleLbl="node1" presStyleIdx="0" presStyleCnt="4" custLinFactNeighborX="-165" custLinFactNeighborY="57172">
        <dgm:presLayoutVars>
          <dgm:chMax val="0"/>
          <dgm:bulletEnabled val="1"/>
        </dgm:presLayoutVars>
      </dgm:prSet>
      <dgm:spPr/>
    </dgm:pt>
    <dgm:pt modelId="{00630619-3231-40E3-BA8E-E08C29402A71}" type="pres">
      <dgm:prSet presAssocID="{54600927-E680-4217-B0B5-61EDAC8D0072}" presName="spacer" presStyleCnt="0"/>
      <dgm:spPr/>
    </dgm:pt>
    <dgm:pt modelId="{57F9D485-6888-4557-B1B6-D6BB904972A6}" type="pres">
      <dgm:prSet presAssocID="{73F6E8E6-F7DF-4273-B15C-898F52D741E1}" presName="parentText" presStyleLbl="node1" presStyleIdx="1" presStyleCnt="4">
        <dgm:presLayoutVars>
          <dgm:chMax val="0"/>
          <dgm:bulletEnabled val="1"/>
        </dgm:presLayoutVars>
      </dgm:prSet>
      <dgm:spPr/>
    </dgm:pt>
    <dgm:pt modelId="{F91FABFD-8549-48A3-AC4C-F3964F935A1E}" type="pres">
      <dgm:prSet presAssocID="{5BDD6CD1-A2F2-4C85-A5DC-13F3FD255CB6}" presName="spacer" presStyleCnt="0"/>
      <dgm:spPr/>
    </dgm:pt>
    <dgm:pt modelId="{6048D3D7-06D3-42B9-8BF1-154A0348D5F2}" type="pres">
      <dgm:prSet presAssocID="{2EA01E7E-4111-4B5A-B5C3-ED8F7C78F711}" presName="parentText" presStyleLbl="node1" presStyleIdx="2" presStyleCnt="4">
        <dgm:presLayoutVars>
          <dgm:chMax val="0"/>
          <dgm:bulletEnabled val="1"/>
        </dgm:presLayoutVars>
      </dgm:prSet>
      <dgm:spPr/>
    </dgm:pt>
    <dgm:pt modelId="{032B9BBB-CFC6-4DD7-AA9B-E2CD4476A4BB}" type="pres">
      <dgm:prSet presAssocID="{51415510-2040-43C8-B750-5725A3F96630}" presName="spacer" presStyleCnt="0"/>
      <dgm:spPr/>
    </dgm:pt>
    <dgm:pt modelId="{F240FD9D-29B5-4E06-97FE-FE4BBFC1089F}" type="pres">
      <dgm:prSet presAssocID="{ABB47F9A-E4D1-410E-8BBD-6EEA0DFD3698}" presName="parentText" presStyleLbl="node1" presStyleIdx="3" presStyleCnt="4">
        <dgm:presLayoutVars>
          <dgm:chMax val="0"/>
          <dgm:bulletEnabled val="1"/>
        </dgm:presLayoutVars>
      </dgm:prSet>
      <dgm:spPr/>
    </dgm:pt>
  </dgm:ptLst>
  <dgm:cxnLst>
    <dgm:cxn modelId="{49E63211-2E45-4C1A-9FDC-361F85FA1B0B}" type="presOf" srcId="{2EA01E7E-4111-4B5A-B5C3-ED8F7C78F711}" destId="{6048D3D7-06D3-42B9-8BF1-154A0348D5F2}" srcOrd="0" destOrd="0" presId="urn:microsoft.com/office/officeart/2005/8/layout/vList2"/>
    <dgm:cxn modelId="{5EEE1D29-9B82-4BBB-951E-8BE62B86C8B1}" srcId="{7D48A88D-D211-4BBF-A643-F5FDB1BB3CFD}" destId="{73F6E8E6-F7DF-4273-B15C-898F52D741E1}" srcOrd="1" destOrd="0" parTransId="{60198583-7753-4A60-8F23-EAF9683D7CAF}" sibTransId="{5BDD6CD1-A2F2-4C85-A5DC-13F3FD255CB6}"/>
    <dgm:cxn modelId="{BE26445F-D042-402B-B815-938AD8453BCC}" srcId="{7D48A88D-D211-4BBF-A643-F5FDB1BB3CFD}" destId="{2EA01E7E-4111-4B5A-B5C3-ED8F7C78F711}" srcOrd="2" destOrd="0" parTransId="{213E018F-9150-4E3C-A442-19E7A49D2BCE}" sibTransId="{51415510-2040-43C8-B750-5725A3F96630}"/>
    <dgm:cxn modelId="{33E6406B-1D23-4797-8D85-F8A9B4C10007}" type="presOf" srcId="{ABB47F9A-E4D1-410E-8BBD-6EEA0DFD3698}" destId="{F240FD9D-29B5-4E06-97FE-FE4BBFC1089F}" srcOrd="0" destOrd="0" presId="urn:microsoft.com/office/officeart/2005/8/layout/vList2"/>
    <dgm:cxn modelId="{22AD0F8A-971A-4CC9-96B8-A5ECD688BDFF}" type="presOf" srcId="{90D23DF7-D3D6-49A7-B159-6BA2BE7EA512}" destId="{60577B92-F9C9-4B8E-91D3-0631B984BED2}" srcOrd="0" destOrd="0" presId="urn:microsoft.com/office/officeart/2005/8/layout/vList2"/>
    <dgm:cxn modelId="{3BC2AB8D-6F87-4603-86A8-28C6505EC241}" srcId="{7D48A88D-D211-4BBF-A643-F5FDB1BB3CFD}" destId="{ABB47F9A-E4D1-410E-8BBD-6EEA0DFD3698}" srcOrd="3" destOrd="0" parTransId="{34732C85-6E09-4742-AB38-C60A4B9B4A08}" sibTransId="{9EF13C40-88DF-4C09-8A51-A0DAAC342410}"/>
    <dgm:cxn modelId="{92E799E4-2E10-4817-BFF5-D59D30ED51D3}" srcId="{7D48A88D-D211-4BBF-A643-F5FDB1BB3CFD}" destId="{90D23DF7-D3D6-49A7-B159-6BA2BE7EA512}" srcOrd="0" destOrd="0" parTransId="{9EDD2928-2865-422A-A702-78ABDE4BA388}" sibTransId="{54600927-E680-4217-B0B5-61EDAC8D0072}"/>
    <dgm:cxn modelId="{0855E6E8-A85F-4567-BA76-C597D01297C7}" type="presOf" srcId="{73F6E8E6-F7DF-4273-B15C-898F52D741E1}" destId="{57F9D485-6888-4557-B1B6-D6BB904972A6}" srcOrd="0" destOrd="0" presId="urn:microsoft.com/office/officeart/2005/8/layout/vList2"/>
    <dgm:cxn modelId="{914D52F1-A58A-4A7D-BD84-66E7D31AB2E3}" type="presOf" srcId="{7D48A88D-D211-4BBF-A643-F5FDB1BB3CFD}" destId="{34F1A95C-C1EC-445B-AECD-28E8127F5373}" srcOrd="0" destOrd="0" presId="urn:microsoft.com/office/officeart/2005/8/layout/vList2"/>
    <dgm:cxn modelId="{4EF693FF-15B4-4B8A-96B7-32DFA2B115C1}" type="presParOf" srcId="{34F1A95C-C1EC-445B-AECD-28E8127F5373}" destId="{60577B92-F9C9-4B8E-91D3-0631B984BED2}" srcOrd="0" destOrd="0" presId="urn:microsoft.com/office/officeart/2005/8/layout/vList2"/>
    <dgm:cxn modelId="{199EFACB-3884-42E8-A4E9-01866F21D529}" type="presParOf" srcId="{34F1A95C-C1EC-445B-AECD-28E8127F5373}" destId="{00630619-3231-40E3-BA8E-E08C29402A71}" srcOrd="1" destOrd="0" presId="urn:microsoft.com/office/officeart/2005/8/layout/vList2"/>
    <dgm:cxn modelId="{F8A7FCBE-C5A4-4F34-AAA6-D69486DD741B}" type="presParOf" srcId="{34F1A95C-C1EC-445B-AECD-28E8127F5373}" destId="{57F9D485-6888-4557-B1B6-D6BB904972A6}" srcOrd="2" destOrd="0" presId="urn:microsoft.com/office/officeart/2005/8/layout/vList2"/>
    <dgm:cxn modelId="{272E6297-8776-4E7B-9DEA-FDA08FF4B454}" type="presParOf" srcId="{34F1A95C-C1EC-445B-AECD-28E8127F5373}" destId="{F91FABFD-8549-48A3-AC4C-F3964F935A1E}" srcOrd="3" destOrd="0" presId="urn:microsoft.com/office/officeart/2005/8/layout/vList2"/>
    <dgm:cxn modelId="{A7032B97-2148-4546-947B-60C347B56BB0}" type="presParOf" srcId="{34F1A95C-C1EC-445B-AECD-28E8127F5373}" destId="{6048D3D7-06D3-42B9-8BF1-154A0348D5F2}" srcOrd="4" destOrd="0" presId="urn:microsoft.com/office/officeart/2005/8/layout/vList2"/>
    <dgm:cxn modelId="{16A17CF6-18D2-4263-BFDA-6BB739E83AFE}" type="presParOf" srcId="{34F1A95C-C1EC-445B-AECD-28E8127F5373}" destId="{032B9BBB-CFC6-4DD7-AA9B-E2CD4476A4BB}" srcOrd="5" destOrd="0" presId="urn:microsoft.com/office/officeart/2005/8/layout/vList2"/>
    <dgm:cxn modelId="{D468F2FB-9A4B-4409-A91E-C69B0587DDDD}" type="presParOf" srcId="{34F1A95C-C1EC-445B-AECD-28E8127F5373}" destId="{F240FD9D-29B5-4E06-97FE-FE4BBFC1089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E0E3EC-ED33-480E-8BF9-21513429161F}"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7A82E90D-E014-48DE-A596-2ED5A275C023}">
      <dgm:prSet/>
      <dgm:spPr/>
      <dgm:t>
        <a:bodyPr/>
        <a:lstStyle/>
        <a:p>
          <a:r>
            <a:rPr lang="en-US" b="1" dirty="0">
              <a:latin typeface="Calibri" panose="020F0502020204030204" pitchFamily="34" charset="0"/>
              <a:cs typeface="Calibri" panose="020F0502020204030204" pitchFamily="34" charset="0"/>
            </a:rPr>
            <a:t>Motive</a:t>
          </a:r>
          <a:endParaRPr lang="en-US" dirty="0">
            <a:latin typeface="Calibri" panose="020F0502020204030204" pitchFamily="34" charset="0"/>
            <a:cs typeface="Calibri" panose="020F0502020204030204" pitchFamily="34" charset="0"/>
          </a:endParaRPr>
        </a:p>
      </dgm:t>
    </dgm:pt>
    <dgm:pt modelId="{11CDEA26-2D47-43CC-8C22-C17B06648E3C}" cxnId="{8A8B3DB1-0EED-4942-B440-5871D191C248}" type="parTrans">
      <dgm:prSet/>
      <dgm:spPr/>
      <dgm:t>
        <a:bodyPr/>
        <a:lstStyle/>
        <a:p>
          <a:endParaRPr lang="en-US"/>
        </a:p>
      </dgm:t>
    </dgm:pt>
    <dgm:pt modelId="{5D50BE74-F9A2-42D3-8398-AACA05636850}" cxnId="{8A8B3DB1-0EED-4942-B440-5871D191C248}" type="sibTrans">
      <dgm:prSet/>
      <dgm:spPr/>
      <dgm:t>
        <a:bodyPr/>
        <a:lstStyle/>
        <a:p>
          <a:endParaRPr lang="en-US"/>
        </a:p>
      </dgm:t>
    </dgm:pt>
    <dgm:pt modelId="{FC2D8D07-9C95-46C4-B500-030F5CC74257}" type="pres">
      <dgm:prSet presAssocID="{EFE0E3EC-ED33-480E-8BF9-21513429161F}" presName="linearFlow" presStyleCnt="0">
        <dgm:presLayoutVars>
          <dgm:dir/>
          <dgm:resizeHandles val="exact"/>
        </dgm:presLayoutVars>
      </dgm:prSet>
      <dgm:spPr/>
    </dgm:pt>
    <dgm:pt modelId="{6CDF5EE8-87A2-4394-BCAC-17D067E84EA5}" type="pres">
      <dgm:prSet presAssocID="{7A82E90D-E014-48DE-A596-2ED5A275C023}" presName="composite" presStyleCnt="0"/>
      <dgm:spPr/>
    </dgm:pt>
    <dgm:pt modelId="{1D201A5F-8A87-4543-A87F-56F58F360C37}" type="pres">
      <dgm:prSet presAssocID="{7A82E90D-E014-48DE-A596-2ED5A275C02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AF686C4-E94F-44B5-ACD2-14952162DDD2}" type="pres">
      <dgm:prSet presAssocID="{7A82E90D-E014-48DE-A596-2ED5A275C023}" presName="txShp" presStyleLbl="node1" presStyleIdx="0" presStyleCnt="1">
        <dgm:presLayoutVars>
          <dgm:bulletEnabled val="1"/>
        </dgm:presLayoutVars>
      </dgm:prSet>
      <dgm:spPr/>
    </dgm:pt>
  </dgm:ptLst>
  <dgm:cxnLst>
    <dgm:cxn modelId="{1208C209-CE44-41CF-9FD1-68437D631A01}" type="presOf" srcId="{7A82E90D-E014-48DE-A596-2ED5A275C023}" destId="{3AF686C4-E94F-44B5-ACD2-14952162DDD2}" srcOrd="0" destOrd="0" presId="urn:microsoft.com/office/officeart/2005/8/layout/vList3"/>
    <dgm:cxn modelId="{3AA96882-68A1-4AFF-AF8C-B9E6E5C335B0}" type="presOf" srcId="{EFE0E3EC-ED33-480E-8BF9-21513429161F}" destId="{FC2D8D07-9C95-46C4-B500-030F5CC74257}" srcOrd="0" destOrd="0" presId="urn:microsoft.com/office/officeart/2005/8/layout/vList3"/>
    <dgm:cxn modelId="{8A8B3DB1-0EED-4942-B440-5871D191C248}" srcId="{EFE0E3EC-ED33-480E-8BF9-21513429161F}" destId="{7A82E90D-E014-48DE-A596-2ED5A275C023}" srcOrd="0" destOrd="0" parTransId="{11CDEA26-2D47-43CC-8C22-C17B06648E3C}" sibTransId="{5D50BE74-F9A2-42D3-8398-AACA05636850}"/>
    <dgm:cxn modelId="{FD742251-23FF-4797-B4B1-1CA992BC1E8D}" type="presParOf" srcId="{FC2D8D07-9C95-46C4-B500-030F5CC74257}" destId="{6CDF5EE8-87A2-4394-BCAC-17D067E84EA5}" srcOrd="0" destOrd="0" presId="urn:microsoft.com/office/officeart/2005/8/layout/vList3"/>
    <dgm:cxn modelId="{1230FB1A-3E83-4038-BF36-E882FDA426FF}" type="presParOf" srcId="{6CDF5EE8-87A2-4394-BCAC-17D067E84EA5}" destId="{1D201A5F-8A87-4543-A87F-56F58F360C37}" srcOrd="0" destOrd="0" presId="urn:microsoft.com/office/officeart/2005/8/layout/vList3"/>
    <dgm:cxn modelId="{F8E1ED0B-B68C-4934-85A3-47D0C16ACA39}" type="presParOf" srcId="{6CDF5EE8-87A2-4394-BCAC-17D067E84EA5}" destId="{3AF686C4-E94F-44B5-ACD2-14952162DDD2}"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768E31-5852-46B2-A9C2-E6EAE9F26C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8A13DA28-F1E5-4638-AA06-F22024BA6DB2}">
      <dgm:prSet phldr="0" custT="1"/>
      <dgm:spPr/>
      <dgm:t>
        <a:bodyPr vert="horz" wrap="square"/>
        <a:p>
          <a:pPr algn="l">
            <a:lnSpc>
              <a:spcPct val="100000"/>
            </a:lnSpc>
            <a:spcBef>
              <a:spcPct val="0"/>
            </a:spcBef>
            <a:spcAft>
              <a:spcPct val="35000"/>
            </a:spcAft>
          </a:pPr>
          <a:r>
            <a:rPr lang="en-US" sz="1200" dirty="0">
              <a:latin typeface="Calibri" panose="020F0502020204030204" pitchFamily="34" charset="0"/>
              <a:cs typeface="Calibri" panose="020F0502020204030204" pitchFamily="34" charset="0"/>
            </a:rPr>
            <a:t>Since the previous apps and websites regarding to our university food were not able to perform well as they have not been updated from a long time so the students and the faculties were unable to get the information about the food which is available at a particular date in a mesh. </a:t>
          </a:r>
          <a:r>
            <a:rPr lang="en-US" sz="1200" dirty="0">
              <a:latin typeface="Calibri" panose="020F0502020204030204" pitchFamily="34" charset="0"/>
              <a:cs typeface="Calibri" panose="020F0502020204030204" pitchFamily="34" charset="0"/>
            </a:rPr>
            <a:t/>
          </a:r>
          <a:endParaRPr lang="en-US" sz="1200" dirty="0">
            <a:latin typeface="Calibri" panose="020F0502020204030204" pitchFamily="34" charset="0"/>
            <a:cs typeface="Calibri" panose="020F0502020204030204" pitchFamily="34" charset="0"/>
          </a:endParaRPr>
        </a:p>
      </dgm:t>
    </dgm:pt>
    <dgm:pt modelId="{C93C72EC-6930-4EF5-B18E-027CCBFA5E51}" cxnId="{30133DB0-A1CD-49ED-BF92-A1C4A5A683CC}" type="parTrans">
      <dgm:prSet/>
      <dgm:spPr/>
      <dgm:t>
        <a:bodyPr/>
        <a:lstStyle/>
        <a:p>
          <a:endParaRPr lang="en-US"/>
        </a:p>
      </dgm:t>
    </dgm:pt>
    <dgm:pt modelId="{DEE28D37-8616-4612-A321-36F432B20025}" cxnId="{30133DB0-A1CD-49ED-BF92-A1C4A5A683CC}" type="sibTrans">
      <dgm:prSet/>
      <dgm:spPr/>
      <dgm:t>
        <a:bodyPr/>
        <a:lstStyle/>
        <a:p>
          <a:endParaRPr lang="en-US"/>
        </a:p>
      </dgm:t>
    </dgm:pt>
    <dgm:pt modelId="{205DF8EE-2FBA-4C2F-85BC-D8ED1A99B47C}">
      <dgm:prSet custT="1"/>
      <dgm:spPr/>
      <dgm:t>
        <a:bodyPr/>
        <a:lstStyle/>
        <a:p>
          <a:pPr algn="l"/>
          <a:r>
            <a:rPr lang="en-US" sz="1600" dirty="0">
              <a:latin typeface="Calibri" panose="020F0502020204030204" pitchFamily="34" charset="0"/>
              <a:cs typeface="Calibri" panose="020F0502020204030204" pitchFamily="34" charset="0"/>
            </a:rPr>
            <a:t>This project will include food menu list for four times meal of a day i.e. (breakfast, lunch, snacks and dinner) provided by the university food department.</a:t>
          </a:r>
        </a:p>
      </dgm:t>
    </dgm:pt>
    <dgm:pt modelId="{0BD4BAA7-0AB9-44E8-80B7-C764ABCAFB52}" cxnId="{156D8025-8612-4E8C-A7C4-273B29D83366}" type="parTrans">
      <dgm:prSet/>
      <dgm:spPr/>
      <dgm:t>
        <a:bodyPr/>
        <a:lstStyle/>
        <a:p>
          <a:endParaRPr lang="en-US"/>
        </a:p>
      </dgm:t>
    </dgm:pt>
    <dgm:pt modelId="{C07689F3-D6DA-4BD2-BF4B-29BB6AA697CA}" cxnId="{156D8025-8612-4E8C-A7C4-273B29D83366}" type="sibTrans">
      <dgm:prSet/>
      <dgm:spPr/>
      <dgm:t>
        <a:bodyPr/>
        <a:lstStyle/>
        <a:p>
          <a:endParaRPr lang="en-US"/>
        </a:p>
      </dgm:t>
    </dgm:pt>
    <dgm:pt modelId="{CF5CA7B4-72D6-47D2-BCF2-15F0C51F298B}">
      <dgm:prSet custT="1"/>
      <dgm:spPr/>
      <dgm:t>
        <a:bodyPr/>
        <a:lstStyle/>
        <a:p>
          <a:pPr algn="l"/>
          <a:r>
            <a:rPr lang="en-US" sz="1600" dirty="0">
              <a:latin typeface="Calibri" panose="020F0502020204030204" pitchFamily="34" charset="0"/>
              <a:cs typeface="Calibri" panose="020F0502020204030204" pitchFamily="34" charset="0"/>
            </a:rPr>
            <a:t>Our website will take care of feedbacks of the food consumers as there was no any proper review system earlier in our university.</a:t>
          </a:r>
        </a:p>
      </dgm:t>
    </dgm:pt>
    <dgm:pt modelId="{6E9D1B5D-D22C-4C1C-B1EE-A043F3728471}" cxnId="{F763519C-029F-47E1-83BA-F8B36C899CE9}" type="parTrans">
      <dgm:prSet/>
      <dgm:spPr/>
      <dgm:t>
        <a:bodyPr/>
        <a:lstStyle/>
        <a:p>
          <a:endParaRPr lang="en-US"/>
        </a:p>
      </dgm:t>
    </dgm:pt>
    <dgm:pt modelId="{87BC8DDF-F281-4833-B249-2169B2B338D3}" cxnId="{F763519C-029F-47E1-83BA-F8B36C899CE9}" type="sibTrans">
      <dgm:prSet/>
      <dgm:spPr/>
      <dgm:t>
        <a:bodyPr/>
        <a:lstStyle/>
        <a:p>
          <a:endParaRPr lang="en-US"/>
        </a:p>
      </dgm:t>
    </dgm:pt>
    <dgm:pt modelId="{41C65CC8-4694-4BA9-9428-487821F95593}">
      <dgm:prSet custT="1"/>
      <dgm:spPr/>
      <dgm:t>
        <a:bodyPr/>
        <a:lstStyle/>
        <a:p>
          <a:pPr algn="l"/>
          <a:r>
            <a:rPr lang="en-US" sz="1600" dirty="0">
              <a:latin typeface="Calibri" panose="020F0502020204030204" pitchFamily="34" charset="0"/>
              <a:cs typeface="Calibri" panose="020F0502020204030204" pitchFamily="34" charset="0"/>
            </a:rPr>
            <a:t>Earlier if there were any changes made in the food menu then there were no any updates made or no any notification in the existing systems so the consumers would have to face various problems</a:t>
          </a:r>
          <a:r>
            <a:rPr lang="en-US" sz="1400" dirty="0">
              <a:latin typeface="Calibri" panose="020F0502020204030204" pitchFamily="34" charset="0"/>
              <a:cs typeface="Calibri" panose="020F0502020204030204" pitchFamily="34" charset="0"/>
            </a:rPr>
            <a:t>. </a:t>
          </a:r>
        </a:p>
      </dgm:t>
    </dgm:pt>
    <dgm:pt modelId="{897DD41F-0AD0-4496-85A0-5D8661B3D8D4}" cxnId="{50F8B2F0-A4ED-4C05-9B0E-D6AC3FFE5101}" type="parTrans">
      <dgm:prSet/>
      <dgm:spPr/>
      <dgm:t>
        <a:bodyPr/>
        <a:lstStyle/>
        <a:p>
          <a:endParaRPr lang="en-US"/>
        </a:p>
      </dgm:t>
    </dgm:pt>
    <dgm:pt modelId="{F866DD41-BBF8-4737-B270-428850CE6C5F}" cxnId="{50F8B2F0-A4ED-4C05-9B0E-D6AC3FFE5101}" type="sibTrans">
      <dgm:prSet/>
      <dgm:spPr/>
      <dgm:t>
        <a:bodyPr/>
        <a:lstStyle/>
        <a:p>
          <a:endParaRPr lang="en-US"/>
        </a:p>
      </dgm:t>
    </dgm:pt>
    <dgm:pt modelId="{05599E08-5514-4B8F-B537-CC2670234452}" type="pres">
      <dgm:prSet presAssocID="{48768E31-5852-46B2-A9C2-E6EAE9F26CD5}" presName="CompostProcess" presStyleCnt="0">
        <dgm:presLayoutVars>
          <dgm:dir/>
          <dgm:resizeHandles val="exact"/>
        </dgm:presLayoutVars>
      </dgm:prSet>
      <dgm:spPr/>
    </dgm:pt>
    <dgm:pt modelId="{B0182E70-AD9B-40D1-83BA-C71643F6531E}" type="pres">
      <dgm:prSet presAssocID="{48768E31-5852-46B2-A9C2-E6EAE9F26CD5}" presName="arrow" presStyleLbl="bgShp" presStyleIdx="0" presStyleCnt="1" custScaleX="109424"/>
      <dgm:spPr/>
    </dgm:pt>
    <dgm:pt modelId="{717C4DF4-E508-4034-B136-5BF71A8D98FE}" type="pres">
      <dgm:prSet presAssocID="{48768E31-5852-46B2-A9C2-E6EAE9F26CD5}" presName="linearProcess" presStyleCnt="0"/>
      <dgm:spPr/>
    </dgm:pt>
    <dgm:pt modelId="{92254BBA-32E0-4DAB-AF5D-6FEA33EED112}" type="pres">
      <dgm:prSet presAssocID="{8A13DA28-F1E5-4638-AA06-F22024BA6DB2}" presName="textNode" presStyleLbl="node1" presStyleIdx="0" presStyleCnt="4" custScaleY="119717">
        <dgm:presLayoutVars>
          <dgm:bulletEnabled val="1"/>
        </dgm:presLayoutVars>
      </dgm:prSet>
      <dgm:spPr/>
    </dgm:pt>
    <dgm:pt modelId="{ACC10351-F9CD-433E-B0C5-DB8617B11494}" type="pres">
      <dgm:prSet presAssocID="{DEE28D37-8616-4612-A321-36F432B20025}" presName="sibTrans" presStyleCnt="0"/>
      <dgm:spPr/>
    </dgm:pt>
    <dgm:pt modelId="{3E4D7864-A83D-4E8F-BEE5-603B3466BDC1}" type="pres">
      <dgm:prSet presAssocID="{205DF8EE-2FBA-4C2F-85BC-D8ED1A99B47C}" presName="textNode" presStyleLbl="node1" presStyleIdx="1" presStyleCnt="4" custScaleY="119717">
        <dgm:presLayoutVars>
          <dgm:bulletEnabled val="1"/>
        </dgm:presLayoutVars>
      </dgm:prSet>
      <dgm:spPr/>
    </dgm:pt>
    <dgm:pt modelId="{16E510E3-2781-49D6-AD61-3C88E8720B66}" type="pres">
      <dgm:prSet presAssocID="{C07689F3-D6DA-4BD2-BF4B-29BB6AA697CA}" presName="sibTrans" presStyleCnt="0"/>
      <dgm:spPr/>
    </dgm:pt>
    <dgm:pt modelId="{92153C5C-4B64-4ADE-819A-6E338CD2A939}" type="pres">
      <dgm:prSet presAssocID="{CF5CA7B4-72D6-47D2-BCF2-15F0C51F298B}" presName="textNode" presStyleLbl="node1" presStyleIdx="2" presStyleCnt="4" custScaleY="119717">
        <dgm:presLayoutVars>
          <dgm:bulletEnabled val="1"/>
        </dgm:presLayoutVars>
      </dgm:prSet>
      <dgm:spPr/>
    </dgm:pt>
    <dgm:pt modelId="{27547378-4B37-4003-805A-37D837940CEF}" type="pres">
      <dgm:prSet presAssocID="{87BC8DDF-F281-4833-B249-2169B2B338D3}" presName="sibTrans" presStyleCnt="0"/>
      <dgm:spPr/>
    </dgm:pt>
    <dgm:pt modelId="{218135F8-7AF6-4F41-A94A-4E1663DA01FF}" type="pres">
      <dgm:prSet presAssocID="{41C65CC8-4694-4BA9-9428-487821F95593}" presName="textNode" presStyleLbl="node1" presStyleIdx="3" presStyleCnt="4" custScaleY="119717">
        <dgm:presLayoutVars>
          <dgm:bulletEnabled val="1"/>
        </dgm:presLayoutVars>
      </dgm:prSet>
      <dgm:spPr/>
    </dgm:pt>
  </dgm:ptLst>
  <dgm:cxnLst>
    <dgm:cxn modelId="{30133DB0-A1CD-49ED-BF92-A1C4A5A683CC}" srcId="{48768E31-5852-46B2-A9C2-E6EAE9F26CD5}" destId="{8A13DA28-F1E5-4638-AA06-F22024BA6DB2}" srcOrd="0" destOrd="0" parTransId="{C93C72EC-6930-4EF5-B18E-027CCBFA5E51}" sibTransId="{DEE28D37-8616-4612-A321-36F432B20025}"/>
    <dgm:cxn modelId="{156D8025-8612-4E8C-A7C4-273B29D83366}" srcId="{48768E31-5852-46B2-A9C2-E6EAE9F26CD5}" destId="{205DF8EE-2FBA-4C2F-85BC-D8ED1A99B47C}" srcOrd="1" destOrd="0" parTransId="{0BD4BAA7-0AB9-44E8-80B7-C764ABCAFB52}" sibTransId="{C07689F3-D6DA-4BD2-BF4B-29BB6AA697CA}"/>
    <dgm:cxn modelId="{F763519C-029F-47E1-83BA-F8B36C899CE9}" srcId="{48768E31-5852-46B2-A9C2-E6EAE9F26CD5}" destId="{CF5CA7B4-72D6-47D2-BCF2-15F0C51F298B}" srcOrd="2" destOrd="0" parTransId="{6E9D1B5D-D22C-4C1C-B1EE-A043F3728471}" sibTransId="{87BC8DDF-F281-4833-B249-2169B2B338D3}"/>
    <dgm:cxn modelId="{50F8B2F0-A4ED-4C05-9B0E-D6AC3FFE5101}" srcId="{48768E31-5852-46B2-A9C2-E6EAE9F26CD5}" destId="{41C65CC8-4694-4BA9-9428-487821F95593}" srcOrd="3" destOrd="0" parTransId="{897DD41F-0AD0-4496-85A0-5D8661B3D8D4}" sibTransId="{F866DD41-BBF8-4737-B270-428850CE6C5F}"/>
    <dgm:cxn modelId="{2DD5F2A2-3984-4EB0-B60C-4AC7D8262B43}" type="presOf" srcId="{48768E31-5852-46B2-A9C2-E6EAE9F26CD5}" destId="{05599E08-5514-4B8F-B537-CC2670234452}" srcOrd="0" destOrd="0" presId="urn:microsoft.com/office/officeart/2005/8/layout/hProcess9"/>
    <dgm:cxn modelId="{5D90808C-0302-48B6-B2B3-1E943CD5F84E}" type="presParOf" srcId="{05599E08-5514-4B8F-B537-CC2670234452}" destId="{B0182E70-AD9B-40D1-83BA-C71643F6531E}" srcOrd="0" destOrd="0" presId="urn:microsoft.com/office/officeart/2005/8/layout/hProcess9"/>
    <dgm:cxn modelId="{795C8D7C-FEA9-406D-A280-CFE0A6DFD227}" type="presParOf" srcId="{05599E08-5514-4B8F-B537-CC2670234452}" destId="{717C4DF4-E508-4034-B136-5BF71A8D98FE}" srcOrd="1" destOrd="0" presId="urn:microsoft.com/office/officeart/2005/8/layout/hProcess9"/>
    <dgm:cxn modelId="{5A7F7AB2-AC5E-4B31-A5AE-F27F37E49372}" type="presParOf" srcId="{717C4DF4-E508-4034-B136-5BF71A8D98FE}" destId="{92254BBA-32E0-4DAB-AF5D-6FEA33EED112}" srcOrd="0" destOrd="1" presId="urn:microsoft.com/office/officeart/2005/8/layout/hProcess9"/>
    <dgm:cxn modelId="{9504FDDE-ABD4-4A45-AB5B-6CEB175B2A95}" type="presOf" srcId="{8A13DA28-F1E5-4638-AA06-F22024BA6DB2}" destId="{92254BBA-32E0-4DAB-AF5D-6FEA33EED112}" srcOrd="0" destOrd="0" presId="urn:microsoft.com/office/officeart/2005/8/layout/hProcess9"/>
    <dgm:cxn modelId="{EE93F53F-1619-451F-803F-E4CB196E2F75}" type="presParOf" srcId="{717C4DF4-E508-4034-B136-5BF71A8D98FE}" destId="{ACC10351-F9CD-433E-B0C5-DB8617B11494}" srcOrd="1" destOrd="1" presId="urn:microsoft.com/office/officeart/2005/8/layout/hProcess9"/>
    <dgm:cxn modelId="{723784A7-4F5D-480A-A297-05EC6F3BD014}" type="presParOf" srcId="{717C4DF4-E508-4034-B136-5BF71A8D98FE}" destId="{3E4D7864-A83D-4E8F-BEE5-603B3466BDC1}" srcOrd="2" destOrd="1" presId="urn:microsoft.com/office/officeart/2005/8/layout/hProcess9"/>
    <dgm:cxn modelId="{42483986-3230-4130-8AB1-84FEEBAE95DE}" type="presOf" srcId="{205DF8EE-2FBA-4C2F-85BC-D8ED1A99B47C}" destId="{3E4D7864-A83D-4E8F-BEE5-603B3466BDC1}" srcOrd="0" destOrd="0" presId="urn:microsoft.com/office/officeart/2005/8/layout/hProcess9"/>
    <dgm:cxn modelId="{8C6093E7-AB00-46C2-A347-88DA655A128C}" type="presParOf" srcId="{717C4DF4-E508-4034-B136-5BF71A8D98FE}" destId="{16E510E3-2781-49D6-AD61-3C88E8720B66}" srcOrd="3" destOrd="1" presId="urn:microsoft.com/office/officeart/2005/8/layout/hProcess9"/>
    <dgm:cxn modelId="{5B49BADD-AED0-4CE2-AD6F-4C3DC51B73CF}" type="presParOf" srcId="{717C4DF4-E508-4034-B136-5BF71A8D98FE}" destId="{92153C5C-4B64-4ADE-819A-6E338CD2A939}" srcOrd="4" destOrd="1" presId="urn:microsoft.com/office/officeart/2005/8/layout/hProcess9"/>
    <dgm:cxn modelId="{43B9AB00-5F07-4BEA-AA98-0E3A6CCE8443}" type="presOf" srcId="{CF5CA7B4-72D6-47D2-BCF2-15F0C51F298B}" destId="{92153C5C-4B64-4ADE-819A-6E338CD2A939}" srcOrd="0" destOrd="0" presId="urn:microsoft.com/office/officeart/2005/8/layout/hProcess9"/>
    <dgm:cxn modelId="{BCCF4AE2-5B88-4A04-ACB8-B52059AA7095}" type="presParOf" srcId="{717C4DF4-E508-4034-B136-5BF71A8D98FE}" destId="{27547378-4B37-4003-805A-37D837940CEF}" srcOrd="5" destOrd="1" presId="urn:microsoft.com/office/officeart/2005/8/layout/hProcess9"/>
    <dgm:cxn modelId="{16288C94-8B54-49CA-98B0-864324C5EA75}" type="presParOf" srcId="{717C4DF4-E508-4034-B136-5BF71A8D98FE}" destId="{218135F8-7AF6-4F41-A94A-4E1663DA01FF}" srcOrd="6" destOrd="1" presId="urn:microsoft.com/office/officeart/2005/8/layout/hProcess9"/>
    <dgm:cxn modelId="{4955CA71-D634-4505-B010-F331878676EC}" type="presOf" srcId="{41C65CC8-4694-4BA9-9428-487821F95593}" destId="{218135F8-7AF6-4F41-A94A-4E1663DA01FF}" srcOrd="0"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D669D7-C570-4D67-8525-A2B6349EAD8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77BAA977-F209-4728-BE17-DBD01CA454AF}">
      <dgm:prSet/>
      <dgm:spPr/>
      <dgm:t>
        <a:bodyPr/>
        <a:lstStyle/>
        <a:p>
          <a:pPr algn="l"/>
          <a:r>
            <a:rPr lang="en-US" dirty="0">
              <a:latin typeface="Calibri" panose="020F0502020204030204" pitchFamily="34" charset="0"/>
              <a:cs typeface="Calibri" panose="020F0502020204030204" pitchFamily="34" charset="0"/>
            </a:rPr>
            <a:t>The User Interface (UI) of previous system were not so interactive and informative to the users, So the user were not much interested in those system. There were no any proper facilities to inform food department about the student/consumers information when they were having some health issues due to which they were unable to have meals at proper time leading further illness to the consumer. </a:t>
          </a:r>
        </a:p>
      </dgm:t>
    </dgm:pt>
    <dgm:pt modelId="{D5E9A339-2528-4980-A8BD-46070C69283C}" cxnId="{E671A1CA-E5B8-4F85-9F51-2C2C4D99554E}" type="parTrans">
      <dgm:prSet/>
      <dgm:spPr/>
      <dgm:t>
        <a:bodyPr/>
        <a:lstStyle/>
        <a:p>
          <a:endParaRPr lang="en-US"/>
        </a:p>
      </dgm:t>
    </dgm:pt>
    <dgm:pt modelId="{350827CD-AB50-4E60-959C-3F2D84E1E424}" cxnId="{E671A1CA-E5B8-4F85-9F51-2C2C4D99554E}" type="sibTrans">
      <dgm:prSet/>
      <dgm:spPr/>
      <dgm:t>
        <a:bodyPr/>
        <a:lstStyle/>
        <a:p>
          <a:endParaRPr lang="en-US"/>
        </a:p>
      </dgm:t>
    </dgm:pt>
    <dgm:pt modelId="{68DDCA13-FCEE-4A56-9992-122C52CAAA9F}">
      <dgm:prSet/>
      <dgm:spPr/>
      <dgm:t>
        <a:bodyPr/>
        <a:lstStyle/>
        <a:p>
          <a:pPr algn="l"/>
          <a:r>
            <a:rPr lang="en-US" dirty="0">
              <a:latin typeface="Calibri" panose="020F0502020204030204" pitchFamily="34" charset="0"/>
              <a:cs typeface="Calibri" panose="020F0502020204030204" pitchFamily="34" charset="0"/>
            </a:rPr>
            <a:t>The previous system were only targeted to hostel students neglecting the other consumers like faculties and out of hostel students. </a:t>
          </a:r>
        </a:p>
      </dgm:t>
    </dgm:pt>
    <dgm:pt modelId="{D9ACD4F4-9C47-404D-847D-30F5E6A234E0}" cxnId="{23A93751-A94A-454B-A749-4A47017592D6}" type="parTrans">
      <dgm:prSet/>
      <dgm:spPr/>
      <dgm:t>
        <a:bodyPr/>
        <a:lstStyle/>
        <a:p>
          <a:endParaRPr lang="en-US"/>
        </a:p>
      </dgm:t>
    </dgm:pt>
    <dgm:pt modelId="{08A5C83B-022E-4E24-A38E-F29673655A00}" cxnId="{23A93751-A94A-454B-A749-4A47017592D6}" type="sibTrans">
      <dgm:prSet/>
      <dgm:spPr/>
      <dgm:t>
        <a:bodyPr/>
        <a:lstStyle/>
        <a:p>
          <a:endParaRPr lang="en-US"/>
        </a:p>
      </dgm:t>
    </dgm:pt>
    <dgm:pt modelId="{D9607DA6-4E97-4FD6-87E5-A7F71E48AF94}">
      <dgm:prSet/>
      <dgm:spPr/>
      <dgm:t>
        <a:bodyPr/>
        <a:lstStyle/>
        <a:p>
          <a:pPr algn="l"/>
          <a:r>
            <a:rPr lang="en-US" dirty="0">
              <a:latin typeface="Calibri" panose="020F0502020204030204" pitchFamily="34" charset="0"/>
              <a:cs typeface="Calibri" panose="020F0502020204030204" pitchFamily="34" charset="0"/>
            </a:rPr>
            <a:t>And the previous system was app based so the user need to download it and the loading of the app consumed more time moreover this wasted their precious time being user unfriendly too.</a:t>
          </a:r>
        </a:p>
      </dgm:t>
    </dgm:pt>
    <dgm:pt modelId="{1C7D62D2-3191-459F-9620-20F56A89225B}" cxnId="{C59F318E-79F2-4AD2-8C95-6BB73645FB1B}" type="parTrans">
      <dgm:prSet/>
      <dgm:spPr/>
      <dgm:t>
        <a:bodyPr/>
        <a:lstStyle/>
        <a:p>
          <a:endParaRPr lang="en-US"/>
        </a:p>
      </dgm:t>
    </dgm:pt>
    <dgm:pt modelId="{3555F719-7BC1-46BD-BF28-CF36C02C6E4D}" cxnId="{C59F318E-79F2-4AD2-8C95-6BB73645FB1B}" type="sibTrans">
      <dgm:prSet/>
      <dgm:spPr/>
      <dgm:t>
        <a:bodyPr/>
        <a:lstStyle/>
        <a:p>
          <a:endParaRPr lang="en-US"/>
        </a:p>
      </dgm:t>
    </dgm:pt>
    <dgm:pt modelId="{281CFCE0-B1CB-40C5-BEC9-462B0C239C84}" type="pres">
      <dgm:prSet presAssocID="{EDD669D7-C570-4D67-8525-A2B6349EAD84}" presName="CompostProcess" presStyleCnt="0">
        <dgm:presLayoutVars>
          <dgm:dir/>
          <dgm:resizeHandles val="exact"/>
        </dgm:presLayoutVars>
      </dgm:prSet>
      <dgm:spPr/>
    </dgm:pt>
    <dgm:pt modelId="{9F51AE03-2968-40DC-BC46-365EC3E6618B}" type="pres">
      <dgm:prSet presAssocID="{EDD669D7-C570-4D67-8525-A2B6349EAD84}" presName="arrow" presStyleLbl="bgShp" presStyleIdx="0" presStyleCnt="1" custScaleX="110504"/>
      <dgm:spPr/>
    </dgm:pt>
    <dgm:pt modelId="{BD7945B7-FD40-47D8-98D1-4162B974CAF8}" type="pres">
      <dgm:prSet presAssocID="{EDD669D7-C570-4D67-8525-A2B6349EAD84}" presName="linearProcess" presStyleCnt="0"/>
      <dgm:spPr/>
    </dgm:pt>
    <dgm:pt modelId="{A4938E53-2B00-4DC1-B3BC-86C43A49B724}" type="pres">
      <dgm:prSet presAssocID="{77BAA977-F209-4728-BE17-DBD01CA454AF}" presName="textNode" presStyleLbl="node1" presStyleIdx="0" presStyleCnt="3" custScaleY="120464">
        <dgm:presLayoutVars>
          <dgm:bulletEnabled val="1"/>
        </dgm:presLayoutVars>
      </dgm:prSet>
      <dgm:spPr/>
    </dgm:pt>
    <dgm:pt modelId="{118052EA-30B5-435D-9211-DB8B3FAC954A}" type="pres">
      <dgm:prSet presAssocID="{350827CD-AB50-4E60-959C-3F2D84E1E424}" presName="sibTrans" presStyleCnt="0"/>
      <dgm:spPr/>
    </dgm:pt>
    <dgm:pt modelId="{3C8F5A0F-EBCB-47DF-922F-2EE71C6EEE18}" type="pres">
      <dgm:prSet presAssocID="{68DDCA13-FCEE-4A56-9992-122C52CAAA9F}" presName="textNode" presStyleLbl="node1" presStyleIdx="1" presStyleCnt="3" custScaleY="120464">
        <dgm:presLayoutVars>
          <dgm:bulletEnabled val="1"/>
        </dgm:presLayoutVars>
      </dgm:prSet>
      <dgm:spPr/>
    </dgm:pt>
    <dgm:pt modelId="{508914B8-B002-4A08-8CEA-4AD8F1B3D47C}" type="pres">
      <dgm:prSet presAssocID="{08A5C83B-022E-4E24-A38E-F29673655A00}" presName="sibTrans" presStyleCnt="0"/>
      <dgm:spPr/>
    </dgm:pt>
    <dgm:pt modelId="{02391C6F-FCD9-4967-9DBC-AB057ED6471C}" type="pres">
      <dgm:prSet presAssocID="{D9607DA6-4E97-4FD6-87E5-A7F71E48AF94}" presName="textNode" presStyleLbl="node1" presStyleIdx="2" presStyleCnt="3" custScaleY="120464">
        <dgm:presLayoutVars>
          <dgm:bulletEnabled val="1"/>
        </dgm:presLayoutVars>
      </dgm:prSet>
      <dgm:spPr/>
    </dgm:pt>
  </dgm:ptLst>
  <dgm:cxnLst>
    <dgm:cxn modelId="{F52D3F1A-FF5A-40DA-A09C-B0320B4190D8}" type="presOf" srcId="{EDD669D7-C570-4D67-8525-A2B6349EAD84}" destId="{281CFCE0-B1CB-40C5-BEC9-462B0C239C84}" srcOrd="0" destOrd="0" presId="urn:microsoft.com/office/officeart/2005/8/layout/hProcess9"/>
    <dgm:cxn modelId="{E318BB31-CF27-482E-8E57-CB8963749CD4}" type="presOf" srcId="{68DDCA13-FCEE-4A56-9992-122C52CAAA9F}" destId="{3C8F5A0F-EBCB-47DF-922F-2EE71C6EEE18}" srcOrd="0" destOrd="0" presId="urn:microsoft.com/office/officeart/2005/8/layout/hProcess9"/>
    <dgm:cxn modelId="{BDE68136-393E-49EB-B774-757E2D36E563}" type="presOf" srcId="{77BAA977-F209-4728-BE17-DBD01CA454AF}" destId="{A4938E53-2B00-4DC1-B3BC-86C43A49B724}" srcOrd="0" destOrd="0" presId="urn:microsoft.com/office/officeart/2005/8/layout/hProcess9"/>
    <dgm:cxn modelId="{23A93751-A94A-454B-A749-4A47017592D6}" srcId="{EDD669D7-C570-4D67-8525-A2B6349EAD84}" destId="{68DDCA13-FCEE-4A56-9992-122C52CAAA9F}" srcOrd="1" destOrd="0" parTransId="{D9ACD4F4-9C47-404D-847D-30F5E6A234E0}" sibTransId="{08A5C83B-022E-4E24-A38E-F29673655A00}"/>
    <dgm:cxn modelId="{C59F318E-79F2-4AD2-8C95-6BB73645FB1B}" srcId="{EDD669D7-C570-4D67-8525-A2B6349EAD84}" destId="{D9607DA6-4E97-4FD6-87E5-A7F71E48AF94}" srcOrd="2" destOrd="0" parTransId="{1C7D62D2-3191-459F-9620-20F56A89225B}" sibTransId="{3555F719-7BC1-46BD-BF28-CF36C02C6E4D}"/>
    <dgm:cxn modelId="{E671A1CA-E5B8-4F85-9F51-2C2C4D99554E}" srcId="{EDD669D7-C570-4D67-8525-A2B6349EAD84}" destId="{77BAA977-F209-4728-BE17-DBD01CA454AF}" srcOrd="0" destOrd="0" parTransId="{D5E9A339-2528-4980-A8BD-46070C69283C}" sibTransId="{350827CD-AB50-4E60-959C-3F2D84E1E424}"/>
    <dgm:cxn modelId="{5D430FEC-CBD7-4F40-9979-DE705975E169}" type="presOf" srcId="{D9607DA6-4E97-4FD6-87E5-A7F71E48AF94}" destId="{02391C6F-FCD9-4967-9DBC-AB057ED6471C}" srcOrd="0" destOrd="0" presId="urn:microsoft.com/office/officeart/2005/8/layout/hProcess9"/>
    <dgm:cxn modelId="{B1AD58DC-67FD-48CE-9C22-EBD3E627B8FE}" type="presParOf" srcId="{281CFCE0-B1CB-40C5-BEC9-462B0C239C84}" destId="{9F51AE03-2968-40DC-BC46-365EC3E6618B}" srcOrd="0" destOrd="0" presId="urn:microsoft.com/office/officeart/2005/8/layout/hProcess9"/>
    <dgm:cxn modelId="{864D2669-4EA3-4FD2-815A-D87A935772EF}" type="presParOf" srcId="{281CFCE0-B1CB-40C5-BEC9-462B0C239C84}" destId="{BD7945B7-FD40-47D8-98D1-4162B974CAF8}" srcOrd="1" destOrd="0" presId="urn:microsoft.com/office/officeart/2005/8/layout/hProcess9"/>
    <dgm:cxn modelId="{315E942A-DF7E-4AF0-8725-9439711608ED}" type="presParOf" srcId="{BD7945B7-FD40-47D8-98D1-4162B974CAF8}" destId="{A4938E53-2B00-4DC1-B3BC-86C43A49B724}" srcOrd="0" destOrd="0" presId="urn:microsoft.com/office/officeart/2005/8/layout/hProcess9"/>
    <dgm:cxn modelId="{B770BDF1-44BF-4289-8389-85F7F6CA008C}" type="presParOf" srcId="{BD7945B7-FD40-47D8-98D1-4162B974CAF8}" destId="{118052EA-30B5-435D-9211-DB8B3FAC954A}" srcOrd="1" destOrd="0" presId="urn:microsoft.com/office/officeart/2005/8/layout/hProcess9"/>
    <dgm:cxn modelId="{9BD79105-B4B8-4AF5-91C6-AFFAA42AFA84}" type="presParOf" srcId="{BD7945B7-FD40-47D8-98D1-4162B974CAF8}" destId="{3C8F5A0F-EBCB-47DF-922F-2EE71C6EEE18}" srcOrd="2" destOrd="0" presId="urn:microsoft.com/office/officeart/2005/8/layout/hProcess9"/>
    <dgm:cxn modelId="{53CA27D8-77AA-4B09-A4D9-DBE7ABDF0592}" type="presParOf" srcId="{BD7945B7-FD40-47D8-98D1-4162B974CAF8}" destId="{508914B8-B002-4A08-8CEA-4AD8F1B3D47C}" srcOrd="3" destOrd="0" presId="urn:microsoft.com/office/officeart/2005/8/layout/hProcess9"/>
    <dgm:cxn modelId="{049EDF0D-C722-4BFC-8A38-2CAB00229035}" type="presParOf" srcId="{BD7945B7-FD40-47D8-98D1-4162B974CAF8}" destId="{02391C6F-FCD9-4967-9DBC-AB057ED6471C}" srcOrd="4"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E0E3EC-ED33-480E-8BF9-21513429161F}"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7A82E90D-E014-48DE-A596-2ED5A275C023}">
      <dgm:prSet/>
      <dgm:spPr/>
      <dgm:t>
        <a:bodyPr/>
        <a:lstStyle/>
        <a:p>
          <a:r>
            <a:rPr lang="en-US" b="1" dirty="0">
              <a:latin typeface="Calibri" panose="020F0502020204030204" pitchFamily="34" charset="0"/>
              <a:cs typeface="Calibri" panose="020F0502020204030204" pitchFamily="34" charset="0"/>
            </a:rPr>
            <a:t>Motive</a:t>
          </a:r>
          <a:endParaRPr lang="en-US" dirty="0">
            <a:latin typeface="Calibri" panose="020F0502020204030204" pitchFamily="34" charset="0"/>
            <a:cs typeface="Calibri" panose="020F0502020204030204" pitchFamily="34" charset="0"/>
          </a:endParaRPr>
        </a:p>
      </dgm:t>
    </dgm:pt>
    <dgm:pt modelId="{11CDEA26-2D47-43CC-8C22-C17B06648E3C}" cxnId="{8A8B3DB1-0EED-4942-B440-5871D191C248}" type="parTrans">
      <dgm:prSet/>
      <dgm:spPr/>
      <dgm:t>
        <a:bodyPr/>
        <a:lstStyle/>
        <a:p>
          <a:endParaRPr lang="en-US"/>
        </a:p>
      </dgm:t>
    </dgm:pt>
    <dgm:pt modelId="{5D50BE74-F9A2-42D3-8398-AACA05636850}" cxnId="{8A8B3DB1-0EED-4942-B440-5871D191C248}" type="sibTrans">
      <dgm:prSet/>
      <dgm:spPr/>
      <dgm:t>
        <a:bodyPr/>
        <a:lstStyle/>
        <a:p>
          <a:endParaRPr lang="en-US"/>
        </a:p>
      </dgm:t>
    </dgm:pt>
    <dgm:pt modelId="{FC2D8D07-9C95-46C4-B500-030F5CC74257}" type="pres">
      <dgm:prSet presAssocID="{EFE0E3EC-ED33-480E-8BF9-21513429161F}" presName="linearFlow" presStyleCnt="0">
        <dgm:presLayoutVars>
          <dgm:dir/>
          <dgm:resizeHandles val="exact"/>
        </dgm:presLayoutVars>
      </dgm:prSet>
      <dgm:spPr/>
    </dgm:pt>
    <dgm:pt modelId="{6CDF5EE8-87A2-4394-BCAC-17D067E84EA5}" type="pres">
      <dgm:prSet presAssocID="{7A82E90D-E014-48DE-A596-2ED5A275C023}" presName="composite" presStyleCnt="0"/>
      <dgm:spPr/>
    </dgm:pt>
    <dgm:pt modelId="{1D201A5F-8A87-4543-A87F-56F58F360C37}" type="pres">
      <dgm:prSet presAssocID="{7A82E90D-E014-48DE-A596-2ED5A275C02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AF686C4-E94F-44B5-ACD2-14952162DDD2}" type="pres">
      <dgm:prSet presAssocID="{7A82E90D-E014-48DE-A596-2ED5A275C023}" presName="txShp" presStyleLbl="node1" presStyleIdx="0" presStyleCnt="1">
        <dgm:presLayoutVars>
          <dgm:bulletEnabled val="1"/>
        </dgm:presLayoutVars>
      </dgm:prSet>
      <dgm:spPr/>
    </dgm:pt>
  </dgm:ptLst>
  <dgm:cxnLst>
    <dgm:cxn modelId="{1208C209-CE44-41CF-9FD1-68437D631A01}" type="presOf" srcId="{7A82E90D-E014-48DE-A596-2ED5A275C023}" destId="{3AF686C4-E94F-44B5-ACD2-14952162DDD2}" srcOrd="0" destOrd="0" presId="urn:microsoft.com/office/officeart/2005/8/layout/vList3"/>
    <dgm:cxn modelId="{3AA96882-68A1-4AFF-AF8C-B9E6E5C335B0}" type="presOf" srcId="{EFE0E3EC-ED33-480E-8BF9-21513429161F}" destId="{FC2D8D07-9C95-46C4-B500-030F5CC74257}" srcOrd="0" destOrd="0" presId="urn:microsoft.com/office/officeart/2005/8/layout/vList3"/>
    <dgm:cxn modelId="{8A8B3DB1-0EED-4942-B440-5871D191C248}" srcId="{EFE0E3EC-ED33-480E-8BF9-21513429161F}" destId="{7A82E90D-E014-48DE-A596-2ED5A275C023}" srcOrd="0" destOrd="0" parTransId="{11CDEA26-2D47-43CC-8C22-C17B06648E3C}" sibTransId="{5D50BE74-F9A2-42D3-8398-AACA05636850}"/>
    <dgm:cxn modelId="{FD742251-23FF-4797-B4B1-1CA992BC1E8D}" type="presParOf" srcId="{FC2D8D07-9C95-46C4-B500-030F5CC74257}" destId="{6CDF5EE8-87A2-4394-BCAC-17D067E84EA5}" srcOrd="0" destOrd="0" presId="urn:microsoft.com/office/officeart/2005/8/layout/vList3"/>
    <dgm:cxn modelId="{1230FB1A-3E83-4038-BF36-E882FDA426FF}" type="presParOf" srcId="{6CDF5EE8-87A2-4394-BCAC-17D067E84EA5}" destId="{1D201A5F-8A87-4543-A87F-56F58F360C37}" srcOrd="0" destOrd="0" presId="urn:microsoft.com/office/officeart/2005/8/layout/vList3"/>
    <dgm:cxn modelId="{F8E1ED0B-B68C-4934-85A3-47D0C16ACA39}" type="presParOf" srcId="{6CDF5EE8-87A2-4394-BCAC-17D067E84EA5}" destId="{3AF686C4-E94F-44B5-ACD2-14952162DDD2}" srcOrd="1" destOrd="0" presId="urn:microsoft.com/office/officeart/2005/8/layout/v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64BE43-C582-40A6-AD26-650A29805A63}"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696D7892-0DCC-465A-8750-C13C258C2230}">
      <dgm:prSet/>
      <dgm:spPr/>
      <dgm:t>
        <a:bodyPr/>
        <a:lstStyle/>
        <a:p>
          <a:r>
            <a:rPr lang="en-US" b="1" dirty="0">
              <a:latin typeface="Calibri" panose="020F0502020204030204" pitchFamily="34" charset="0"/>
              <a:cs typeface="Calibri" panose="020F0502020204030204" pitchFamily="34" charset="0"/>
            </a:rPr>
            <a:t>Technology</a:t>
          </a:r>
          <a:endParaRPr lang="en-US" dirty="0">
            <a:latin typeface="Calibri" panose="020F0502020204030204" pitchFamily="34" charset="0"/>
            <a:cs typeface="Calibri" panose="020F0502020204030204" pitchFamily="34" charset="0"/>
          </a:endParaRPr>
        </a:p>
      </dgm:t>
    </dgm:pt>
    <dgm:pt modelId="{0F329655-555F-48F7-B1F2-256BF36F082D}" cxnId="{0097A637-461D-4DF7-9795-5069095C39FE}" type="parTrans">
      <dgm:prSet/>
      <dgm:spPr/>
      <dgm:t>
        <a:bodyPr/>
        <a:lstStyle/>
        <a:p>
          <a:endParaRPr lang="en-US"/>
        </a:p>
      </dgm:t>
    </dgm:pt>
    <dgm:pt modelId="{8776A32F-26F4-46DE-BF68-75CB8D859DCB}" cxnId="{0097A637-461D-4DF7-9795-5069095C39FE}" type="sibTrans">
      <dgm:prSet/>
      <dgm:spPr/>
      <dgm:t>
        <a:bodyPr/>
        <a:lstStyle/>
        <a:p>
          <a:endParaRPr lang="en-US"/>
        </a:p>
      </dgm:t>
    </dgm:pt>
    <dgm:pt modelId="{1F0F9E30-A2F1-4BE7-87D2-8152D2627E35}" type="pres">
      <dgm:prSet presAssocID="{4964BE43-C582-40A6-AD26-650A29805A63}" presName="linearFlow" presStyleCnt="0">
        <dgm:presLayoutVars>
          <dgm:dir/>
          <dgm:resizeHandles val="exact"/>
        </dgm:presLayoutVars>
      </dgm:prSet>
      <dgm:spPr/>
    </dgm:pt>
    <dgm:pt modelId="{86517D7B-5226-43CF-9888-DF56C9AEC716}" type="pres">
      <dgm:prSet presAssocID="{696D7892-0DCC-465A-8750-C13C258C2230}" presName="composite" presStyleCnt="0"/>
      <dgm:spPr/>
    </dgm:pt>
    <dgm:pt modelId="{04792DB7-78A0-4F5F-9543-877A3C60E2C8}" type="pres">
      <dgm:prSet presAssocID="{696D7892-0DCC-465A-8750-C13C258C2230}"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9F74454-2063-4B75-9994-221E9CFF93B2}" type="pres">
      <dgm:prSet presAssocID="{696D7892-0DCC-465A-8750-C13C258C2230}" presName="txShp" presStyleLbl="node1" presStyleIdx="0" presStyleCnt="1">
        <dgm:presLayoutVars>
          <dgm:bulletEnabled val="1"/>
        </dgm:presLayoutVars>
      </dgm:prSet>
      <dgm:spPr/>
    </dgm:pt>
  </dgm:ptLst>
  <dgm:cxnLst>
    <dgm:cxn modelId="{19FDA325-DD52-4EE9-8CB6-CBD995D4C113}" type="presOf" srcId="{696D7892-0DCC-465A-8750-C13C258C2230}" destId="{69F74454-2063-4B75-9994-221E9CFF93B2}" srcOrd="0" destOrd="0" presId="urn:microsoft.com/office/officeart/2005/8/layout/vList3"/>
    <dgm:cxn modelId="{0097A637-461D-4DF7-9795-5069095C39FE}" srcId="{4964BE43-C582-40A6-AD26-650A29805A63}" destId="{696D7892-0DCC-465A-8750-C13C258C2230}" srcOrd="0" destOrd="0" parTransId="{0F329655-555F-48F7-B1F2-256BF36F082D}" sibTransId="{8776A32F-26F4-46DE-BF68-75CB8D859DCB}"/>
    <dgm:cxn modelId="{08BA979B-9E30-4E1B-8032-63CBD9B024B5}" type="presOf" srcId="{4964BE43-C582-40A6-AD26-650A29805A63}" destId="{1F0F9E30-A2F1-4BE7-87D2-8152D2627E35}" srcOrd="0" destOrd="0" presId="urn:microsoft.com/office/officeart/2005/8/layout/vList3"/>
    <dgm:cxn modelId="{E7C46E41-52BE-45DD-9234-8AAE55D3C8E5}" type="presParOf" srcId="{1F0F9E30-A2F1-4BE7-87D2-8152D2627E35}" destId="{86517D7B-5226-43CF-9888-DF56C9AEC716}" srcOrd="0" destOrd="0" presId="urn:microsoft.com/office/officeart/2005/8/layout/vList3"/>
    <dgm:cxn modelId="{C0C1209F-5290-4A26-9497-CD30877E834E}" type="presParOf" srcId="{86517D7B-5226-43CF-9888-DF56C9AEC716}" destId="{04792DB7-78A0-4F5F-9543-877A3C60E2C8}" srcOrd="0" destOrd="0" presId="urn:microsoft.com/office/officeart/2005/8/layout/vList3"/>
    <dgm:cxn modelId="{D8D6E2A9-2B46-40FC-ADE6-069B7FF9B6C1}" type="presParOf" srcId="{86517D7B-5226-43CF-9888-DF56C9AEC716}" destId="{69F74454-2063-4B75-9994-221E9CFF93B2}"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E7AC29-B6B1-4712-9A75-2F582F28E62A}" type="doc">
      <dgm:prSet loTypeId="urn:microsoft.com/office/officeart/2005/8/layout/hList7" loCatId="process" qsTypeId="urn:microsoft.com/office/officeart/2005/8/quickstyle/simple4" qsCatId="simple" csTypeId="urn:microsoft.com/office/officeart/2005/8/colors/accent1_2" csCatId="accent1" phldr="1"/>
      <dgm:spPr/>
    </dgm:pt>
    <dgm:pt modelId="{E9C8701E-35FB-4BE6-9970-3C1A7CDB315D}">
      <dgm:prSet phldrT="[Text]" custT="1"/>
      <dgm:spPr/>
      <dgm:t>
        <a:bodyPr/>
        <a:lstStyle/>
        <a:p>
          <a:r>
            <a:rPr lang="en-US" sz="4000" dirty="0">
              <a:latin typeface="Calibri" panose="020F0502020204030204" pitchFamily="34" charset="0"/>
              <a:cs typeface="Calibri" panose="020F0502020204030204" pitchFamily="34" charset="0"/>
            </a:rPr>
            <a:t>HTML CSS</a:t>
          </a:r>
        </a:p>
      </dgm:t>
    </dgm:pt>
    <dgm:pt modelId="{D7E8728C-6474-45E5-960C-CD99EFE71B6C}" cxnId="{EF57C3FB-69DD-4A1A-8FB7-61F2204CFF9C}" type="parTrans">
      <dgm:prSet/>
      <dgm:spPr/>
      <dgm:t>
        <a:bodyPr/>
        <a:lstStyle/>
        <a:p>
          <a:endParaRPr lang="en-US"/>
        </a:p>
      </dgm:t>
    </dgm:pt>
    <dgm:pt modelId="{3C367941-9AD8-4F87-BB30-866CAAD5C933}" cxnId="{EF57C3FB-69DD-4A1A-8FB7-61F2204CFF9C}" type="sibTrans">
      <dgm:prSet/>
      <dgm:spPr/>
      <dgm:t>
        <a:bodyPr/>
        <a:lstStyle/>
        <a:p>
          <a:endParaRPr lang="en-US"/>
        </a:p>
      </dgm:t>
    </dgm:pt>
    <dgm:pt modelId="{36EC7922-31E9-434D-8A69-28CDACBDD75C}">
      <dgm:prSet phldrT="[Text]" custT="1"/>
      <dgm:spPr/>
      <dgm:t>
        <a:bodyPr/>
        <a:lstStyle/>
        <a:p>
          <a:r>
            <a:rPr lang="en-US" sz="4000" dirty="0">
              <a:latin typeface="Calibri" panose="020F0502020204030204" pitchFamily="34" charset="0"/>
              <a:cs typeface="Calibri" panose="020F0502020204030204" pitchFamily="34" charset="0"/>
            </a:rPr>
            <a:t>Java Script</a:t>
          </a:r>
        </a:p>
      </dgm:t>
    </dgm:pt>
    <dgm:pt modelId="{CBA6E6F0-EE5C-44A2-8CC1-085124F5662B}" cxnId="{CD1E4278-1F70-4D5D-8810-D189EDC88180}" type="parTrans">
      <dgm:prSet/>
      <dgm:spPr/>
      <dgm:t>
        <a:bodyPr/>
        <a:lstStyle/>
        <a:p>
          <a:endParaRPr lang="en-US"/>
        </a:p>
      </dgm:t>
    </dgm:pt>
    <dgm:pt modelId="{73F0BFA0-9978-43BF-A9F5-98409BB7EF26}" cxnId="{CD1E4278-1F70-4D5D-8810-D189EDC88180}" type="sibTrans">
      <dgm:prSet/>
      <dgm:spPr/>
      <dgm:t>
        <a:bodyPr/>
        <a:lstStyle/>
        <a:p>
          <a:endParaRPr lang="en-US"/>
        </a:p>
      </dgm:t>
    </dgm:pt>
    <dgm:pt modelId="{32BEC703-F0C1-4758-B4FC-55B84BF1BAFC}">
      <dgm:prSet phldrT="[Text]" custT="1"/>
      <dgm:spPr/>
      <dgm:t>
        <a:bodyPr/>
        <a:lstStyle/>
        <a:p>
          <a:r>
            <a:rPr lang="en-US" sz="4000" dirty="0">
              <a:latin typeface="Calibri" panose="020F0502020204030204" pitchFamily="34" charset="0"/>
              <a:cs typeface="Calibri" panose="020F0502020204030204" pitchFamily="34" charset="0"/>
            </a:rPr>
            <a:t>PHP</a:t>
          </a:r>
        </a:p>
      </dgm:t>
    </dgm:pt>
    <dgm:pt modelId="{8F704B2A-B041-47C1-B5AE-DE050E0AECE4}" cxnId="{04CD7956-2E16-4090-9291-B6B44A2FE0E2}" type="parTrans">
      <dgm:prSet/>
      <dgm:spPr/>
      <dgm:t>
        <a:bodyPr/>
        <a:lstStyle/>
        <a:p>
          <a:endParaRPr lang="en-US"/>
        </a:p>
      </dgm:t>
    </dgm:pt>
    <dgm:pt modelId="{5FEF0BFB-739C-447C-8B65-6BFDAF3C197E}" cxnId="{04CD7956-2E16-4090-9291-B6B44A2FE0E2}" type="sibTrans">
      <dgm:prSet/>
      <dgm:spPr/>
      <dgm:t>
        <a:bodyPr/>
        <a:lstStyle/>
        <a:p>
          <a:endParaRPr lang="en-US"/>
        </a:p>
      </dgm:t>
    </dgm:pt>
    <dgm:pt modelId="{AEB41C5B-AF1D-4907-B759-2B9EA23530D2}" type="pres">
      <dgm:prSet presAssocID="{04E7AC29-B6B1-4712-9A75-2F582F28E62A}" presName="Name0" presStyleCnt="0">
        <dgm:presLayoutVars>
          <dgm:dir/>
          <dgm:resizeHandles val="exact"/>
        </dgm:presLayoutVars>
      </dgm:prSet>
      <dgm:spPr/>
    </dgm:pt>
    <dgm:pt modelId="{BA77FF69-BA93-4361-B082-FACACBB7D362}" type="pres">
      <dgm:prSet presAssocID="{04E7AC29-B6B1-4712-9A75-2F582F28E62A}" presName="fgShape" presStyleLbl="fgShp" presStyleIdx="0" presStyleCnt="1"/>
      <dgm:spPr/>
    </dgm:pt>
    <dgm:pt modelId="{E8D4B150-96B3-4510-A21A-D304F5AFD731}" type="pres">
      <dgm:prSet presAssocID="{04E7AC29-B6B1-4712-9A75-2F582F28E62A}" presName="linComp" presStyleCnt="0"/>
      <dgm:spPr/>
    </dgm:pt>
    <dgm:pt modelId="{EC483D67-6025-4185-B73D-FEBF8A2A515A}" type="pres">
      <dgm:prSet presAssocID="{E9C8701E-35FB-4BE6-9970-3C1A7CDB315D}" presName="compNode" presStyleCnt="0"/>
      <dgm:spPr/>
    </dgm:pt>
    <dgm:pt modelId="{A81279FB-2E5A-4D04-AD35-384A6896586A}" type="pres">
      <dgm:prSet presAssocID="{E9C8701E-35FB-4BE6-9970-3C1A7CDB315D}" presName="bkgdShape" presStyleLbl="node1" presStyleIdx="0" presStyleCnt="3"/>
      <dgm:spPr/>
    </dgm:pt>
    <dgm:pt modelId="{FCFBE665-CC7D-435F-8843-637C254F8401}" type="pres">
      <dgm:prSet presAssocID="{E9C8701E-35FB-4BE6-9970-3C1A7CDB315D}" presName="nodeTx" presStyleLbl="node1" presStyleIdx="0" presStyleCnt="3">
        <dgm:presLayoutVars>
          <dgm:bulletEnabled val="1"/>
        </dgm:presLayoutVars>
      </dgm:prSet>
      <dgm:spPr/>
    </dgm:pt>
    <dgm:pt modelId="{F31F8D66-3EAB-488A-83DF-600D24715A9B}" type="pres">
      <dgm:prSet presAssocID="{E9C8701E-35FB-4BE6-9970-3C1A7CDB315D}" presName="invisiNode" presStyleLbl="node1" presStyleIdx="0" presStyleCnt="3"/>
      <dgm:spPr/>
    </dgm:pt>
    <dgm:pt modelId="{CF6E28FC-CECB-42CE-A06C-19CE0D0EA094}" type="pres">
      <dgm:prSet presAssocID="{E9C8701E-35FB-4BE6-9970-3C1A7CDB315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90ED86E-EAA7-4405-A2F6-F438E19C44A7}" type="pres">
      <dgm:prSet presAssocID="{3C367941-9AD8-4F87-BB30-866CAAD5C933}" presName="sibTrans" presStyleLbl="sibTrans2D1" presStyleIdx="0" presStyleCnt="0"/>
      <dgm:spPr/>
    </dgm:pt>
    <dgm:pt modelId="{BA37FF94-EA8F-4AC5-B440-433979039BFF}" type="pres">
      <dgm:prSet presAssocID="{36EC7922-31E9-434D-8A69-28CDACBDD75C}" presName="compNode" presStyleCnt="0"/>
      <dgm:spPr/>
    </dgm:pt>
    <dgm:pt modelId="{22F32A3B-74A7-4DF6-AB52-C95D8639C603}" type="pres">
      <dgm:prSet presAssocID="{36EC7922-31E9-434D-8A69-28CDACBDD75C}" presName="bkgdShape" presStyleLbl="node1" presStyleIdx="1" presStyleCnt="3"/>
      <dgm:spPr/>
    </dgm:pt>
    <dgm:pt modelId="{D9E8E316-97E2-4D45-A9D4-7A9FDE89C5A6}" type="pres">
      <dgm:prSet presAssocID="{36EC7922-31E9-434D-8A69-28CDACBDD75C}" presName="nodeTx" presStyleLbl="node1" presStyleIdx="1" presStyleCnt="3">
        <dgm:presLayoutVars>
          <dgm:bulletEnabled val="1"/>
        </dgm:presLayoutVars>
      </dgm:prSet>
      <dgm:spPr/>
    </dgm:pt>
    <dgm:pt modelId="{6D1623A2-8755-4D71-BCF8-63C9000B310F}" type="pres">
      <dgm:prSet presAssocID="{36EC7922-31E9-434D-8A69-28CDACBDD75C}" presName="invisiNode" presStyleLbl="node1" presStyleIdx="1" presStyleCnt="3"/>
      <dgm:spPr/>
    </dgm:pt>
    <dgm:pt modelId="{B862B547-C5AF-4F7B-A0CB-A00378935A7E}" type="pres">
      <dgm:prSet presAssocID="{36EC7922-31E9-434D-8A69-28CDACBDD75C}"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86872A68-9CAB-49B9-AB44-A994D3D4C07B}" type="pres">
      <dgm:prSet presAssocID="{73F0BFA0-9978-43BF-A9F5-98409BB7EF26}" presName="sibTrans" presStyleLbl="sibTrans2D1" presStyleIdx="0" presStyleCnt="0"/>
      <dgm:spPr/>
    </dgm:pt>
    <dgm:pt modelId="{F74D4554-C556-43BC-B5EC-FF335A95A59E}" type="pres">
      <dgm:prSet presAssocID="{32BEC703-F0C1-4758-B4FC-55B84BF1BAFC}" presName="compNode" presStyleCnt="0"/>
      <dgm:spPr/>
    </dgm:pt>
    <dgm:pt modelId="{5F95F821-69D7-4661-BD41-18A9DD327F93}" type="pres">
      <dgm:prSet presAssocID="{32BEC703-F0C1-4758-B4FC-55B84BF1BAFC}" presName="bkgdShape" presStyleLbl="node1" presStyleIdx="2" presStyleCnt="3"/>
      <dgm:spPr/>
    </dgm:pt>
    <dgm:pt modelId="{B21BBC27-A7F8-48C2-859C-6E6C733D331C}" type="pres">
      <dgm:prSet presAssocID="{32BEC703-F0C1-4758-B4FC-55B84BF1BAFC}" presName="nodeTx" presStyleLbl="node1" presStyleIdx="2" presStyleCnt="3">
        <dgm:presLayoutVars>
          <dgm:bulletEnabled val="1"/>
        </dgm:presLayoutVars>
      </dgm:prSet>
      <dgm:spPr/>
    </dgm:pt>
    <dgm:pt modelId="{EA87B4DC-6772-47CA-A6D5-CAB9C43A4B4E}" type="pres">
      <dgm:prSet presAssocID="{32BEC703-F0C1-4758-B4FC-55B84BF1BAFC}" presName="invisiNode" presStyleLbl="node1" presStyleIdx="2" presStyleCnt="3"/>
      <dgm:spPr/>
    </dgm:pt>
    <dgm:pt modelId="{79A0C010-E56B-43BA-A518-DD8F2EBB40EC}" type="pres">
      <dgm:prSet presAssocID="{32BEC703-F0C1-4758-B4FC-55B84BF1BAFC}"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26DC8117-93B9-4A89-82AB-0A016176B4A7}" type="presOf" srcId="{32BEC703-F0C1-4758-B4FC-55B84BF1BAFC}" destId="{B21BBC27-A7F8-48C2-859C-6E6C733D331C}" srcOrd="1" destOrd="0" presId="urn:microsoft.com/office/officeart/2005/8/layout/hList7"/>
    <dgm:cxn modelId="{82899D24-2F84-48C5-923E-AC421F2B078A}" type="presOf" srcId="{E9C8701E-35FB-4BE6-9970-3C1A7CDB315D}" destId="{A81279FB-2E5A-4D04-AD35-384A6896586A}" srcOrd="0" destOrd="0" presId="urn:microsoft.com/office/officeart/2005/8/layout/hList7"/>
    <dgm:cxn modelId="{2A020F47-9221-4EFA-A1EC-8FC07CA41774}" type="presOf" srcId="{3C367941-9AD8-4F87-BB30-866CAAD5C933}" destId="{A90ED86E-EAA7-4405-A2F6-F438E19C44A7}" srcOrd="0" destOrd="0" presId="urn:microsoft.com/office/officeart/2005/8/layout/hList7"/>
    <dgm:cxn modelId="{57CADA67-092F-4A82-9CC5-FCEC485BDFFF}" type="presOf" srcId="{36EC7922-31E9-434D-8A69-28CDACBDD75C}" destId="{D9E8E316-97E2-4D45-A9D4-7A9FDE89C5A6}" srcOrd="1" destOrd="0" presId="urn:microsoft.com/office/officeart/2005/8/layout/hList7"/>
    <dgm:cxn modelId="{561E7369-9BE6-4B94-8B45-0E54AF5BEEBB}" type="presOf" srcId="{32BEC703-F0C1-4758-B4FC-55B84BF1BAFC}" destId="{5F95F821-69D7-4661-BD41-18A9DD327F93}" srcOrd="0" destOrd="0" presId="urn:microsoft.com/office/officeart/2005/8/layout/hList7"/>
    <dgm:cxn modelId="{04CD7956-2E16-4090-9291-B6B44A2FE0E2}" srcId="{04E7AC29-B6B1-4712-9A75-2F582F28E62A}" destId="{32BEC703-F0C1-4758-B4FC-55B84BF1BAFC}" srcOrd="2" destOrd="0" parTransId="{8F704B2A-B041-47C1-B5AE-DE050E0AECE4}" sibTransId="{5FEF0BFB-739C-447C-8B65-6BFDAF3C197E}"/>
    <dgm:cxn modelId="{9179CA76-C559-415F-A95D-54740035545D}" type="presOf" srcId="{04E7AC29-B6B1-4712-9A75-2F582F28E62A}" destId="{AEB41C5B-AF1D-4907-B759-2B9EA23530D2}" srcOrd="0" destOrd="0" presId="urn:microsoft.com/office/officeart/2005/8/layout/hList7"/>
    <dgm:cxn modelId="{CD1E4278-1F70-4D5D-8810-D189EDC88180}" srcId="{04E7AC29-B6B1-4712-9A75-2F582F28E62A}" destId="{36EC7922-31E9-434D-8A69-28CDACBDD75C}" srcOrd="1" destOrd="0" parTransId="{CBA6E6F0-EE5C-44A2-8CC1-085124F5662B}" sibTransId="{73F0BFA0-9978-43BF-A9F5-98409BB7EF26}"/>
    <dgm:cxn modelId="{354A24AA-5F18-4461-AA5C-7192BCC09016}" type="presOf" srcId="{E9C8701E-35FB-4BE6-9970-3C1A7CDB315D}" destId="{FCFBE665-CC7D-435F-8843-637C254F8401}" srcOrd="1" destOrd="0" presId="urn:microsoft.com/office/officeart/2005/8/layout/hList7"/>
    <dgm:cxn modelId="{4FF88BD9-B643-487B-AFF6-3C237CC6F54E}" type="presOf" srcId="{73F0BFA0-9978-43BF-A9F5-98409BB7EF26}" destId="{86872A68-9CAB-49B9-AB44-A994D3D4C07B}" srcOrd="0" destOrd="0" presId="urn:microsoft.com/office/officeart/2005/8/layout/hList7"/>
    <dgm:cxn modelId="{EF57C3FB-69DD-4A1A-8FB7-61F2204CFF9C}" srcId="{04E7AC29-B6B1-4712-9A75-2F582F28E62A}" destId="{E9C8701E-35FB-4BE6-9970-3C1A7CDB315D}" srcOrd="0" destOrd="0" parTransId="{D7E8728C-6474-45E5-960C-CD99EFE71B6C}" sibTransId="{3C367941-9AD8-4F87-BB30-866CAAD5C933}"/>
    <dgm:cxn modelId="{D14726FD-7708-4684-9EFE-3E951E799B0B}" type="presOf" srcId="{36EC7922-31E9-434D-8A69-28CDACBDD75C}" destId="{22F32A3B-74A7-4DF6-AB52-C95D8639C603}" srcOrd="0" destOrd="0" presId="urn:microsoft.com/office/officeart/2005/8/layout/hList7"/>
    <dgm:cxn modelId="{7022AA5C-9A33-4F3D-B406-52DBEA23AB48}" type="presParOf" srcId="{AEB41C5B-AF1D-4907-B759-2B9EA23530D2}" destId="{BA77FF69-BA93-4361-B082-FACACBB7D362}" srcOrd="0" destOrd="0" presId="urn:microsoft.com/office/officeart/2005/8/layout/hList7"/>
    <dgm:cxn modelId="{5F197F32-A16E-40F9-9397-1897D1FE5FE6}" type="presParOf" srcId="{AEB41C5B-AF1D-4907-B759-2B9EA23530D2}" destId="{E8D4B150-96B3-4510-A21A-D304F5AFD731}" srcOrd="1" destOrd="0" presId="urn:microsoft.com/office/officeart/2005/8/layout/hList7"/>
    <dgm:cxn modelId="{B7B0CE4C-E5A3-4714-B73E-DD2676B1A3D4}" type="presParOf" srcId="{E8D4B150-96B3-4510-A21A-D304F5AFD731}" destId="{EC483D67-6025-4185-B73D-FEBF8A2A515A}" srcOrd="0" destOrd="0" presId="urn:microsoft.com/office/officeart/2005/8/layout/hList7"/>
    <dgm:cxn modelId="{E0746677-7676-4035-BE8E-78C87972A305}" type="presParOf" srcId="{EC483D67-6025-4185-B73D-FEBF8A2A515A}" destId="{A81279FB-2E5A-4D04-AD35-384A6896586A}" srcOrd="0" destOrd="0" presId="urn:microsoft.com/office/officeart/2005/8/layout/hList7"/>
    <dgm:cxn modelId="{B0B2345E-3900-483A-A00F-36FD11CA2A4A}" type="presParOf" srcId="{EC483D67-6025-4185-B73D-FEBF8A2A515A}" destId="{FCFBE665-CC7D-435F-8843-637C254F8401}" srcOrd="1" destOrd="0" presId="urn:microsoft.com/office/officeart/2005/8/layout/hList7"/>
    <dgm:cxn modelId="{BAC05A2D-D11A-4599-A3CD-FE90526FEAD5}" type="presParOf" srcId="{EC483D67-6025-4185-B73D-FEBF8A2A515A}" destId="{F31F8D66-3EAB-488A-83DF-600D24715A9B}" srcOrd="2" destOrd="0" presId="urn:microsoft.com/office/officeart/2005/8/layout/hList7"/>
    <dgm:cxn modelId="{CEBCC116-97DD-4093-8020-3E1F40410054}" type="presParOf" srcId="{EC483D67-6025-4185-B73D-FEBF8A2A515A}" destId="{CF6E28FC-CECB-42CE-A06C-19CE0D0EA094}" srcOrd="3" destOrd="0" presId="urn:microsoft.com/office/officeart/2005/8/layout/hList7"/>
    <dgm:cxn modelId="{10D58E17-C00D-469B-8A11-A6FA9864688E}" type="presParOf" srcId="{E8D4B150-96B3-4510-A21A-D304F5AFD731}" destId="{A90ED86E-EAA7-4405-A2F6-F438E19C44A7}" srcOrd="1" destOrd="0" presId="urn:microsoft.com/office/officeart/2005/8/layout/hList7"/>
    <dgm:cxn modelId="{94E39712-3C4F-4902-95AF-A1DF0E1E830F}" type="presParOf" srcId="{E8D4B150-96B3-4510-A21A-D304F5AFD731}" destId="{BA37FF94-EA8F-4AC5-B440-433979039BFF}" srcOrd="2" destOrd="0" presId="urn:microsoft.com/office/officeart/2005/8/layout/hList7"/>
    <dgm:cxn modelId="{482143F9-7B65-4E77-987F-8AE0C08EAC26}" type="presParOf" srcId="{BA37FF94-EA8F-4AC5-B440-433979039BFF}" destId="{22F32A3B-74A7-4DF6-AB52-C95D8639C603}" srcOrd="0" destOrd="0" presId="urn:microsoft.com/office/officeart/2005/8/layout/hList7"/>
    <dgm:cxn modelId="{61CC5CA6-292C-4303-9574-5727CA710887}" type="presParOf" srcId="{BA37FF94-EA8F-4AC5-B440-433979039BFF}" destId="{D9E8E316-97E2-4D45-A9D4-7A9FDE89C5A6}" srcOrd="1" destOrd="0" presId="urn:microsoft.com/office/officeart/2005/8/layout/hList7"/>
    <dgm:cxn modelId="{0B480C9C-E01E-4BD3-AB35-EC73E5860075}" type="presParOf" srcId="{BA37FF94-EA8F-4AC5-B440-433979039BFF}" destId="{6D1623A2-8755-4D71-BCF8-63C9000B310F}" srcOrd="2" destOrd="0" presId="urn:microsoft.com/office/officeart/2005/8/layout/hList7"/>
    <dgm:cxn modelId="{5A1FEC26-A2B1-42AC-8C3C-B38975B49512}" type="presParOf" srcId="{BA37FF94-EA8F-4AC5-B440-433979039BFF}" destId="{B862B547-C5AF-4F7B-A0CB-A00378935A7E}" srcOrd="3" destOrd="0" presId="urn:microsoft.com/office/officeart/2005/8/layout/hList7"/>
    <dgm:cxn modelId="{5E0BB54D-B1C0-47CD-B1EC-30FAB2B6EB24}" type="presParOf" srcId="{E8D4B150-96B3-4510-A21A-D304F5AFD731}" destId="{86872A68-9CAB-49B9-AB44-A994D3D4C07B}" srcOrd="3" destOrd="0" presId="urn:microsoft.com/office/officeart/2005/8/layout/hList7"/>
    <dgm:cxn modelId="{76C76213-112D-42D3-B97F-337F15419B63}" type="presParOf" srcId="{E8D4B150-96B3-4510-A21A-D304F5AFD731}" destId="{F74D4554-C556-43BC-B5EC-FF335A95A59E}" srcOrd="4" destOrd="0" presId="urn:microsoft.com/office/officeart/2005/8/layout/hList7"/>
    <dgm:cxn modelId="{1AEADDAF-3C18-431E-A76C-575E6B45A792}" type="presParOf" srcId="{F74D4554-C556-43BC-B5EC-FF335A95A59E}" destId="{5F95F821-69D7-4661-BD41-18A9DD327F93}" srcOrd="0" destOrd="0" presId="urn:microsoft.com/office/officeart/2005/8/layout/hList7"/>
    <dgm:cxn modelId="{1D916F4F-590F-4F5B-AF9E-0F5DFDB8EE63}" type="presParOf" srcId="{F74D4554-C556-43BC-B5EC-FF335A95A59E}" destId="{B21BBC27-A7F8-48C2-859C-6E6C733D331C}" srcOrd="1" destOrd="0" presId="urn:microsoft.com/office/officeart/2005/8/layout/hList7"/>
    <dgm:cxn modelId="{A15E5F56-5D9C-46CF-BD56-98B189779D2B}" type="presParOf" srcId="{F74D4554-C556-43BC-B5EC-FF335A95A59E}" destId="{EA87B4DC-6772-47CA-A6D5-CAB9C43A4B4E}" srcOrd="2" destOrd="0" presId="urn:microsoft.com/office/officeart/2005/8/layout/hList7"/>
    <dgm:cxn modelId="{32119F6C-2031-4C05-A452-9D521F6AA79D}" type="presParOf" srcId="{F74D4554-C556-43BC-B5EC-FF335A95A59E}" destId="{79A0C010-E56B-43BA-A518-DD8F2EBB40EC}" srcOrd="3" destOrd="0" presId="urn:microsoft.com/office/officeart/2005/8/layout/hList7"/>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422860" cy="3375497"/>
        <a:chOff x="0" y="0"/>
        <a:chExt cx="9422860" cy="3375497"/>
      </a:xfrm>
    </dsp:grpSpPr>
    <dsp:sp modelId="{1B5BAC81-938F-4A90-9FAF-B377DBBD06EC}">
      <dsp:nvSpPr>
        <dsp:cNvPr id="3" name="Rounded Rectangle 2"/>
        <dsp:cNvSpPr/>
      </dsp:nvSpPr>
      <dsp:spPr bwMode="white">
        <a:xfrm>
          <a:off x="3246772" y="90721"/>
          <a:ext cx="3183421" cy="2194299"/>
        </a:xfrm>
        <a:prstGeom prst="roundRect">
          <a:avLst/>
        </a:prstGeom>
        <a:blipFill>
          <a:blip r:embed="rId1">
            <a:extLst>
              <a:ext uri="{28A0092B-C50C-407E-A947-70E740481C1C}">
                <a14:useLocalDpi xmlns:a14="http://schemas.microsoft.com/office/drawing/2010/main" val="0"/>
              </a:ext>
            </a:extLst>
          </a:blip>
          <a:srcRect/>
          <a:stretch>
            <a:fillRect l="-2000" r="-2000"/>
          </a:stretch>
        </a:blipFill>
      </dsp:spPr>
      <dsp:style>
        <a:lnRef idx="2">
          <a:schemeClr val="lt1"/>
        </a:lnRef>
        <a:fillRef idx="1">
          <a:schemeClr val="accent1"/>
        </a:fillRef>
        <a:effectRef idx="0">
          <a:scrgbClr r="0" g="0" b="0"/>
        </a:effectRef>
        <a:fontRef idx="minor">
          <a:schemeClr val="lt1"/>
        </a:fontRef>
      </dsp:style>
      <dsp:txXfrm>
        <a:off x="3246772" y="90721"/>
        <a:ext cx="3183421" cy="2194299"/>
      </dsp:txXfrm>
    </dsp:sp>
    <dsp:sp modelId="{FDAB78F8-18CC-49A5-A52D-069A1D195806}">
      <dsp:nvSpPr>
        <dsp:cNvPr id="4" name="Rounded Rectangle 3"/>
        <dsp:cNvSpPr/>
      </dsp:nvSpPr>
      <dsp:spPr bwMode="white">
        <a:xfrm>
          <a:off x="3204217" y="1935579"/>
          <a:ext cx="3183421" cy="1181545"/>
        </a:xfrm>
        <a:prstGeom prst="roundRect">
          <a:avLst/>
        </a:prstGeom>
      </dsp:spPr>
      <dsp:style>
        <a:lnRef idx="0">
          <a:schemeClr val="dk1">
            <a:alpha val="0"/>
          </a:schemeClr>
        </a:lnRef>
        <a:fillRef idx="0">
          <a:schemeClr val="lt1">
            <a:alpha val="0"/>
          </a:schemeClr>
        </a:fillRef>
        <a:effectRef idx="0">
          <a:scrgbClr r="0" g="0" b="0"/>
        </a:effectRef>
        <a:fontRef idx="minor"/>
      </dsp:style>
      <dsp:txBody>
        <a:bodyPr lIns="241808" tIns="241808" rIns="241808" bIns="0" anchor="t"/>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dirty="0">
              <a:solidFill>
                <a:schemeClr val="tx1"/>
              </a:solidFill>
              <a:latin typeface="Calibri" panose="020F0502020204030204" pitchFamily="34" charset="0"/>
              <a:cs typeface="Calibri" panose="020F0502020204030204" pitchFamily="34" charset="0"/>
            </a:rPr>
            <a:t>Marwadi Food</a:t>
          </a:r>
          <a:endParaRPr>
            <a:solidFill>
              <a:schemeClr val="tx1"/>
            </a:solidFill>
          </a:endParaRPr>
        </a:p>
      </dsp:txBody>
      <dsp:txXfrm>
        <a:off x="3204217" y="1935579"/>
        <a:ext cx="3183421" cy="11815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30250"/>
        <a:chOff x="0" y="0"/>
        <a:chExt cx="10571998" cy="1430250"/>
      </a:xfrm>
    </dsp:grpSpPr>
    <dsp:sp modelId="{69F74454-2063-4B75-9994-221E9CFF93B2}">
      <dsp:nvSpPr>
        <dsp:cNvPr id="4" name="Pentagon 3"/>
        <dsp:cNvSpPr/>
      </dsp:nvSpPr>
      <dsp:spPr bwMode="white">
        <a:xfrm rot="10800000">
          <a:off x="2128372" y="0"/>
          <a:ext cx="7030379" cy="1430250"/>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0700" tIns="236219" rIns="440944"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Technology</a:t>
          </a:r>
          <a:endParaRPr lang="en-US" dirty="0">
            <a:latin typeface="Calibri" panose="020F0502020204030204" pitchFamily="34" charset="0"/>
            <a:cs typeface="Calibri" panose="020F0502020204030204" pitchFamily="34" charset="0"/>
          </a:endParaRPr>
        </a:p>
      </dsp:txBody>
      <dsp:txXfrm rot="10800000">
        <a:off x="2128372" y="0"/>
        <a:ext cx="7030379" cy="1430250"/>
      </dsp:txXfrm>
    </dsp:sp>
    <dsp:sp modelId="{04792DB7-78A0-4F5F-9543-877A3C60E2C8}">
      <dsp:nvSpPr>
        <dsp:cNvPr id="3" name="Oval 2"/>
        <dsp:cNvSpPr/>
      </dsp:nvSpPr>
      <dsp:spPr bwMode="white">
        <a:xfrm>
          <a:off x="1413247" y="0"/>
          <a:ext cx="1430250" cy="1430250"/>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13247" y="0"/>
        <a:ext cx="1430250" cy="14302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4402448"/>
        <a:chOff x="0" y="0"/>
        <a:chExt cx="8128000" cy="4402448"/>
      </a:xfrm>
    </dsp:grpSpPr>
    <dsp:sp modelId="{A81279FB-2E5A-4D04-AD35-384A6896586A}">
      <dsp:nvSpPr>
        <dsp:cNvPr id="4" name="Rounded Rectangle 3"/>
        <dsp:cNvSpPr/>
      </dsp:nvSpPr>
      <dsp:spPr bwMode="white">
        <a:xfrm>
          <a:off x="0"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gn="ctr">
            <a:lnSpc>
              <a:spcPct val="100000"/>
            </a:lnSpc>
            <a:spcBef>
              <a:spcPct val="0"/>
            </a:spcBef>
            <a:spcAft>
              <a:spcPct val="35000"/>
            </a:spcAft>
          </a:pPr>
          <a:r>
            <a:rPr lang="en-US" dirty="0">
              <a:latin typeface="Calibri" panose="020F0502020204030204" pitchFamily="34" charset="0"/>
              <a:cs typeface="Calibri" panose="020F0502020204030204" pitchFamily="34" charset="0"/>
            </a:rPr>
            <a:t>MySQL</a:t>
          </a:r>
        </a:p>
      </dsp:txBody>
      <dsp:txXfrm>
        <a:off x="0" y="0"/>
        <a:ext cx="2656209" cy="4402448"/>
      </dsp:txXfrm>
    </dsp:sp>
    <dsp:sp modelId="{CF6E28FC-CECB-42CE-A06C-19CE0D0EA094}">
      <dsp:nvSpPr>
        <dsp:cNvPr id="6" name="Oval 5"/>
        <dsp:cNvSpPr/>
      </dsp:nvSpPr>
      <dsp:spPr bwMode="white">
        <a:xfrm>
          <a:off x="595097" y="264147"/>
          <a:ext cx="1466015" cy="1466015"/>
        </a:xfrm>
        <a:prstGeom prst="ellipse">
          <a:avLst/>
        </a:prstGeom>
        <a:blipFill>
          <a:blip r:embed="rId1">
            <a:extLst>
              <a:ext uri="{28A0092B-C50C-407E-A947-70E740481C1C}">
                <a14:useLocalDpi xmlns:a14="http://schemas.microsoft.com/office/drawing/2010/main" val="0"/>
              </a:ext>
            </a:extLst>
          </a:blip>
          <a:srcRect/>
          <a:stretch>
            <a:fillRect l="-30000" r="-30000"/>
          </a:stretch>
        </a:blipFill>
      </dsp:spPr>
      <dsp:style>
        <a:lnRef idx="0">
          <a:schemeClr val="lt1"/>
        </a:lnRef>
        <a:fillRef idx="1">
          <a:schemeClr val="accent1">
            <a:tint val="50000"/>
          </a:schemeClr>
        </a:fillRef>
        <a:effectRef idx="2">
          <a:scrgbClr r="0" g="0" b="0"/>
        </a:effectRef>
        <a:fontRef idx="minor"/>
      </dsp:style>
      <dsp:txXfrm>
        <a:off x="595097" y="264147"/>
        <a:ext cx="1466015" cy="1466015"/>
      </dsp:txXfrm>
    </dsp:sp>
    <dsp:sp modelId="{22F32A3B-74A7-4DF6-AB52-C95D8639C603}">
      <dsp:nvSpPr>
        <dsp:cNvPr id="8" name="Rounded Rectangle 7"/>
        <dsp:cNvSpPr/>
      </dsp:nvSpPr>
      <dsp:spPr bwMode="white">
        <a:xfrm>
          <a:off x="2735895"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dirty="0">
              <a:latin typeface="Calibri" panose="020F0502020204030204" pitchFamily="34" charset="0"/>
              <a:cs typeface="Calibri" panose="020F0502020204030204" pitchFamily="34" charset="0"/>
            </a:rPr>
            <a:t>jQuery</a:t>
          </a:r>
        </a:p>
      </dsp:txBody>
      <dsp:txXfrm>
        <a:off x="2735895" y="0"/>
        <a:ext cx="2656209" cy="4402448"/>
      </dsp:txXfrm>
    </dsp:sp>
    <dsp:sp modelId="{B862B547-C5AF-4F7B-A0CB-A00378935A7E}">
      <dsp:nvSpPr>
        <dsp:cNvPr id="10" name="Oval 9"/>
        <dsp:cNvSpPr/>
      </dsp:nvSpPr>
      <dsp:spPr bwMode="white">
        <a:xfrm>
          <a:off x="3330992" y="264147"/>
          <a:ext cx="1466015" cy="1466015"/>
        </a:xfrm>
        <a:prstGeom prst="ellipse">
          <a:avLst/>
        </a:prstGeom>
        <a:blipFill>
          <a:blip r:embed="rId2">
            <a:extLst>
              <a:ext uri="{28A0092B-C50C-407E-A947-70E740481C1C}">
                <a14:useLocalDpi xmlns:a14="http://schemas.microsoft.com/office/drawing/2010/main" val="0"/>
              </a:ext>
            </a:extLst>
          </a:blip>
          <a:srcRect/>
          <a:stretch>
            <a:fillRect l="-33000" r="-33000"/>
          </a:stretch>
        </a:blipFill>
      </dsp:spPr>
      <dsp:style>
        <a:lnRef idx="0">
          <a:schemeClr val="lt1"/>
        </a:lnRef>
        <a:fillRef idx="1">
          <a:schemeClr val="accent1">
            <a:tint val="50000"/>
          </a:schemeClr>
        </a:fillRef>
        <a:effectRef idx="2">
          <a:scrgbClr r="0" g="0" b="0"/>
        </a:effectRef>
        <a:fontRef idx="minor"/>
      </dsp:style>
      <dsp:txXfrm>
        <a:off x="3330992" y="264147"/>
        <a:ext cx="1466015" cy="1466015"/>
      </dsp:txXfrm>
    </dsp:sp>
    <dsp:sp modelId="{5F95F821-69D7-4661-BD41-18A9DD327F93}">
      <dsp:nvSpPr>
        <dsp:cNvPr id="12" name="Rounded Rectangle 11"/>
        <dsp:cNvSpPr/>
      </dsp:nvSpPr>
      <dsp:spPr bwMode="white">
        <a:xfrm>
          <a:off x="5471791"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dirty="0">
              <a:latin typeface="Calibri" panose="020F0502020204030204" pitchFamily="34" charset="0"/>
              <a:cs typeface="Calibri" panose="020F0502020204030204" pitchFamily="34" charset="0"/>
            </a:rPr>
            <a:t>Bootstrap</a:t>
          </a:r>
        </a:p>
      </dsp:txBody>
      <dsp:txXfrm>
        <a:off x="5471791" y="0"/>
        <a:ext cx="2656209" cy="4402448"/>
      </dsp:txXfrm>
    </dsp:sp>
    <dsp:sp modelId="{79A0C010-E56B-43BA-A518-DD8F2EBB40EC}">
      <dsp:nvSpPr>
        <dsp:cNvPr id="14" name="Oval 13"/>
        <dsp:cNvSpPr/>
      </dsp:nvSpPr>
      <dsp:spPr bwMode="white">
        <a:xfrm>
          <a:off x="6066888" y="264147"/>
          <a:ext cx="1466015" cy="1466015"/>
        </a:xfrm>
        <a:prstGeom prst="ellipse">
          <a:avLst/>
        </a:prstGeom>
        <a:blipFill>
          <a:blip r:embed="rId3">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6066888" y="264147"/>
        <a:ext cx="1466015" cy="1466015"/>
      </dsp:txXfrm>
    </dsp:sp>
    <dsp:sp modelId="{BA77FF69-BA93-4361-B082-FACACBB7D362}">
      <dsp:nvSpPr>
        <dsp:cNvPr id="3" name="Left-Right Arrow 2"/>
        <dsp:cNvSpPr/>
      </dsp:nvSpPr>
      <dsp:spPr bwMode="white">
        <a:xfrm>
          <a:off x="325120" y="3521958"/>
          <a:ext cx="7477760" cy="660367"/>
        </a:xfrm>
        <a:prstGeom prst="leftRightArrow">
          <a:avLst/>
        </a:prstGeom>
      </dsp:spPr>
      <dsp:style>
        <a:lnRef idx="0">
          <a:schemeClr val="lt1"/>
        </a:lnRef>
        <a:fillRef idx="3">
          <a:schemeClr val="accent1">
            <a:tint val="60000"/>
          </a:schemeClr>
        </a:fillRef>
        <a:effectRef idx="2">
          <a:scrgbClr r="0" g="0" b="0"/>
        </a:effectRef>
        <a:fontRef idx="minor"/>
      </dsp:style>
      <dsp:txXfrm>
        <a:off x="325120" y="3521958"/>
        <a:ext cx="7477760" cy="660367"/>
      </dsp:txXfrm>
    </dsp:sp>
    <dsp:sp modelId="{F31F8D66-3EAB-488A-83DF-600D24715A9B}">
      <dsp:nvSpPr>
        <dsp:cNvPr id="5" name="Rounded Rectangle 4" hidden="1"/>
        <dsp:cNvSpPr/>
      </dsp:nvSpPr>
      <dsp:spPr>
        <a:xfrm>
          <a:off x="1314824" y="0"/>
          <a:ext cx="26562" cy="264147"/>
        </a:xfrm>
        <a:prstGeom prst="roundRect">
          <a:avLst>
            <a:gd name="adj" fmla="val 10000"/>
          </a:avLst>
        </a:prstGeom>
      </dsp:spPr>
      <dsp:txXfrm>
        <a:off x="1314824" y="0"/>
        <a:ext cx="26562" cy="264147"/>
      </dsp:txXfrm>
    </dsp:sp>
    <dsp:sp modelId="{A90ED86E-EAA7-4405-A2F6-F438E19C44A7}">
      <dsp:nvSpPr>
        <dsp:cNvPr id="7" name="Rectangles 6" hidden="1"/>
        <dsp:cNvSpPr/>
      </dsp:nvSpPr>
      <dsp:spPr>
        <a:xfrm>
          <a:off x="2656209" y="2201224"/>
          <a:ext cx="79686" cy="0"/>
        </a:xfrm>
        <a:prstGeom prst="rect">
          <a:avLst/>
        </a:prstGeom>
      </dsp:spPr>
      <dsp:txXfrm>
        <a:off x="2656209" y="2201224"/>
        <a:ext cx="79686" cy="0"/>
      </dsp:txXfrm>
    </dsp:sp>
    <dsp:sp modelId="{6D1623A2-8755-4D71-BCF8-63C9000B310F}">
      <dsp:nvSpPr>
        <dsp:cNvPr id="9" name="Rounded Rectangle 8" hidden="1"/>
        <dsp:cNvSpPr/>
      </dsp:nvSpPr>
      <dsp:spPr>
        <a:xfrm>
          <a:off x="4050719" y="0"/>
          <a:ext cx="26562" cy="264147"/>
        </a:xfrm>
        <a:prstGeom prst="roundRect">
          <a:avLst>
            <a:gd name="adj" fmla="val 10000"/>
          </a:avLst>
        </a:prstGeom>
      </dsp:spPr>
      <dsp:txXfrm>
        <a:off x="4050719" y="0"/>
        <a:ext cx="26562" cy="264147"/>
      </dsp:txXfrm>
    </dsp:sp>
    <dsp:sp modelId="{86872A68-9CAB-49B9-AB44-A994D3D4C07B}">
      <dsp:nvSpPr>
        <dsp:cNvPr id="11" name="Rectangles 10" hidden="1"/>
        <dsp:cNvSpPr/>
      </dsp:nvSpPr>
      <dsp:spPr>
        <a:xfrm>
          <a:off x="5392105" y="2201224"/>
          <a:ext cx="79686" cy="0"/>
        </a:xfrm>
        <a:prstGeom prst="rect">
          <a:avLst/>
        </a:prstGeom>
      </dsp:spPr>
      <dsp:txXfrm>
        <a:off x="5392105" y="2201224"/>
        <a:ext cx="79686" cy="0"/>
      </dsp:txXfrm>
    </dsp:sp>
    <dsp:sp modelId="{EA87B4DC-6772-47CA-A6D5-CAB9C43A4B4E}">
      <dsp:nvSpPr>
        <dsp:cNvPr id="13" name="Rounded Rectangle 12" hidden="1"/>
        <dsp:cNvSpPr/>
      </dsp:nvSpPr>
      <dsp:spPr>
        <a:xfrm>
          <a:off x="6786614" y="0"/>
          <a:ext cx="26562" cy="264147"/>
        </a:xfrm>
        <a:prstGeom prst="roundRect">
          <a:avLst>
            <a:gd name="adj" fmla="val 10000"/>
          </a:avLst>
        </a:prstGeom>
      </dsp:spPr>
      <dsp:txXfrm>
        <a:off x="6786614" y="0"/>
        <a:ext cx="26562" cy="2641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49706"/>
        <a:chOff x="0" y="0"/>
        <a:chExt cx="10571998" cy="1449706"/>
      </a:xfrm>
    </dsp:grpSpPr>
    <dsp:sp modelId="{5EE873F8-4D04-44D3-AE23-25565A578D97}">
      <dsp:nvSpPr>
        <dsp:cNvPr id="4" name="Pentagon 3"/>
        <dsp:cNvSpPr/>
      </dsp:nvSpPr>
      <dsp:spPr bwMode="white">
        <a:xfrm rot="10800000">
          <a:off x="2123534" y="0"/>
          <a:ext cx="7030379" cy="144970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9280" tIns="240029" rIns="448056"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en-US" b="1" dirty="0"/>
            <a:t>Project Goals</a:t>
          </a:r>
          <a:endParaRPr lang="en-US" dirty="0"/>
        </a:p>
      </dsp:txBody>
      <dsp:txXfrm rot="10800000">
        <a:off x="2123534" y="0"/>
        <a:ext cx="7030379" cy="1449706"/>
      </dsp:txXfrm>
    </dsp:sp>
    <dsp:sp modelId="{67717E49-0E2F-4C3C-9BAD-B8BB539D39BF}">
      <dsp:nvSpPr>
        <dsp:cNvPr id="3" name="Oval 2"/>
        <dsp:cNvSpPr/>
      </dsp:nvSpPr>
      <dsp:spPr bwMode="white">
        <a:xfrm>
          <a:off x="1408383" y="0"/>
          <a:ext cx="1449706" cy="1449706"/>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08383" y="0"/>
        <a:ext cx="1449706" cy="14497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192000" cy="4590661"/>
        <a:chOff x="0" y="0"/>
        <a:chExt cx="12192000" cy="4590661"/>
      </a:xfrm>
    </dsp:grpSpPr>
    <dsp:sp modelId="{8FF36062-F455-493D-9FF1-C8C2FB19317C}">
      <dsp:nvSpPr>
        <dsp:cNvPr id="3" name="Notched Right Arrow 2"/>
        <dsp:cNvSpPr/>
      </dsp:nvSpPr>
      <dsp:spPr bwMode="white">
        <a:xfrm>
          <a:off x="0" y="1377198"/>
          <a:ext cx="12192000" cy="1836264"/>
        </a:xfrm>
        <a:prstGeom prst="notchedRightArrow">
          <a:avLst/>
        </a:prstGeom>
      </dsp:spPr>
      <dsp:style>
        <a:lnRef idx="0">
          <a:schemeClr val="accent1"/>
        </a:lnRef>
        <a:fillRef idx="1">
          <a:schemeClr val="accent1">
            <a:tint val="40000"/>
          </a:schemeClr>
        </a:fillRef>
        <a:effectRef idx="2">
          <a:scrgbClr r="0" g="0" b="0"/>
        </a:effectRef>
        <a:fontRef idx="minor"/>
      </dsp:style>
      <dsp:txXfrm>
        <a:off x="0" y="1377198"/>
        <a:ext cx="12192000" cy="1836264"/>
      </dsp:txXfrm>
    </dsp:sp>
    <dsp:sp modelId="{D5F6EA88-0F86-47D6-B30E-491F9F58AB4C}">
      <dsp:nvSpPr>
        <dsp:cNvPr id="4" name="Rectangles 3"/>
        <dsp:cNvSpPr/>
      </dsp:nvSpPr>
      <dsp:spPr bwMode="white">
        <a:xfrm>
          <a:off x="0" y="0"/>
          <a:ext cx="2644048" cy="1836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568" tIns="99568" rIns="99568" bIns="99568" anchor="b"/>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a:solidFill>
                <a:schemeClr val="tx1"/>
              </a:solidFill>
              <a:latin typeface="Calibri" panose="020F0502020204030204" pitchFamily="34" charset="0"/>
              <a:cs typeface="Calibri" panose="020F0502020204030204" pitchFamily="34" charset="0"/>
            </a:rPr>
            <a:t>The motive of this project is to make user friendly and responsive system for the user. We also are planning to include the ordering system for the users who are unable to reach the mesh due to their health issues or any other personal issues.</a:t>
          </a:r>
          <a:endParaRPr>
            <a:solidFill>
              <a:schemeClr val="tx1"/>
            </a:solidFill>
          </a:endParaRPr>
        </a:p>
      </dsp:txBody>
      <dsp:txXfrm>
        <a:off x="0" y="0"/>
        <a:ext cx="2644048" cy="1836264"/>
      </dsp:txXfrm>
    </dsp:sp>
    <dsp:sp modelId="{FAD0F936-3844-48F3-88AB-CDD1D8047BA0}">
      <dsp:nvSpPr>
        <dsp:cNvPr id="5" name="Oval 4"/>
        <dsp:cNvSpPr/>
      </dsp:nvSpPr>
      <dsp:spPr bwMode="white">
        <a:xfrm>
          <a:off x="1092491" y="2065797"/>
          <a:ext cx="459066" cy="459066"/>
        </a:xfrm>
        <a:prstGeom prst="ellipse">
          <a:avLst/>
        </a:prstGeom>
      </dsp:spPr>
      <dsp:style>
        <a:lnRef idx="0">
          <a:schemeClr val="lt1"/>
        </a:lnRef>
        <a:fillRef idx="3">
          <a:schemeClr val="accent1"/>
        </a:fillRef>
        <a:effectRef idx="2">
          <a:scrgbClr r="0" g="0" b="0"/>
        </a:effectRef>
        <a:fontRef idx="minor">
          <a:schemeClr val="lt1"/>
        </a:fontRef>
      </dsp:style>
      <dsp:txXfrm>
        <a:off x="1092491" y="2065797"/>
        <a:ext cx="459066" cy="459066"/>
      </dsp:txXfrm>
    </dsp:sp>
    <dsp:sp modelId="{5C049665-97AC-4E9E-B84D-9FA17BB4231A}">
      <dsp:nvSpPr>
        <dsp:cNvPr id="6" name="Rectangles 5"/>
        <dsp:cNvSpPr/>
      </dsp:nvSpPr>
      <dsp:spPr bwMode="white">
        <a:xfrm>
          <a:off x="2776251" y="2754397"/>
          <a:ext cx="2644048" cy="1836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568" tIns="99568" rIns="99568" bIns="99568"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a:solidFill>
                <a:schemeClr val="tx1"/>
              </a:solidFill>
              <a:latin typeface="Calibri" panose="020F0502020204030204" pitchFamily="34" charset="0"/>
              <a:cs typeface="Calibri" panose="020F0502020204030204" pitchFamily="34" charset="0"/>
            </a:rPr>
            <a:t>We are including user to wide variety including hostel students, normal out- student, faculties and also the special visitors in university. </a:t>
          </a:r>
          <a:endParaRPr>
            <a:solidFill>
              <a:schemeClr val="tx1"/>
            </a:solidFill>
          </a:endParaRPr>
        </a:p>
      </dsp:txBody>
      <dsp:txXfrm>
        <a:off x="2776251" y="2754397"/>
        <a:ext cx="2644048" cy="1836264"/>
      </dsp:txXfrm>
    </dsp:sp>
    <dsp:sp modelId="{7C42F05D-D1BD-4282-8247-65220BBD35BA}">
      <dsp:nvSpPr>
        <dsp:cNvPr id="7" name="Oval 6"/>
        <dsp:cNvSpPr/>
      </dsp:nvSpPr>
      <dsp:spPr bwMode="white">
        <a:xfrm>
          <a:off x="3868742" y="2065797"/>
          <a:ext cx="459066" cy="459066"/>
        </a:xfrm>
        <a:prstGeom prst="ellipse">
          <a:avLst/>
        </a:prstGeom>
      </dsp:spPr>
      <dsp:style>
        <a:lnRef idx="0">
          <a:schemeClr val="lt1"/>
        </a:lnRef>
        <a:fillRef idx="3">
          <a:schemeClr val="accent1"/>
        </a:fillRef>
        <a:effectRef idx="2">
          <a:scrgbClr r="0" g="0" b="0"/>
        </a:effectRef>
        <a:fontRef idx="minor">
          <a:schemeClr val="lt1"/>
        </a:fontRef>
      </dsp:style>
      <dsp:txXfrm>
        <a:off x="3868742" y="2065797"/>
        <a:ext cx="459066" cy="459066"/>
      </dsp:txXfrm>
    </dsp:sp>
    <dsp:sp modelId="{31E5517A-FEA6-4C58-9473-754C39C2DD65}">
      <dsp:nvSpPr>
        <dsp:cNvPr id="8" name="Rectangles 7"/>
        <dsp:cNvSpPr/>
      </dsp:nvSpPr>
      <dsp:spPr bwMode="white">
        <a:xfrm>
          <a:off x="5552501" y="0"/>
          <a:ext cx="2644048" cy="1836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568" tIns="99568" rIns="99568" bIns="99568" anchor="b"/>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a:solidFill>
                <a:schemeClr val="tx1"/>
              </a:solidFill>
              <a:latin typeface="Calibri" panose="020F0502020204030204" pitchFamily="34" charset="0"/>
              <a:cs typeface="Calibri" panose="020F0502020204030204" pitchFamily="34" charset="0"/>
            </a:rPr>
            <a:t>We are also giving some space for the user to give their personal feedback regarding the food they consume which may be positive/negative response, enabling food department to make any changes if required.</a:t>
          </a:r>
          <a:endParaRPr>
            <a:solidFill>
              <a:schemeClr val="tx1"/>
            </a:solidFill>
          </a:endParaRPr>
        </a:p>
      </dsp:txBody>
      <dsp:txXfrm>
        <a:off x="5552501" y="0"/>
        <a:ext cx="2644048" cy="1836264"/>
      </dsp:txXfrm>
    </dsp:sp>
    <dsp:sp modelId="{F8D0DFDF-90E6-4349-9739-DACB9ACFC969}">
      <dsp:nvSpPr>
        <dsp:cNvPr id="9" name="Oval 8"/>
        <dsp:cNvSpPr/>
      </dsp:nvSpPr>
      <dsp:spPr bwMode="white">
        <a:xfrm>
          <a:off x="6644992" y="2065797"/>
          <a:ext cx="459066" cy="459066"/>
        </a:xfrm>
        <a:prstGeom prst="ellipse">
          <a:avLst/>
        </a:prstGeom>
      </dsp:spPr>
      <dsp:style>
        <a:lnRef idx="0">
          <a:schemeClr val="lt1"/>
        </a:lnRef>
        <a:fillRef idx="3">
          <a:schemeClr val="accent1"/>
        </a:fillRef>
        <a:effectRef idx="2">
          <a:scrgbClr r="0" g="0" b="0"/>
        </a:effectRef>
        <a:fontRef idx="minor">
          <a:schemeClr val="lt1"/>
        </a:fontRef>
      </dsp:style>
      <dsp:txXfrm>
        <a:off x="6644992" y="2065797"/>
        <a:ext cx="459066" cy="459066"/>
      </dsp:txXfrm>
    </dsp:sp>
    <dsp:sp modelId="{E77149A8-83E0-4262-AC15-B40782CFBA85}">
      <dsp:nvSpPr>
        <dsp:cNvPr id="10" name="Rectangles 9"/>
        <dsp:cNvSpPr/>
      </dsp:nvSpPr>
      <dsp:spPr bwMode="white">
        <a:xfrm>
          <a:off x="8328752" y="2754397"/>
          <a:ext cx="2644048" cy="18362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9568" tIns="99568" rIns="99568" bIns="99568" anchor="t"/>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400" dirty="0">
              <a:solidFill>
                <a:schemeClr val="tx1"/>
              </a:solidFill>
              <a:latin typeface="Calibri" panose="020F0502020204030204" pitchFamily="34" charset="0"/>
              <a:cs typeface="Calibri" panose="020F0502020204030204" pitchFamily="34" charset="0"/>
            </a:rPr>
            <a:t>This project will save the time which the user used to waste in the previous systems.</a:t>
          </a:r>
          <a:endParaRPr>
            <a:solidFill>
              <a:schemeClr val="tx1"/>
            </a:solidFill>
          </a:endParaRPr>
        </a:p>
      </dsp:txBody>
      <dsp:txXfrm>
        <a:off x="8328752" y="2754397"/>
        <a:ext cx="2644048" cy="1836264"/>
      </dsp:txXfrm>
    </dsp:sp>
    <dsp:sp modelId="{FDC49D36-1B3F-4512-B03B-1442ED7FBF74}">
      <dsp:nvSpPr>
        <dsp:cNvPr id="11" name="Oval 10"/>
        <dsp:cNvSpPr/>
      </dsp:nvSpPr>
      <dsp:spPr bwMode="white">
        <a:xfrm>
          <a:off x="9421243" y="2065797"/>
          <a:ext cx="459066" cy="459066"/>
        </a:xfrm>
        <a:prstGeom prst="ellipse">
          <a:avLst/>
        </a:prstGeom>
      </dsp:spPr>
      <dsp:style>
        <a:lnRef idx="0">
          <a:schemeClr val="lt1"/>
        </a:lnRef>
        <a:fillRef idx="3">
          <a:schemeClr val="accent1"/>
        </a:fillRef>
        <a:effectRef idx="2">
          <a:scrgbClr r="0" g="0" b="0"/>
        </a:effectRef>
        <a:fontRef idx="minor">
          <a:schemeClr val="lt1"/>
        </a:fontRef>
      </dsp:style>
      <dsp:txXfrm>
        <a:off x="9421243" y="2065797"/>
        <a:ext cx="459066" cy="4590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39978"/>
        <a:chOff x="0" y="0"/>
        <a:chExt cx="10571998" cy="1439978"/>
      </a:xfrm>
    </dsp:grpSpPr>
    <dsp:sp modelId="{00DD4A89-03A4-4AA3-BCE7-0F572B78E862}">
      <dsp:nvSpPr>
        <dsp:cNvPr id="4" name="Pentagon 3"/>
        <dsp:cNvSpPr/>
      </dsp:nvSpPr>
      <dsp:spPr bwMode="white">
        <a:xfrm rot="10800000">
          <a:off x="2130804" y="0"/>
          <a:ext cx="7030379" cy="1439978"/>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4990" tIns="236219" rIns="440944"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Output</a:t>
          </a:r>
          <a:endParaRPr lang="en-US" dirty="0">
            <a:latin typeface="Calibri" panose="020F0502020204030204" pitchFamily="34" charset="0"/>
            <a:cs typeface="Calibri" panose="020F0502020204030204" pitchFamily="34" charset="0"/>
          </a:endParaRPr>
        </a:p>
      </dsp:txBody>
      <dsp:txXfrm rot="10800000">
        <a:off x="2130804" y="0"/>
        <a:ext cx="7030379" cy="1439978"/>
      </dsp:txXfrm>
    </dsp:sp>
    <dsp:sp modelId="{8E3E03D1-48DB-4E9B-B2B9-DB631AD67B14}">
      <dsp:nvSpPr>
        <dsp:cNvPr id="3" name="Oval 2"/>
        <dsp:cNvSpPr/>
      </dsp:nvSpPr>
      <dsp:spPr bwMode="white">
        <a:xfrm>
          <a:off x="1410815" y="0"/>
          <a:ext cx="1439978" cy="1439978"/>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10815" y="0"/>
        <a:ext cx="1439978" cy="14399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999167" cy="4618652"/>
        <a:chOff x="0" y="0"/>
        <a:chExt cx="11999167" cy="4618652"/>
      </a:xfrm>
    </dsp:grpSpPr>
    <dsp:sp modelId="{16AD1B3F-16C5-474D-BE5C-6D20D2A1D7B3}">
      <dsp:nvSpPr>
        <dsp:cNvPr id="3" name="Rounded Rectangle 2"/>
        <dsp:cNvSpPr/>
      </dsp:nvSpPr>
      <dsp:spPr bwMode="white">
        <a:xfrm>
          <a:off x="0" y="1809361"/>
          <a:ext cx="1999861" cy="999931"/>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latin typeface="Calibri" panose="020F0502020204030204" pitchFamily="34" charset="0"/>
              <a:cs typeface="Calibri" panose="020F0502020204030204" pitchFamily="34" charset="0"/>
            </a:rPr>
            <a:t>Fast &amp; Responsive</a:t>
          </a:r>
        </a:p>
      </dsp:txBody>
      <dsp:txXfrm>
        <a:off x="0" y="1809361"/>
        <a:ext cx="1999861" cy="999931"/>
      </dsp:txXfrm>
    </dsp:sp>
    <dsp:sp modelId="{F23DB2C9-8538-4E1C-A651-5A0868C34DAB}">
      <dsp:nvSpPr>
        <dsp:cNvPr id="5" name="Rounded Rectangle 4"/>
        <dsp:cNvSpPr/>
      </dsp:nvSpPr>
      <dsp:spPr bwMode="white">
        <a:xfrm>
          <a:off x="2499826" y="1809361"/>
          <a:ext cx="1999861" cy="999931"/>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latin typeface="Calibri" panose="020F0502020204030204" pitchFamily="34" charset="0"/>
              <a:cs typeface="Calibri" panose="020F0502020204030204" pitchFamily="34" charset="0"/>
            </a:rPr>
            <a:t>Effective update</a:t>
          </a:r>
        </a:p>
      </dsp:txBody>
      <dsp:txXfrm>
        <a:off x="2499826" y="1809361"/>
        <a:ext cx="1999861" cy="999931"/>
      </dsp:txXfrm>
    </dsp:sp>
    <dsp:sp modelId="{679BDAE1-6053-4F90-A336-23AF74CE5CA8}">
      <dsp:nvSpPr>
        <dsp:cNvPr id="7" name="Rounded Rectangle 6"/>
        <dsp:cNvSpPr/>
      </dsp:nvSpPr>
      <dsp:spPr bwMode="white">
        <a:xfrm>
          <a:off x="4999653" y="1809361"/>
          <a:ext cx="1999861" cy="999931"/>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latin typeface="Calibri" panose="020F0502020204030204" pitchFamily="34" charset="0"/>
              <a:cs typeface="Calibri" panose="020F0502020204030204" pitchFamily="34" charset="0"/>
            </a:rPr>
            <a:t>Attractive User Interface</a:t>
          </a:r>
        </a:p>
      </dsp:txBody>
      <dsp:txXfrm>
        <a:off x="4999653" y="1809361"/>
        <a:ext cx="1999861" cy="999931"/>
      </dsp:txXfrm>
    </dsp:sp>
    <dsp:sp modelId="{166F3F39-94BA-40A9-94A0-78133752D9C1}">
      <dsp:nvSpPr>
        <dsp:cNvPr id="9" name="Rounded Rectangle 8"/>
        <dsp:cNvSpPr/>
      </dsp:nvSpPr>
      <dsp:spPr bwMode="white">
        <a:xfrm>
          <a:off x="7499479" y="1809361"/>
          <a:ext cx="1999861" cy="999931"/>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a:latin typeface="Calibri" panose="020F0502020204030204" pitchFamily="34" charset="0"/>
              <a:cs typeface="Calibri" panose="020F0502020204030204" pitchFamily="34" charset="0"/>
            </a:rPr>
            <a:t>Wide variety of Users</a:t>
          </a:r>
        </a:p>
      </dsp:txBody>
      <dsp:txXfrm>
        <a:off x="7499479" y="1809361"/>
        <a:ext cx="1999861" cy="999931"/>
      </dsp:txXfrm>
    </dsp:sp>
    <dsp:sp modelId="{C81EA6D3-4FBC-464E-A0FF-0732F259DA85}">
      <dsp:nvSpPr>
        <dsp:cNvPr id="11" name="Rounded Rectangle 10"/>
        <dsp:cNvSpPr/>
      </dsp:nvSpPr>
      <dsp:spPr bwMode="white">
        <a:xfrm>
          <a:off x="9999306" y="1809361"/>
          <a:ext cx="1999861" cy="999931"/>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a:latin typeface="Calibri" panose="020F0502020204030204" pitchFamily="34" charset="0"/>
              <a:cs typeface="Calibri" panose="020F0502020204030204" pitchFamily="34" charset="0"/>
            </a:rPr>
            <a:t>Easy and User friendly</a:t>
          </a:r>
        </a:p>
      </dsp:txBody>
      <dsp:txXfrm>
        <a:off x="9999306" y="1809361"/>
        <a:ext cx="1999861" cy="999931"/>
      </dsp:txXfrm>
    </dsp:sp>
    <dsp:sp modelId="{26483B8F-0AF9-4860-90A7-9D4AE99A3E89}">
      <dsp:nvSpPr>
        <dsp:cNvPr id="4" name="Rounded Rectangle 3" hidden="1"/>
        <dsp:cNvSpPr/>
      </dsp:nvSpPr>
      <dsp:spPr>
        <a:xfrm>
          <a:off x="0" y="1809361"/>
          <a:ext cx="399972" cy="999931"/>
        </a:xfrm>
        <a:prstGeom prst="roundRect">
          <a:avLst>
            <a:gd name="adj" fmla="val 10000"/>
          </a:avLst>
        </a:prstGeom>
      </dsp:spPr>
      <dsp:txXfrm>
        <a:off x="0" y="1809361"/>
        <a:ext cx="399972" cy="999931"/>
      </dsp:txXfrm>
    </dsp:sp>
    <dsp:sp modelId="{44899E33-13A2-4105-BC43-3074713BEBC6}">
      <dsp:nvSpPr>
        <dsp:cNvPr id="6" name="Rounded Rectangle 5" hidden="1"/>
        <dsp:cNvSpPr/>
      </dsp:nvSpPr>
      <dsp:spPr>
        <a:xfrm>
          <a:off x="2499826" y="1809361"/>
          <a:ext cx="399972" cy="999931"/>
        </a:xfrm>
        <a:prstGeom prst="roundRect">
          <a:avLst>
            <a:gd name="adj" fmla="val 10000"/>
          </a:avLst>
        </a:prstGeom>
      </dsp:spPr>
      <dsp:txXfrm>
        <a:off x="2499826" y="1809361"/>
        <a:ext cx="399972" cy="999931"/>
      </dsp:txXfrm>
    </dsp:sp>
    <dsp:sp modelId="{DE8A7DC4-3852-4B0C-BE26-3E759ABA388F}">
      <dsp:nvSpPr>
        <dsp:cNvPr id="8" name="Rounded Rectangle 7" hidden="1"/>
        <dsp:cNvSpPr/>
      </dsp:nvSpPr>
      <dsp:spPr>
        <a:xfrm>
          <a:off x="4999653" y="1809361"/>
          <a:ext cx="399972" cy="999931"/>
        </a:xfrm>
        <a:prstGeom prst="roundRect">
          <a:avLst>
            <a:gd name="adj" fmla="val 10000"/>
          </a:avLst>
        </a:prstGeom>
      </dsp:spPr>
      <dsp:txXfrm>
        <a:off x="4999653" y="1809361"/>
        <a:ext cx="399972" cy="999931"/>
      </dsp:txXfrm>
    </dsp:sp>
    <dsp:sp modelId="{80BFBBB1-8FCC-480F-8070-7AF8C4F7E25D}">
      <dsp:nvSpPr>
        <dsp:cNvPr id="10" name="Rounded Rectangle 9" hidden="1"/>
        <dsp:cNvSpPr/>
      </dsp:nvSpPr>
      <dsp:spPr>
        <a:xfrm>
          <a:off x="7499479" y="1809361"/>
          <a:ext cx="399972" cy="999931"/>
        </a:xfrm>
        <a:prstGeom prst="roundRect">
          <a:avLst>
            <a:gd name="adj" fmla="val 10000"/>
          </a:avLst>
        </a:prstGeom>
      </dsp:spPr>
      <dsp:txXfrm>
        <a:off x="7499479" y="1809361"/>
        <a:ext cx="399972" cy="999931"/>
      </dsp:txXfrm>
    </dsp:sp>
    <dsp:sp modelId="{245557CF-60A1-4E87-AD98-830948A40B89}">
      <dsp:nvSpPr>
        <dsp:cNvPr id="12" name="Rounded Rectangle 11" hidden="1"/>
        <dsp:cNvSpPr/>
      </dsp:nvSpPr>
      <dsp:spPr>
        <a:xfrm>
          <a:off x="9999306" y="1809361"/>
          <a:ext cx="399972" cy="999931"/>
        </a:xfrm>
        <a:prstGeom prst="roundRect">
          <a:avLst>
            <a:gd name="adj" fmla="val 10000"/>
          </a:avLst>
        </a:prstGeom>
      </dsp:spPr>
      <dsp:txXfrm>
        <a:off x="9999306" y="1809361"/>
        <a:ext cx="399972" cy="999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692613"/>
        <a:chOff x="0" y="0"/>
        <a:chExt cx="10571998" cy="1692613"/>
      </a:xfrm>
    </dsp:grpSpPr>
    <dsp:sp modelId="{42BF482A-25E0-46AB-B683-AF242D566DB5}">
      <dsp:nvSpPr>
        <dsp:cNvPr id="4" name="Pentagon 3"/>
        <dsp:cNvSpPr/>
      </dsp:nvSpPr>
      <dsp:spPr bwMode="white">
        <a:xfrm rot="10800000">
          <a:off x="2223139" y="0"/>
          <a:ext cx="7030379" cy="1692613"/>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746395" tIns="247650" rIns="462280" bIns="2476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Introduction</a:t>
          </a:r>
          <a:endParaRPr lang="en-US" dirty="0">
            <a:latin typeface="Calibri" panose="020F0502020204030204" pitchFamily="34" charset="0"/>
            <a:cs typeface="Calibri" panose="020F0502020204030204" pitchFamily="34" charset="0"/>
          </a:endParaRPr>
        </a:p>
      </dsp:txBody>
      <dsp:txXfrm rot="10800000">
        <a:off x="2223139" y="0"/>
        <a:ext cx="7030379" cy="1692613"/>
      </dsp:txXfrm>
    </dsp:sp>
    <dsp:sp modelId="{5AB83E07-5A20-4107-85D7-C62392B0ED0B}">
      <dsp:nvSpPr>
        <dsp:cNvPr id="3" name="Oval 2"/>
        <dsp:cNvSpPr/>
      </dsp:nvSpPr>
      <dsp:spPr bwMode="white">
        <a:xfrm>
          <a:off x="1371298" y="0"/>
          <a:ext cx="1692613" cy="1692613"/>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371298" y="0"/>
        <a:ext cx="1692613" cy="1692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54574" cy="3946849"/>
        <a:chOff x="0" y="0"/>
        <a:chExt cx="10554574" cy="3946849"/>
      </a:xfrm>
    </dsp:grpSpPr>
    <dsp:sp modelId="{60577B92-F9C9-4B8E-91D3-0631B984BED2}">
      <dsp:nvSpPr>
        <dsp:cNvPr id="3" name="Rounded Rectangle 2"/>
        <dsp:cNvSpPr/>
      </dsp:nvSpPr>
      <dsp:spPr bwMode="white">
        <a:xfrm>
          <a:off x="0" y="310999"/>
          <a:ext cx="10554574" cy="805815"/>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latin typeface="Calibri" panose="020F0502020204030204" pitchFamily="34" charset="0"/>
              <a:cs typeface="Calibri" panose="020F0502020204030204" pitchFamily="34" charset="0"/>
            </a:rPr>
            <a:t>This project aims to provide and develop the Canteen/Mesh daily food menu and ordering system .</a:t>
          </a:r>
        </a:p>
      </dsp:txBody>
      <dsp:txXfrm>
        <a:off x="0" y="310999"/>
        <a:ext cx="10554574" cy="805815"/>
      </dsp:txXfrm>
    </dsp:sp>
    <dsp:sp modelId="{57F9D485-6888-4557-B1B6-D6BB904972A6}">
      <dsp:nvSpPr>
        <dsp:cNvPr id="4" name="Rounded Rectangle 3"/>
        <dsp:cNvSpPr/>
      </dsp:nvSpPr>
      <dsp:spPr bwMode="white">
        <a:xfrm>
          <a:off x="0" y="1140250"/>
          <a:ext cx="10554574" cy="805815"/>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latin typeface="Calibri" panose="020F0502020204030204" pitchFamily="34" charset="0"/>
              <a:cs typeface="Calibri" panose="020F0502020204030204" pitchFamily="34" charset="0"/>
            </a:rPr>
            <a:t>The development of this website needs the resource of daily analysis of food system in university and be responsive according to the food management committee. </a:t>
          </a:r>
        </a:p>
      </dsp:txBody>
      <dsp:txXfrm>
        <a:off x="0" y="1140250"/>
        <a:ext cx="10554574" cy="805815"/>
      </dsp:txXfrm>
    </dsp:sp>
    <dsp:sp modelId="{6048D3D7-06D3-42B9-8BF1-154A0348D5F2}">
      <dsp:nvSpPr>
        <dsp:cNvPr id="5" name="Rounded Rectangle 4"/>
        <dsp:cNvSpPr/>
      </dsp:nvSpPr>
      <dsp:spPr bwMode="white">
        <a:xfrm>
          <a:off x="0" y="2000785"/>
          <a:ext cx="10554574" cy="805815"/>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dirty="0">
              <a:latin typeface="Calibri" panose="020F0502020204030204" pitchFamily="34" charset="0"/>
              <a:cs typeface="Calibri" panose="020F0502020204030204" pitchFamily="34" charset="0"/>
            </a:rPr>
            <a:t>The development of this project will include the assessment from the food department, students reviews, mesh staffs/workers and some of the faculties as well. </a:t>
          </a:r>
        </a:p>
      </dsp:txBody>
      <dsp:txXfrm>
        <a:off x="0" y="2000785"/>
        <a:ext cx="10554574" cy="805815"/>
      </dsp:txXfrm>
    </dsp:sp>
    <dsp:sp modelId="{F240FD9D-29B5-4E06-97FE-FE4BBFC1089F}">
      <dsp:nvSpPr>
        <dsp:cNvPr id="6" name="Rounded Rectangle 5"/>
        <dsp:cNvSpPr/>
      </dsp:nvSpPr>
      <dsp:spPr bwMode="white">
        <a:xfrm>
          <a:off x="0" y="2861320"/>
          <a:ext cx="10554574" cy="805815"/>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atin typeface="Calibri" panose="020F0502020204030204" pitchFamily="34" charset="0"/>
              <a:cs typeface="Calibri" panose="020F0502020204030204" pitchFamily="34" charset="0"/>
            </a:rPr>
            <a:t>Then analyzing from the software development methodologies we are involving different approach on management in food and menu sector in our next step through implementing it in web based application.</a:t>
          </a:r>
        </a:p>
      </dsp:txBody>
      <dsp:txXfrm>
        <a:off x="0" y="2861320"/>
        <a:ext cx="10554574" cy="805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49707"/>
        <a:chOff x="0" y="0"/>
        <a:chExt cx="10571998" cy="1449707"/>
      </a:xfrm>
    </dsp:grpSpPr>
    <dsp:sp modelId="{3AF686C4-E94F-44B5-ACD2-14952162DDD2}">
      <dsp:nvSpPr>
        <dsp:cNvPr id="4" name="Pentagon 3"/>
        <dsp:cNvSpPr/>
      </dsp:nvSpPr>
      <dsp:spPr bwMode="white">
        <a:xfrm rot="10800000">
          <a:off x="2133236" y="0"/>
          <a:ext cx="7030379" cy="1449707"/>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9280" tIns="240029" rIns="448056"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Motive</a:t>
          </a:r>
          <a:endParaRPr lang="en-US" dirty="0">
            <a:latin typeface="Calibri" panose="020F0502020204030204" pitchFamily="34" charset="0"/>
            <a:cs typeface="Calibri" panose="020F0502020204030204" pitchFamily="34" charset="0"/>
          </a:endParaRPr>
        </a:p>
      </dsp:txBody>
      <dsp:txXfrm rot="10800000">
        <a:off x="2133236" y="0"/>
        <a:ext cx="7030379" cy="1449707"/>
      </dsp:txXfrm>
    </dsp:sp>
    <dsp:sp modelId="{1D201A5F-8A87-4543-A87F-56F58F360C37}">
      <dsp:nvSpPr>
        <dsp:cNvPr id="3" name="Oval 2"/>
        <dsp:cNvSpPr/>
      </dsp:nvSpPr>
      <dsp:spPr bwMode="white">
        <a:xfrm>
          <a:off x="1408383" y="0"/>
          <a:ext cx="1449707" cy="1449707"/>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08383" y="0"/>
        <a:ext cx="1449707" cy="1449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192000" cy="4637314"/>
        <a:chOff x="0" y="0"/>
        <a:chExt cx="12192000" cy="4637314"/>
      </a:xfrm>
    </dsp:grpSpPr>
    <dsp:sp modelId="{B0182E70-AD9B-40D1-83BA-C71643F6531E}">
      <dsp:nvSpPr>
        <dsp:cNvPr id="3" name="Right Arrow 2"/>
        <dsp:cNvSpPr/>
      </dsp:nvSpPr>
      <dsp:spPr bwMode="white">
        <a:xfrm>
          <a:off x="914400" y="0"/>
          <a:ext cx="10363200" cy="4637314"/>
        </a:xfrm>
        <a:prstGeom prst="rightArrow">
          <a:avLst/>
        </a:prstGeom>
      </dsp:spPr>
      <dsp:style>
        <a:lnRef idx="0">
          <a:schemeClr val="accent1"/>
        </a:lnRef>
        <a:fillRef idx="1">
          <a:schemeClr val="accent1">
            <a:tint val="40000"/>
          </a:schemeClr>
        </a:fillRef>
        <a:effectRef idx="2">
          <a:scrgbClr r="0" g="0" b="0"/>
        </a:effectRef>
        <a:fontRef idx="minor"/>
      </dsp:style>
      <dsp:txXfrm>
        <a:off x="914400" y="0"/>
        <a:ext cx="10363200" cy="4637314"/>
      </dsp:txXfrm>
    </dsp:sp>
    <dsp:sp modelId="{92254BBA-32E0-4DAB-AF5D-6FEA33EED112}">
      <dsp:nvSpPr>
        <dsp:cNvPr id="4" name="Rounded Rectangle 3"/>
        <dsp:cNvSpPr/>
      </dsp:nvSpPr>
      <dsp:spPr bwMode="white">
        <a:xfrm>
          <a:off x="0" y="1391194"/>
          <a:ext cx="2709333" cy="1854926"/>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200" dirty="0">
              <a:latin typeface="Calibri" panose="020F0502020204030204" pitchFamily="34" charset="0"/>
              <a:cs typeface="Calibri" panose="020F0502020204030204" pitchFamily="34" charset="0"/>
            </a:rPr>
            <a:t>Since the previous apps and websites regarding to our university food were not able to perform well as they have not been updated from a long time so the students and the faculties were unable to get the information about the food which is available at a particular date in a mesh. </a:t>
          </a:r>
          <a:endParaRPr lang="en-US" sz="1200" dirty="0">
            <a:latin typeface="Calibri" panose="020F0502020204030204" pitchFamily="34" charset="0"/>
            <a:cs typeface="Calibri" panose="020F0502020204030204" pitchFamily="34" charset="0"/>
          </a:endParaRPr>
        </a:p>
      </dsp:txBody>
      <dsp:txXfrm>
        <a:off x="0" y="1391194"/>
        <a:ext cx="2709333" cy="1854926"/>
      </dsp:txXfrm>
    </dsp:sp>
    <dsp:sp modelId="{3E4D7864-A83D-4E8F-BEE5-603B3466BDC1}">
      <dsp:nvSpPr>
        <dsp:cNvPr id="5" name="Rounded Rectangle 4"/>
        <dsp:cNvSpPr/>
      </dsp:nvSpPr>
      <dsp:spPr bwMode="white">
        <a:xfrm>
          <a:off x="3160889" y="1391194"/>
          <a:ext cx="2709333" cy="1854926"/>
        </a:xfrm>
        <a:prstGeom prst="roundRect">
          <a:avLst/>
        </a:prstGeom>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600" dirty="0">
              <a:latin typeface="Calibri" panose="020F0502020204030204" pitchFamily="34" charset="0"/>
              <a:cs typeface="Calibri" panose="020F0502020204030204" pitchFamily="34" charset="0"/>
            </a:rPr>
            <a:t>This project will include food menu list for four times meal of a day i.e. (breakfast, lunch, snacks and dinner) provided by the university food department.</a:t>
          </a:r>
        </a:p>
      </dsp:txBody>
      <dsp:txXfrm>
        <a:off x="3160889" y="1391194"/>
        <a:ext cx="2709333" cy="1854926"/>
      </dsp:txXfrm>
    </dsp:sp>
    <dsp:sp modelId="{92153C5C-4B64-4ADE-819A-6E338CD2A939}">
      <dsp:nvSpPr>
        <dsp:cNvPr id="6" name="Rounded Rectangle 5"/>
        <dsp:cNvSpPr/>
      </dsp:nvSpPr>
      <dsp:spPr bwMode="white">
        <a:xfrm>
          <a:off x="6321778" y="1391194"/>
          <a:ext cx="2709333" cy="1854926"/>
        </a:xfrm>
        <a:prstGeom prst="roundRect">
          <a:avLst/>
        </a:prstGeom>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600" dirty="0">
              <a:latin typeface="Calibri" panose="020F0502020204030204" pitchFamily="34" charset="0"/>
              <a:cs typeface="Calibri" panose="020F0502020204030204" pitchFamily="34" charset="0"/>
            </a:rPr>
            <a:t>Our website will take care of feedbacks of the food consumers as there was no any proper review system earlier in our university.</a:t>
          </a:r>
        </a:p>
      </dsp:txBody>
      <dsp:txXfrm>
        <a:off x="6321778" y="1391194"/>
        <a:ext cx="2709333" cy="1854926"/>
      </dsp:txXfrm>
    </dsp:sp>
    <dsp:sp modelId="{218135F8-7AF6-4F41-A94A-4E1663DA01FF}">
      <dsp:nvSpPr>
        <dsp:cNvPr id="7" name="Rounded Rectangle 6"/>
        <dsp:cNvSpPr/>
      </dsp:nvSpPr>
      <dsp:spPr bwMode="white">
        <a:xfrm>
          <a:off x="9482667" y="1391194"/>
          <a:ext cx="2709333" cy="1854926"/>
        </a:xfrm>
        <a:prstGeom prst="roundRect">
          <a:avLst/>
        </a:prstGeom>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600" dirty="0">
              <a:latin typeface="Calibri" panose="020F0502020204030204" pitchFamily="34" charset="0"/>
              <a:cs typeface="Calibri" panose="020F0502020204030204" pitchFamily="34" charset="0"/>
            </a:rPr>
            <a:t>Earlier if there were any changes made in the food menu then there were no any updates made or no any notification in the existing systems so the consumers would have to face various problems</a:t>
          </a:r>
          <a:r>
            <a:rPr lang="en-US" sz="1400" dirty="0">
              <a:latin typeface="Calibri" panose="020F0502020204030204" pitchFamily="34" charset="0"/>
              <a:cs typeface="Calibri" panose="020F0502020204030204" pitchFamily="34" charset="0"/>
            </a:rPr>
            <a:t>. </a:t>
          </a:r>
        </a:p>
      </dsp:txBody>
      <dsp:txXfrm>
        <a:off x="9482667" y="1391194"/>
        <a:ext cx="2709333" cy="1854926"/>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192000" cy="4627984"/>
        <a:chOff x="0" y="0"/>
        <a:chExt cx="12192000" cy="4627984"/>
      </a:xfrm>
    </dsp:grpSpPr>
    <dsp:sp modelId="{9F51AE03-2968-40DC-BC46-365EC3E6618B}">
      <dsp:nvSpPr>
        <dsp:cNvPr id="3" name="Right Arrow 2"/>
        <dsp:cNvSpPr/>
      </dsp:nvSpPr>
      <dsp:spPr bwMode="white">
        <a:xfrm>
          <a:off x="914400" y="0"/>
          <a:ext cx="10363200" cy="4627984"/>
        </a:xfrm>
        <a:prstGeom prst="rightArrow">
          <a:avLst/>
        </a:prstGeom>
      </dsp:spPr>
      <dsp:style>
        <a:lnRef idx="0">
          <a:schemeClr val="accent1"/>
        </a:lnRef>
        <a:fillRef idx="1">
          <a:schemeClr val="accent1">
            <a:tint val="40000"/>
          </a:schemeClr>
        </a:fillRef>
        <a:effectRef idx="2">
          <a:scrgbClr r="0" g="0" b="0"/>
        </a:effectRef>
        <a:fontRef idx="minor"/>
      </dsp:style>
      <dsp:txXfrm>
        <a:off x="914400" y="0"/>
        <a:ext cx="10363200" cy="4627984"/>
      </dsp:txXfrm>
    </dsp:sp>
    <dsp:sp modelId="{A4938E53-2B00-4DC1-B3BC-86C43A49B724}">
      <dsp:nvSpPr>
        <dsp:cNvPr id="4" name="Rounded Rectangle 3"/>
        <dsp:cNvSpPr/>
      </dsp:nvSpPr>
      <dsp:spPr bwMode="white">
        <a:xfrm>
          <a:off x="0" y="1388395"/>
          <a:ext cx="3657600" cy="1851194"/>
        </a:xfrm>
        <a:prstGeom prst="roundRect">
          <a:avLst/>
        </a:prstGeom>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dirty="0">
              <a:latin typeface="Calibri" panose="020F0502020204030204" pitchFamily="34" charset="0"/>
              <a:cs typeface="Calibri" panose="020F0502020204030204" pitchFamily="34" charset="0"/>
            </a:rPr>
            <a:t>The User Interface (UI) of previous system were not so interactive and informative to the users, So the user were not much interested in those system. There were no any proper facilities to inform food department about the student/consumers information when they were having some health issues due to which they were unable to have meals at proper time leading further illness to the consumer. </a:t>
          </a:r>
        </a:p>
      </dsp:txBody>
      <dsp:txXfrm>
        <a:off x="0" y="1388395"/>
        <a:ext cx="3657600" cy="1851194"/>
      </dsp:txXfrm>
    </dsp:sp>
    <dsp:sp modelId="{3C8F5A0F-EBCB-47DF-922F-2EE71C6EEE18}">
      <dsp:nvSpPr>
        <dsp:cNvPr id="5" name="Rounded Rectangle 4"/>
        <dsp:cNvSpPr/>
      </dsp:nvSpPr>
      <dsp:spPr bwMode="white">
        <a:xfrm>
          <a:off x="4267200" y="1388395"/>
          <a:ext cx="3657600" cy="1851194"/>
        </a:xfrm>
        <a:prstGeom prst="roundRect">
          <a:avLst/>
        </a:prstGeom>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dirty="0">
              <a:latin typeface="Calibri" panose="020F0502020204030204" pitchFamily="34" charset="0"/>
              <a:cs typeface="Calibri" panose="020F0502020204030204" pitchFamily="34" charset="0"/>
            </a:rPr>
            <a:t>The previous system were only targeted to hostel students neglecting the other consumers like faculties and out of hostel students. </a:t>
          </a:r>
        </a:p>
      </dsp:txBody>
      <dsp:txXfrm>
        <a:off x="4267200" y="1388395"/>
        <a:ext cx="3657600" cy="1851194"/>
      </dsp:txXfrm>
    </dsp:sp>
    <dsp:sp modelId="{02391C6F-FCD9-4967-9DBC-AB057ED6471C}">
      <dsp:nvSpPr>
        <dsp:cNvPr id="6" name="Rounded Rectangle 5"/>
        <dsp:cNvSpPr/>
      </dsp:nvSpPr>
      <dsp:spPr bwMode="white">
        <a:xfrm>
          <a:off x="8534400" y="1388395"/>
          <a:ext cx="3657600" cy="1851194"/>
        </a:xfrm>
        <a:prstGeom prst="roundRect">
          <a:avLst/>
        </a:prstGeom>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dirty="0">
              <a:latin typeface="Calibri" panose="020F0502020204030204" pitchFamily="34" charset="0"/>
              <a:cs typeface="Calibri" panose="020F0502020204030204" pitchFamily="34" charset="0"/>
            </a:rPr>
            <a:t>And the previous system was app based so the user need to download it and the loading of the app consumed more time moreover this wasted their precious time being user unfriendly too.</a:t>
          </a:r>
        </a:p>
      </dsp:txBody>
      <dsp:txXfrm>
        <a:off x="8534400" y="1388395"/>
        <a:ext cx="3657600" cy="1851194"/>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49707"/>
        <a:chOff x="0" y="0"/>
        <a:chExt cx="10571998" cy="1449707"/>
      </a:xfrm>
    </dsp:grpSpPr>
    <dsp:sp modelId="{3AF686C4-E94F-44B5-ACD2-14952162DDD2}">
      <dsp:nvSpPr>
        <dsp:cNvPr id="4" name="Pentagon 3"/>
        <dsp:cNvSpPr/>
      </dsp:nvSpPr>
      <dsp:spPr bwMode="white">
        <a:xfrm rot="10800000">
          <a:off x="2133236" y="0"/>
          <a:ext cx="7030379" cy="1449707"/>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9280" tIns="240029" rIns="448056"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Motive</a:t>
          </a:r>
          <a:endParaRPr lang="en-US" dirty="0">
            <a:latin typeface="Calibri" panose="020F0502020204030204" pitchFamily="34" charset="0"/>
            <a:cs typeface="Calibri" panose="020F0502020204030204" pitchFamily="34" charset="0"/>
          </a:endParaRPr>
        </a:p>
      </dsp:txBody>
      <dsp:txXfrm rot="10800000">
        <a:off x="2133236" y="0"/>
        <a:ext cx="7030379" cy="1449707"/>
      </dsp:txXfrm>
    </dsp:sp>
    <dsp:sp modelId="{1D201A5F-8A87-4543-A87F-56F58F360C37}">
      <dsp:nvSpPr>
        <dsp:cNvPr id="3" name="Oval 2"/>
        <dsp:cNvSpPr/>
      </dsp:nvSpPr>
      <dsp:spPr bwMode="white">
        <a:xfrm>
          <a:off x="1408383" y="0"/>
          <a:ext cx="1449707" cy="1449707"/>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08383" y="0"/>
        <a:ext cx="1449707" cy="1449707"/>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71998" cy="1430250"/>
        <a:chOff x="0" y="0"/>
        <a:chExt cx="10571998" cy="1430250"/>
      </a:xfrm>
    </dsp:grpSpPr>
    <dsp:sp modelId="{69F74454-2063-4B75-9994-221E9CFF93B2}">
      <dsp:nvSpPr>
        <dsp:cNvPr id="4" name="Pentagon 3"/>
        <dsp:cNvSpPr/>
      </dsp:nvSpPr>
      <dsp:spPr bwMode="white">
        <a:xfrm rot="10800000">
          <a:off x="2128372" y="0"/>
          <a:ext cx="7030379" cy="1430250"/>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630700" tIns="236219" rIns="440944"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r>
            <a:rPr lang="en-US" b="1" dirty="0">
              <a:latin typeface="Calibri" panose="020F0502020204030204" pitchFamily="34" charset="0"/>
              <a:cs typeface="Calibri" panose="020F0502020204030204" pitchFamily="34" charset="0"/>
            </a:rPr>
            <a:t>Technology</a:t>
          </a:r>
          <a:endParaRPr lang="en-US" dirty="0">
            <a:latin typeface="Calibri" panose="020F0502020204030204" pitchFamily="34" charset="0"/>
            <a:cs typeface="Calibri" panose="020F0502020204030204" pitchFamily="34" charset="0"/>
          </a:endParaRPr>
        </a:p>
      </dsp:txBody>
      <dsp:txXfrm rot="10800000">
        <a:off x="2128372" y="0"/>
        <a:ext cx="7030379" cy="1430250"/>
      </dsp:txXfrm>
    </dsp:sp>
    <dsp:sp modelId="{04792DB7-78A0-4F5F-9543-877A3C60E2C8}">
      <dsp:nvSpPr>
        <dsp:cNvPr id="3" name="Oval 2"/>
        <dsp:cNvSpPr/>
      </dsp:nvSpPr>
      <dsp:spPr bwMode="white">
        <a:xfrm>
          <a:off x="1413247" y="0"/>
          <a:ext cx="1430250" cy="1430250"/>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1413247" y="0"/>
        <a:ext cx="1430250" cy="143025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4402448"/>
        <a:chOff x="0" y="0"/>
        <a:chExt cx="8128000" cy="4402448"/>
      </a:xfrm>
    </dsp:grpSpPr>
    <dsp:sp modelId="{A81279FB-2E5A-4D04-AD35-384A6896586A}">
      <dsp:nvSpPr>
        <dsp:cNvPr id="4" name="Rounded Rectangle 3"/>
        <dsp:cNvSpPr/>
      </dsp:nvSpPr>
      <dsp:spPr bwMode="white">
        <a:xfrm>
          <a:off x="0"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dirty="0">
              <a:latin typeface="Calibri" panose="020F0502020204030204" pitchFamily="34" charset="0"/>
              <a:cs typeface="Calibri" panose="020F0502020204030204" pitchFamily="34" charset="0"/>
            </a:rPr>
            <a:t>HTML CSS</a:t>
          </a:r>
        </a:p>
      </dsp:txBody>
      <dsp:txXfrm>
        <a:off x="0" y="0"/>
        <a:ext cx="2656209" cy="4402448"/>
      </dsp:txXfrm>
    </dsp:sp>
    <dsp:sp modelId="{CF6E28FC-CECB-42CE-A06C-19CE0D0EA094}">
      <dsp:nvSpPr>
        <dsp:cNvPr id="6" name="Oval 5"/>
        <dsp:cNvSpPr/>
      </dsp:nvSpPr>
      <dsp:spPr bwMode="white">
        <a:xfrm>
          <a:off x="595097" y="264147"/>
          <a:ext cx="1466015" cy="1466015"/>
        </a:xfrm>
        <a:prstGeom prst="ellipse">
          <a:avLst/>
        </a:prstGeom>
        <a:blipFill>
          <a:blip r:embed="rId1">
            <a:extLst>
              <a:ext uri="{28A0092B-C50C-407E-A947-70E740481C1C}">
                <a14:useLocalDpi xmlns:a14="http://schemas.microsoft.com/office/drawing/2010/main" val="0"/>
              </a:ext>
            </a:extLst>
          </a:blip>
          <a:srcRect/>
          <a:stretch>
            <a:fillRect/>
          </a:stretch>
        </a:blipFill>
      </dsp:spPr>
      <dsp:style>
        <a:lnRef idx="0">
          <a:schemeClr val="lt1"/>
        </a:lnRef>
        <a:fillRef idx="1">
          <a:schemeClr val="accent1">
            <a:tint val="50000"/>
          </a:schemeClr>
        </a:fillRef>
        <a:effectRef idx="2">
          <a:scrgbClr r="0" g="0" b="0"/>
        </a:effectRef>
        <a:fontRef idx="minor"/>
      </dsp:style>
      <dsp:txXfrm>
        <a:off x="595097" y="264147"/>
        <a:ext cx="1466015" cy="1466015"/>
      </dsp:txXfrm>
    </dsp:sp>
    <dsp:sp modelId="{22F32A3B-74A7-4DF6-AB52-C95D8639C603}">
      <dsp:nvSpPr>
        <dsp:cNvPr id="8" name="Rounded Rectangle 7"/>
        <dsp:cNvSpPr/>
      </dsp:nvSpPr>
      <dsp:spPr bwMode="white">
        <a:xfrm>
          <a:off x="2735895"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dirty="0">
              <a:latin typeface="Calibri" panose="020F0502020204030204" pitchFamily="34" charset="0"/>
              <a:cs typeface="Calibri" panose="020F0502020204030204" pitchFamily="34" charset="0"/>
            </a:rPr>
            <a:t>Java Script</a:t>
          </a:r>
        </a:p>
      </dsp:txBody>
      <dsp:txXfrm>
        <a:off x="2735895" y="0"/>
        <a:ext cx="2656209" cy="4402448"/>
      </dsp:txXfrm>
    </dsp:sp>
    <dsp:sp modelId="{B862B547-C5AF-4F7B-A0CB-A00378935A7E}">
      <dsp:nvSpPr>
        <dsp:cNvPr id="10" name="Oval 9"/>
        <dsp:cNvSpPr/>
      </dsp:nvSpPr>
      <dsp:spPr bwMode="white">
        <a:xfrm>
          <a:off x="3330992" y="264147"/>
          <a:ext cx="1466015" cy="1466015"/>
        </a:xfrm>
        <a:prstGeom prst="ellipse">
          <a:avLst/>
        </a:prstGeom>
        <a:blipFill>
          <a:blip r:embed="rId2">
            <a:extLst>
              <a:ext uri="{28A0092B-C50C-407E-A947-70E740481C1C}">
                <a14:useLocalDpi xmlns:a14="http://schemas.microsoft.com/office/drawing/2010/main" val="0"/>
              </a:ext>
            </a:extLst>
          </a:blip>
          <a:srcRect/>
          <a:stretch>
            <a:fillRect l="-39000" r="-39000"/>
          </a:stretch>
        </a:blipFill>
      </dsp:spPr>
      <dsp:style>
        <a:lnRef idx="0">
          <a:schemeClr val="lt1"/>
        </a:lnRef>
        <a:fillRef idx="1">
          <a:schemeClr val="accent1">
            <a:tint val="50000"/>
          </a:schemeClr>
        </a:fillRef>
        <a:effectRef idx="2">
          <a:scrgbClr r="0" g="0" b="0"/>
        </a:effectRef>
        <a:fontRef idx="minor"/>
      </dsp:style>
      <dsp:txXfrm>
        <a:off x="3330992" y="264147"/>
        <a:ext cx="1466015" cy="1466015"/>
      </dsp:txXfrm>
    </dsp:sp>
    <dsp:sp modelId="{5F95F821-69D7-4661-BD41-18A9DD327F93}">
      <dsp:nvSpPr>
        <dsp:cNvPr id="12" name="Rounded Rectangle 11"/>
        <dsp:cNvSpPr/>
      </dsp:nvSpPr>
      <dsp:spPr bwMode="white">
        <a:xfrm>
          <a:off x="5471791" y="0"/>
          <a:ext cx="2656209" cy="4402448"/>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84480" tIns="284480" rIns="284480" bIns="284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dirty="0">
              <a:latin typeface="Calibri" panose="020F0502020204030204" pitchFamily="34" charset="0"/>
              <a:cs typeface="Calibri" panose="020F0502020204030204" pitchFamily="34" charset="0"/>
            </a:rPr>
            <a:t>PHP</a:t>
          </a:r>
        </a:p>
      </dsp:txBody>
      <dsp:txXfrm>
        <a:off x="5471791" y="0"/>
        <a:ext cx="2656209" cy="4402448"/>
      </dsp:txXfrm>
    </dsp:sp>
    <dsp:sp modelId="{79A0C010-E56B-43BA-A518-DD8F2EBB40EC}">
      <dsp:nvSpPr>
        <dsp:cNvPr id="14" name="Oval 13"/>
        <dsp:cNvSpPr/>
      </dsp:nvSpPr>
      <dsp:spPr bwMode="white">
        <a:xfrm>
          <a:off x="6066888" y="264147"/>
          <a:ext cx="1466015" cy="1466015"/>
        </a:xfrm>
        <a:prstGeom prst="ellipse">
          <a:avLst/>
        </a:prstGeom>
        <a:blipFill>
          <a:blip r:embed="rId3">
            <a:extLst>
              <a:ext uri="{28A0092B-C50C-407E-A947-70E740481C1C}">
                <a14:useLocalDpi xmlns:a14="http://schemas.microsoft.com/office/drawing/2010/main" val="0"/>
              </a:ext>
            </a:extLst>
          </a:blip>
          <a:srcRect/>
          <a:stretch>
            <a:fillRect l="-50000" r="-50000"/>
          </a:stretch>
        </a:blipFill>
      </dsp:spPr>
      <dsp:style>
        <a:lnRef idx="0">
          <a:schemeClr val="lt1"/>
        </a:lnRef>
        <a:fillRef idx="1">
          <a:schemeClr val="accent1">
            <a:tint val="50000"/>
          </a:schemeClr>
        </a:fillRef>
        <a:effectRef idx="2">
          <a:scrgbClr r="0" g="0" b="0"/>
        </a:effectRef>
        <a:fontRef idx="minor"/>
      </dsp:style>
      <dsp:txXfrm>
        <a:off x="6066888" y="264147"/>
        <a:ext cx="1466015" cy="1466015"/>
      </dsp:txXfrm>
    </dsp:sp>
    <dsp:sp modelId="{BA77FF69-BA93-4361-B082-FACACBB7D362}">
      <dsp:nvSpPr>
        <dsp:cNvPr id="3" name="Left-Right Arrow 2"/>
        <dsp:cNvSpPr/>
      </dsp:nvSpPr>
      <dsp:spPr bwMode="white">
        <a:xfrm>
          <a:off x="325120" y="3521958"/>
          <a:ext cx="7477760" cy="660367"/>
        </a:xfrm>
        <a:prstGeom prst="leftRightArrow">
          <a:avLst/>
        </a:prstGeom>
      </dsp:spPr>
      <dsp:style>
        <a:lnRef idx="0">
          <a:schemeClr val="lt1"/>
        </a:lnRef>
        <a:fillRef idx="3">
          <a:schemeClr val="accent1">
            <a:tint val="60000"/>
          </a:schemeClr>
        </a:fillRef>
        <a:effectRef idx="2">
          <a:scrgbClr r="0" g="0" b="0"/>
        </a:effectRef>
        <a:fontRef idx="minor"/>
      </dsp:style>
      <dsp:txXfrm>
        <a:off x="325120" y="3521958"/>
        <a:ext cx="7477760" cy="660367"/>
      </dsp:txXfrm>
    </dsp:sp>
    <dsp:sp modelId="{F31F8D66-3EAB-488A-83DF-600D24715A9B}">
      <dsp:nvSpPr>
        <dsp:cNvPr id="5" name="Rounded Rectangle 4" hidden="1"/>
        <dsp:cNvSpPr/>
      </dsp:nvSpPr>
      <dsp:spPr>
        <a:xfrm>
          <a:off x="1314824" y="0"/>
          <a:ext cx="26562" cy="264147"/>
        </a:xfrm>
        <a:prstGeom prst="roundRect">
          <a:avLst>
            <a:gd name="adj" fmla="val 10000"/>
          </a:avLst>
        </a:prstGeom>
      </dsp:spPr>
      <dsp:txXfrm>
        <a:off x="1314824" y="0"/>
        <a:ext cx="26562" cy="264147"/>
      </dsp:txXfrm>
    </dsp:sp>
    <dsp:sp modelId="{A90ED86E-EAA7-4405-A2F6-F438E19C44A7}">
      <dsp:nvSpPr>
        <dsp:cNvPr id="7" name="Rectangles 6" hidden="1"/>
        <dsp:cNvSpPr/>
      </dsp:nvSpPr>
      <dsp:spPr>
        <a:xfrm>
          <a:off x="2656209" y="2201224"/>
          <a:ext cx="79686" cy="0"/>
        </a:xfrm>
        <a:prstGeom prst="rect">
          <a:avLst/>
        </a:prstGeom>
      </dsp:spPr>
      <dsp:txXfrm>
        <a:off x="2656209" y="2201224"/>
        <a:ext cx="79686" cy="0"/>
      </dsp:txXfrm>
    </dsp:sp>
    <dsp:sp modelId="{6D1623A2-8755-4D71-BCF8-63C9000B310F}">
      <dsp:nvSpPr>
        <dsp:cNvPr id="9" name="Rounded Rectangle 8" hidden="1"/>
        <dsp:cNvSpPr/>
      </dsp:nvSpPr>
      <dsp:spPr>
        <a:xfrm>
          <a:off x="4050719" y="0"/>
          <a:ext cx="26562" cy="264147"/>
        </a:xfrm>
        <a:prstGeom prst="roundRect">
          <a:avLst>
            <a:gd name="adj" fmla="val 10000"/>
          </a:avLst>
        </a:prstGeom>
      </dsp:spPr>
      <dsp:txXfrm>
        <a:off x="4050719" y="0"/>
        <a:ext cx="26562" cy="264147"/>
      </dsp:txXfrm>
    </dsp:sp>
    <dsp:sp modelId="{86872A68-9CAB-49B9-AB44-A994D3D4C07B}">
      <dsp:nvSpPr>
        <dsp:cNvPr id="11" name="Rectangles 10" hidden="1"/>
        <dsp:cNvSpPr/>
      </dsp:nvSpPr>
      <dsp:spPr>
        <a:xfrm>
          <a:off x="5392105" y="2201224"/>
          <a:ext cx="79686" cy="0"/>
        </a:xfrm>
        <a:prstGeom prst="rect">
          <a:avLst/>
        </a:prstGeom>
      </dsp:spPr>
      <dsp:txXfrm>
        <a:off x="5392105" y="2201224"/>
        <a:ext cx="79686" cy="0"/>
      </dsp:txXfrm>
    </dsp:sp>
    <dsp:sp modelId="{EA87B4DC-6772-47CA-A6D5-CAB9C43A4B4E}">
      <dsp:nvSpPr>
        <dsp:cNvPr id="13" name="Rounded Rectangle 12" hidden="1"/>
        <dsp:cNvSpPr/>
      </dsp:nvSpPr>
      <dsp:spPr>
        <a:xfrm>
          <a:off x="6786614" y="0"/>
          <a:ext cx="26562" cy="264147"/>
        </a:xfrm>
        <a:prstGeom prst="roundRect">
          <a:avLst>
            <a:gd name="adj" fmla="val 10000"/>
          </a:avLst>
        </a:prstGeom>
      </dsp:spPr>
      <dsp:txXfrm>
        <a:off x="6786614" y="0"/>
        <a:ext cx="26562" cy="26414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off" val="ctr"/>
          <dgm:param type="contDir" val="sameDir"/>
          <dgm:param type="grDir" val="tL"/>
          <dgm:param type="flowDir" val="row"/>
          <dgm:param type="horzAlign" val="ctr"/>
          <dgm:param type="vertAlign" val="mid"/>
        </dgm:alg>
      </dgm:if>
      <dgm:else name="Name3">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E0270-8DAB-49C1-B81F-A2666E7EBE6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4EB11-28E3-43FA-B57C-3DA8D01771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4EB11-28E3-43FA-B57C-3DA8D017717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F5670F9-8430-49CE-B473-A88981DEBF0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endParaRPr lang="en-US"/>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endParaRPr lang="en-US"/>
          </a:p>
        </p:txBody>
      </p:sp>
      <p:sp>
        <p:nvSpPr>
          <p:cNvPr id="2" name="Date Placeholder 1"/>
          <p:cNvSpPr>
            <a:spLocks noGrp="1"/>
          </p:cNvSpPr>
          <p:nvPr>
            <p:ph type="dt" sz="half" idx="10"/>
          </p:nvPr>
        </p:nvSpPr>
        <p:spPr/>
        <p:txBody>
          <a:bodyPr/>
          <a:lstStyle/>
          <a:p>
            <a:fld id="{0F5670F9-8430-49CE-B473-A88981DEBF0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F5670F9-8430-49CE-B473-A88981DEBF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5670F9-8430-49CE-B473-A88981DEBF0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5670F9-8430-49CE-B473-A88981DEBF0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670F9-8430-49CE-B473-A88981DEBF0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670F9-8430-49CE-B473-A88981DEBF0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F5670F9-8430-49CE-B473-A88981DEBF0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46042-80CD-48B3-A330-E274D7A386C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0F5670F9-8430-49CE-B473-A88981DEBF0B}" type="datetimeFigureOut">
              <a:rPr lang="en-US" smtClean="0"/>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CF46042-80CD-48B3-A330-E274D7A386C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F5670F9-8430-49CE-B473-A88981DEBF0B}" type="datetimeFigureOut">
              <a:rPr lang="en-US" smtClean="0"/>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CF46042-80CD-48B3-A330-E274D7A386C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microsoft.com/office/2007/relationships/diagramDrawing" Target="../diagrams/drawing5.xml"/><Relationship Id="rId1"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9" Type="http://schemas.openxmlformats.org/officeDocument/2006/relationships/diagramColors" Target="../diagrams/colors7.xml"/><Relationship Id="rId8" Type="http://schemas.openxmlformats.org/officeDocument/2006/relationships/diagramQuickStyle" Target="../diagrams/quickStyle7.xml"/><Relationship Id="rId7" Type="http://schemas.openxmlformats.org/officeDocument/2006/relationships/diagramLayout" Target="../diagrams/layout7.xml"/><Relationship Id="rId6" Type="http://schemas.openxmlformats.org/officeDocument/2006/relationships/diagramData" Target="../diagrams/data7.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1" Type="http://schemas.openxmlformats.org/officeDocument/2006/relationships/slideLayout" Target="../slideLayouts/slideLayout2.xml"/><Relationship Id="rId10" Type="http://schemas.microsoft.com/office/2007/relationships/diagramDrawing" Target="../diagrams/drawing7.xml"/><Relationship Id="rId1" Type="http://schemas.openxmlformats.org/officeDocument/2006/relationships/diagramData" Target="../diagrams/data6.xml"/></Relationships>
</file>

<file path=ppt/slides/_rels/slide6.xml.rels><?xml version="1.0" encoding="UTF-8" standalone="yes"?>
<Relationships xmlns="http://schemas.openxmlformats.org/package/2006/relationships"><Relationship Id="rId9" Type="http://schemas.openxmlformats.org/officeDocument/2006/relationships/diagramColors" Target="../diagrams/colors9.xml"/><Relationship Id="rId8" Type="http://schemas.openxmlformats.org/officeDocument/2006/relationships/diagramQuickStyle" Target="../diagrams/quickStyle9.xml"/><Relationship Id="rId7" Type="http://schemas.openxmlformats.org/officeDocument/2006/relationships/diagramLayout" Target="../diagrams/layout9.xml"/><Relationship Id="rId6" Type="http://schemas.openxmlformats.org/officeDocument/2006/relationships/diagramData" Target="../diagrams/data9.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1" Type="http://schemas.openxmlformats.org/officeDocument/2006/relationships/slideLayout" Target="../slideLayouts/slideLayout2.xml"/><Relationship Id="rId10" Type="http://schemas.microsoft.com/office/2007/relationships/diagramDrawing" Target="../diagrams/drawing9.xml"/><Relationship Id="rId1" Type="http://schemas.openxmlformats.org/officeDocument/2006/relationships/diagramData" Target="../diagrams/data8.xml"/></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11.xml"/><Relationship Id="rId8" Type="http://schemas.openxmlformats.org/officeDocument/2006/relationships/diagramQuickStyle" Target="../diagrams/quickStyle11.xml"/><Relationship Id="rId7" Type="http://schemas.openxmlformats.org/officeDocument/2006/relationships/diagramLayout" Target="../diagrams/layout11.xml"/><Relationship Id="rId6" Type="http://schemas.openxmlformats.org/officeDocument/2006/relationships/diagramData" Target="../diagrams/data1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1" Type="http://schemas.openxmlformats.org/officeDocument/2006/relationships/slideLayout" Target="../slideLayouts/slideLayout2.xml"/><Relationship Id="rId10" Type="http://schemas.microsoft.com/office/2007/relationships/diagramDrawing" Target="../diagrams/drawing11.xml"/><Relationship Id="rId1" Type="http://schemas.openxmlformats.org/officeDocument/2006/relationships/diagramData" Target="../diagrams/data10.xml"/></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13.xml"/><Relationship Id="rId8" Type="http://schemas.openxmlformats.org/officeDocument/2006/relationships/diagramQuickStyle" Target="../diagrams/quickStyle13.xml"/><Relationship Id="rId7" Type="http://schemas.openxmlformats.org/officeDocument/2006/relationships/diagramLayout" Target="../diagrams/layout13.xml"/><Relationship Id="rId6" Type="http://schemas.openxmlformats.org/officeDocument/2006/relationships/diagramData" Target="../diagrams/data13.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1" Type="http://schemas.openxmlformats.org/officeDocument/2006/relationships/slideLayout" Target="../slideLayouts/slideLayout2.xml"/><Relationship Id="rId10" Type="http://schemas.microsoft.com/office/2007/relationships/diagramDrawing" Target="../diagrams/drawing13.xml"/><Relationship Id="rId1" Type="http://schemas.openxmlformats.org/officeDocument/2006/relationships/diagramData" Target="../diagrams/data12.xml"/></Relationships>
</file>

<file path=ppt/slides/_rels/slide9.xml.rels><?xml version="1.0" encoding="UTF-8" standalone="yes"?>
<Relationships xmlns="http://schemas.openxmlformats.org/package/2006/relationships"><Relationship Id="rId9" Type="http://schemas.openxmlformats.org/officeDocument/2006/relationships/diagramColors" Target="../diagrams/colors15.xml"/><Relationship Id="rId8" Type="http://schemas.openxmlformats.org/officeDocument/2006/relationships/diagramQuickStyle" Target="../diagrams/quickStyle15.xml"/><Relationship Id="rId7" Type="http://schemas.openxmlformats.org/officeDocument/2006/relationships/diagramLayout" Target="../diagrams/layout15.xml"/><Relationship Id="rId6" Type="http://schemas.openxmlformats.org/officeDocument/2006/relationships/diagramData" Target="../diagrams/data15.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1" Type="http://schemas.openxmlformats.org/officeDocument/2006/relationships/slideLayout" Target="../slideLayouts/slideLayout2.xml"/><Relationship Id="rId10" Type="http://schemas.microsoft.com/office/2007/relationships/diagramDrawing" Target="../diagrams/drawing15.xml"/><Relationship Id="rId1" Type="http://schemas.openxmlformats.org/officeDocument/2006/relationships/diagramData" Target="../diagrams/data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1245140" y="1313234"/>
          <a:ext cx="9422860" cy="33754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Some User Interfaces</a:t>
            </a:r>
            <a:endParaRPr lang="en-IN" altLang="en-US"/>
          </a:p>
        </p:txBody>
      </p:sp>
      <p:pic>
        <p:nvPicPr>
          <p:cNvPr id="13" name="Content Placeholder 12" descr="C:\Users\91852\Downloads\Screenshot 2022-10-13 at 23-58-36 Marwadi Food.pngScreenshot 2022-10-13 at 23-58-36 Marwadi Food"/>
          <p:cNvPicPr>
            <a:picLocks noChangeAspect="1"/>
          </p:cNvPicPr>
          <p:nvPr>
            <p:ph sz="half" idx="1"/>
          </p:nvPr>
        </p:nvPicPr>
        <p:blipFill>
          <a:blip r:embed="rId1"/>
          <a:srcRect/>
          <a:stretch>
            <a:fillRect/>
          </a:stretch>
        </p:blipFill>
        <p:spPr>
          <a:xfrm>
            <a:off x="626110" y="2409190"/>
            <a:ext cx="4415790" cy="3451225"/>
          </a:xfrm>
          <a:prstGeom prst="rect">
            <a:avLst/>
          </a:prstGeom>
        </p:spPr>
      </p:pic>
      <p:pic>
        <p:nvPicPr>
          <p:cNvPr id="9" name="Content Placeholder 8" descr="Screenshot 2022-10-13 at 23-44-30 Marwadi Food"/>
          <p:cNvPicPr>
            <a:picLocks noChangeAspect="1"/>
          </p:cNvPicPr>
          <p:nvPr>
            <p:ph sz="half" idx="2"/>
          </p:nvPr>
        </p:nvPicPr>
        <p:blipFill>
          <a:blip r:embed="rId2"/>
          <a:stretch>
            <a:fillRect/>
          </a:stretch>
        </p:blipFill>
        <p:spPr>
          <a:xfrm>
            <a:off x="6590665" y="2222500"/>
            <a:ext cx="4386580" cy="3638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4660" y="375920"/>
            <a:ext cx="10927080" cy="1254125"/>
          </a:xfrm>
        </p:spPr>
        <p:txBody>
          <a:bodyPr/>
          <a:p>
            <a:r>
              <a:rPr lang="en-IN">
                <a:solidFill>
                  <a:schemeClr val="tx1"/>
                </a:solidFill>
                <a:latin typeface="+mn-ea"/>
                <a:cs typeface="+mn-ea"/>
                <a:sym typeface="+mn-ea"/>
              </a:rPr>
              <a:t>Manual order/request section for hostellites</a:t>
            </a:r>
            <a:br>
              <a:rPr lang="en-IN" altLang="en-US">
                <a:solidFill>
                  <a:schemeClr val="tx2"/>
                </a:solidFill>
                <a:latin typeface="+mn-ea"/>
                <a:cs typeface="+mn-ea"/>
                <a:sym typeface="+mn-ea"/>
              </a:rPr>
            </a:br>
            <a:endParaRPr lang="en-US"/>
          </a:p>
        </p:txBody>
      </p:sp>
      <p:pic>
        <p:nvPicPr>
          <p:cNvPr id="9" name="Content Placeholder 8" descr="C:\Users\91852\Downloads\Screenshot 2022-10-13 at 23-52-24 Marwadi Food.pngScreenshot 2022-10-13 at 23-52-24 Marwadi Food"/>
          <p:cNvPicPr>
            <a:picLocks noChangeAspect="1"/>
          </p:cNvPicPr>
          <p:nvPr>
            <p:ph sz="half" idx="1"/>
          </p:nvPr>
        </p:nvPicPr>
        <p:blipFill>
          <a:blip r:embed="rId1"/>
          <a:srcRect/>
          <a:stretch>
            <a:fillRect/>
          </a:stretch>
        </p:blipFill>
        <p:spPr>
          <a:xfrm>
            <a:off x="818515" y="2221865"/>
            <a:ext cx="5186045" cy="3453130"/>
          </a:xfrm>
          <a:prstGeom prst="rect">
            <a:avLst/>
          </a:prstGeom>
        </p:spPr>
      </p:pic>
      <p:pic>
        <p:nvPicPr>
          <p:cNvPr id="5" name="Content Placeholder 4"/>
          <p:cNvPicPr>
            <a:picLocks noChangeAspect="1"/>
          </p:cNvPicPr>
          <p:nvPr>
            <p:ph sz="half" idx="2"/>
          </p:nvPr>
        </p:nvPicPr>
        <p:blipFill>
          <a:blip r:embed="rId2"/>
          <a:stretch>
            <a:fillRect/>
          </a:stretch>
        </p:blipFill>
        <p:spPr>
          <a:xfrm>
            <a:off x="6187440" y="2221865"/>
            <a:ext cx="5194300" cy="3453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Databases Table/Design</a:t>
            </a:r>
            <a:endParaRPr lang="en-IN" altLang="en-US"/>
          </a:p>
        </p:txBody>
      </p:sp>
      <p:pic>
        <p:nvPicPr>
          <p:cNvPr id="5" name="Content Placeholder 4" descr="Database"/>
          <p:cNvPicPr>
            <a:picLocks noChangeAspect="1"/>
          </p:cNvPicPr>
          <p:nvPr>
            <p:ph sz="half" idx="1"/>
          </p:nvPr>
        </p:nvPicPr>
        <p:blipFill>
          <a:blip r:embed="rId1"/>
          <a:stretch>
            <a:fillRect/>
          </a:stretch>
        </p:blipFill>
        <p:spPr>
          <a:xfrm>
            <a:off x="818515" y="2222500"/>
            <a:ext cx="5186045" cy="3638550"/>
          </a:xfrm>
          <a:prstGeom prst="rect">
            <a:avLst/>
          </a:prstGeom>
        </p:spPr>
      </p:pic>
      <p:pic>
        <p:nvPicPr>
          <p:cNvPr id="6" name="Content Placeholder 5" descr="dAtAbAse 2"/>
          <p:cNvPicPr>
            <a:picLocks noChangeAspect="1"/>
          </p:cNvPicPr>
          <p:nvPr>
            <p:ph sz="half" idx="2"/>
          </p:nvPr>
        </p:nvPicPr>
        <p:blipFill>
          <a:blip r:embed="rId2"/>
          <a:stretch>
            <a:fillRect/>
          </a:stretch>
        </p:blipFill>
        <p:spPr>
          <a:xfrm>
            <a:off x="6187440" y="2222500"/>
            <a:ext cx="5194300" cy="36391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Linked Social Medias</a:t>
            </a:r>
            <a:endParaRPr lang="en-IN" altLang="en-US"/>
          </a:p>
        </p:txBody>
      </p:sp>
      <p:pic>
        <p:nvPicPr>
          <p:cNvPr id="6" name="Content Placeholder 5" descr="C:\Users\91852\Downloads\Screenshot 2022-10-14 at 00-14-12 Marwadi Food.pngScreenshot 2022-10-14 at 00-14-12 Marwadi Food"/>
          <p:cNvPicPr>
            <a:picLocks noChangeAspect="1"/>
          </p:cNvPicPr>
          <p:nvPr>
            <p:ph sz="half" idx="1"/>
          </p:nvPr>
        </p:nvPicPr>
        <p:blipFill>
          <a:blip r:embed="rId1"/>
          <a:srcRect/>
          <a:stretch>
            <a:fillRect/>
          </a:stretch>
        </p:blipFill>
        <p:spPr>
          <a:xfrm>
            <a:off x="1211580" y="2222500"/>
            <a:ext cx="9194165" cy="41757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IN" altLang="en-US"/>
              <a:t>Summary</a:t>
            </a:r>
            <a:endParaRPr lang="en-IN" altLang="en-US"/>
          </a:p>
        </p:txBody>
      </p:sp>
      <p:pic>
        <p:nvPicPr>
          <p:cNvPr id="6" name="Content Placeholder 5" descr="Summary"/>
          <p:cNvPicPr>
            <a:picLocks noChangeAspect="1"/>
          </p:cNvPicPr>
          <p:nvPr>
            <p:ph idx="1"/>
          </p:nvPr>
        </p:nvPicPr>
        <p:blipFill>
          <a:blip r:embed="rId1"/>
          <a:stretch>
            <a:fillRect/>
          </a:stretch>
        </p:blipFill>
        <p:spPr>
          <a:xfrm>
            <a:off x="1778000" y="1998345"/>
            <a:ext cx="3177540" cy="3413760"/>
          </a:xfrm>
          <a:prstGeom prst="rect">
            <a:avLst/>
          </a:prstGeom>
        </p:spPr>
      </p:pic>
      <p:sp>
        <p:nvSpPr>
          <p:cNvPr id="8" name="Text Box 7"/>
          <p:cNvSpPr txBox="1"/>
          <p:nvPr/>
        </p:nvSpPr>
        <p:spPr>
          <a:xfrm>
            <a:off x="4192270" y="2214245"/>
            <a:ext cx="2434590" cy="368300"/>
          </a:xfrm>
          <a:prstGeom prst="rect">
            <a:avLst/>
          </a:prstGeom>
          <a:noFill/>
        </p:spPr>
        <p:txBody>
          <a:bodyPr wrap="square" rtlCol="0">
            <a:spAutoFit/>
          </a:bodyPr>
          <a:p>
            <a:r>
              <a:rPr lang="en-IN" altLang="en-US"/>
              <a:t>Time Saving </a:t>
            </a:r>
            <a:endParaRPr lang="en-IN" altLang="en-US"/>
          </a:p>
        </p:txBody>
      </p:sp>
      <p:sp>
        <p:nvSpPr>
          <p:cNvPr id="9" name="Text Box 8"/>
          <p:cNvSpPr txBox="1"/>
          <p:nvPr/>
        </p:nvSpPr>
        <p:spPr>
          <a:xfrm>
            <a:off x="4807585" y="2984500"/>
            <a:ext cx="2576195" cy="368300"/>
          </a:xfrm>
          <a:prstGeom prst="rect">
            <a:avLst/>
          </a:prstGeom>
          <a:noFill/>
        </p:spPr>
        <p:txBody>
          <a:bodyPr wrap="square" rtlCol="0">
            <a:spAutoFit/>
          </a:bodyPr>
          <a:p>
            <a:r>
              <a:rPr lang="en-IN" altLang="en-US" u="sng"/>
              <a:t>User Friendly UI</a:t>
            </a:r>
            <a:endParaRPr lang="en-IN" altLang="en-US" u="sng"/>
          </a:p>
        </p:txBody>
      </p:sp>
      <p:sp>
        <p:nvSpPr>
          <p:cNvPr id="10" name="Text Box 9"/>
          <p:cNvSpPr txBox="1"/>
          <p:nvPr/>
        </p:nvSpPr>
        <p:spPr>
          <a:xfrm>
            <a:off x="4820920" y="4056380"/>
            <a:ext cx="2496185" cy="368300"/>
          </a:xfrm>
          <a:prstGeom prst="rect">
            <a:avLst/>
          </a:prstGeom>
          <a:noFill/>
        </p:spPr>
        <p:txBody>
          <a:bodyPr wrap="none" rtlCol="0" anchor="t">
            <a:spAutoFit/>
          </a:bodyPr>
          <a:p>
            <a:r>
              <a:rPr lang="en-IN" altLang="en-US"/>
              <a:t>Wide Range Of Users</a:t>
            </a:r>
            <a:endParaRPr lang="en-IN" altLang="en-US"/>
          </a:p>
        </p:txBody>
      </p:sp>
      <p:sp>
        <p:nvSpPr>
          <p:cNvPr id="11" name="Text Box 10"/>
          <p:cNvSpPr txBox="1"/>
          <p:nvPr/>
        </p:nvSpPr>
        <p:spPr>
          <a:xfrm>
            <a:off x="4192270" y="5053330"/>
            <a:ext cx="3058795" cy="368300"/>
          </a:xfrm>
          <a:prstGeom prst="rect">
            <a:avLst/>
          </a:prstGeom>
          <a:noFill/>
        </p:spPr>
        <p:txBody>
          <a:bodyPr wrap="none" rtlCol="0" anchor="t">
            <a:spAutoFit/>
          </a:bodyPr>
          <a:p>
            <a:r>
              <a:rPr lang="en-IN" altLang="en-US"/>
              <a:t>User Feedback Accepted</a:t>
            </a:r>
            <a:endParaRPr lang="en-I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Enhancements</a:t>
            </a:r>
            <a:endParaRPr lang="en-IN" altLang="en-US"/>
          </a:p>
        </p:txBody>
      </p:sp>
      <p:sp>
        <p:nvSpPr>
          <p:cNvPr id="3" name="Content Placeholder 2"/>
          <p:cNvSpPr>
            <a:spLocks noGrp="1"/>
          </p:cNvSpPr>
          <p:nvPr>
            <p:ph idx="1"/>
          </p:nvPr>
        </p:nvSpPr>
        <p:spPr/>
        <p:txBody>
          <a:bodyPr/>
          <a:p>
            <a:r>
              <a:rPr lang="en-IN" altLang="en-US"/>
              <a:t>We will try to make our web application to mobile application.</a:t>
            </a:r>
            <a:endParaRPr lang="en-IN" altLang="en-US"/>
          </a:p>
          <a:p>
            <a:r>
              <a:rPr lang="en-IN" altLang="en-US"/>
              <a:t>We can work further more on the data security of the user.</a:t>
            </a:r>
            <a:endParaRPr lang="en-IN" altLang="en-US"/>
          </a:p>
          <a:p>
            <a:r>
              <a:rPr lang="en-IN" altLang="en-US"/>
              <a:t>We can use some of the Artificial technologies to make our website more interactive with the users. </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p:txBody>
          <a:bodyPr/>
          <a:p>
            <a:r>
              <a:rPr lang="en-IN" altLang="en-US"/>
              <a:t>MU FOOD Application</a:t>
            </a:r>
            <a:endParaRPr lang="en-IN" altLang="en-US"/>
          </a:p>
          <a:p>
            <a:r>
              <a:rPr lang="en-IN" altLang="en-US"/>
              <a:t>www.javatpoint.com</a:t>
            </a:r>
            <a:endParaRPr lang="en-IN" altLang="en-US"/>
          </a:p>
          <a:p>
            <a:r>
              <a:rPr lang="en-IN" altLang="en-US">
                <a:sym typeface="+mn-ea"/>
              </a:rPr>
              <a:t>www.w3school.com</a:t>
            </a:r>
            <a:endParaRPr lang="en-IN" altLang="en-US"/>
          </a:p>
          <a:p>
            <a:pPr marL="0" indent="0">
              <a:buNone/>
            </a:pPr>
            <a:endParaRPr lang="en-IN" altLang="en-US"/>
          </a:p>
          <a:p>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049" y="895737"/>
            <a:ext cx="5553477" cy="2983285"/>
          </a:xfrm>
        </p:spPr>
        <p:txBody>
          <a:bodyPr/>
          <a:lstStyle/>
          <a:p>
            <a:r>
              <a:rPr lang="en-US" sz="9600" dirty="0">
                <a:latin typeface="Calibri" panose="020F0502020204030204" pitchFamily="34" charset="0"/>
                <a:cs typeface="Calibri" panose="020F0502020204030204" pitchFamily="34" charset="0"/>
              </a:rPr>
              <a:t>Thank You</a:t>
            </a:r>
            <a:endParaRPr lang="en-US" sz="9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p:nvPr/>
        </p:nvSpPr>
        <p:spPr>
          <a:xfrm>
            <a:off x="570390" y="875265"/>
            <a:ext cx="6014400" cy="85740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IN" altLang="en-US"/>
              <a:t>Team Members</a:t>
            </a:r>
            <a:endParaRPr lang="en-IN" altLang="en-US"/>
          </a:p>
        </p:txBody>
      </p:sp>
      <p:pic>
        <p:nvPicPr>
          <p:cNvPr id="371" name="Google Shape;371;p35"/>
          <p:cNvPicPr preferRelativeResize="0">
            <a:picLocks noChangeAspect="1"/>
          </p:cNvPicPr>
          <p:nvPr>
            <p:ph sz="half" idx="1"/>
          </p:nvPr>
        </p:nvPicPr>
        <p:blipFill>
          <a:blip r:embed="rId1"/>
          <a:stretch>
            <a:fillRect/>
          </a:stretch>
        </p:blipFill>
        <p:spPr>
          <a:xfrm>
            <a:off x="810260" y="2439035"/>
            <a:ext cx="863600" cy="2514600"/>
          </a:xfrm>
          <a:prstGeom prst="rect">
            <a:avLst/>
          </a:prstGeom>
          <a:noFill/>
          <a:ln>
            <a:noFill/>
          </a:ln>
        </p:spPr>
      </p:pic>
      <p:pic>
        <p:nvPicPr>
          <p:cNvPr id="5" name="Google Shape;371;p35"/>
          <p:cNvPicPr preferRelativeResize="0">
            <a:picLocks noChangeAspect="1"/>
          </p:cNvPicPr>
          <p:nvPr>
            <p:ph sz="half" idx="2"/>
          </p:nvPr>
        </p:nvPicPr>
        <p:blipFill>
          <a:blip r:embed="rId1"/>
          <a:stretch>
            <a:fillRect/>
          </a:stretch>
        </p:blipFill>
        <p:spPr>
          <a:xfrm>
            <a:off x="5481955" y="2438400"/>
            <a:ext cx="863600" cy="2514600"/>
          </a:xfrm>
          <a:prstGeom prst="rect">
            <a:avLst/>
          </a:prstGeom>
          <a:noFill/>
          <a:ln>
            <a:noFill/>
          </a:ln>
        </p:spPr>
      </p:pic>
      <p:pic>
        <p:nvPicPr>
          <p:cNvPr id="7" name="Google Shape;371;p35"/>
          <p:cNvPicPr preferRelativeResize="0"/>
          <p:nvPr/>
        </p:nvPicPr>
        <p:blipFill>
          <a:blip r:embed="rId1"/>
          <a:stretch>
            <a:fillRect/>
          </a:stretch>
        </p:blipFill>
        <p:spPr>
          <a:xfrm>
            <a:off x="9981565" y="2439035"/>
            <a:ext cx="903605" cy="2513965"/>
          </a:xfrm>
          <a:prstGeom prst="rect">
            <a:avLst/>
          </a:prstGeom>
          <a:noFill/>
          <a:ln>
            <a:noFill/>
          </a:ln>
        </p:spPr>
      </p:pic>
      <p:sp>
        <p:nvSpPr>
          <p:cNvPr id="8" name="Title 1"/>
          <p:cNvSpPr/>
          <p:nvPr/>
        </p:nvSpPr>
        <p:spPr>
          <a:xfrm>
            <a:off x="8208645" y="875665"/>
            <a:ext cx="3732530" cy="857250"/>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IN" altLang="en-US"/>
              <a:t>Internal guide</a:t>
            </a:r>
            <a:endParaRPr lang="en-IN" altLang="en-US"/>
          </a:p>
        </p:txBody>
      </p:sp>
      <p:sp>
        <p:nvSpPr>
          <p:cNvPr id="9" name="Text Box 8"/>
          <p:cNvSpPr txBox="1"/>
          <p:nvPr/>
        </p:nvSpPr>
        <p:spPr>
          <a:xfrm>
            <a:off x="258445" y="5236845"/>
            <a:ext cx="3408680" cy="922020"/>
          </a:xfrm>
          <a:prstGeom prst="rect">
            <a:avLst/>
          </a:prstGeom>
          <a:noFill/>
        </p:spPr>
        <p:txBody>
          <a:bodyPr wrap="none" rtlCol="0">
            <a:spAutoFit/>
          </a:bodyPr>
          <a:p>
            <a:r>
              <a:rPr lang="en-IN" altLang="en-US"/>
              <a:t>Name- Mohammad Asif Raja</a:t>
            </a:r>
            <a:endParaRPr lang="en-IN" altLang="en-US"/>
          </a:p>
          <a:p>
            <a:r>
              <a:rPr lang="en-IN" altLang="en-US"/>
              <a:t>Enroll- 91900103123</a:t>
            </a:r>
            <a:endParaRPr lang="en-IN" altLang="en-US"/>
          </a:p>
          <a:p>
            <a:r>
              <a:rPr lang="en-IN" altLang="en-US"/>
              <a:t>Class- 7TC3</a:t>
            </a:r>
            <a:endParaRPr lang="en-IN" altLang="en-US"/>
          </a:p>
        </p:txBody>
      </p:sp>
      <p:sp>
        <p:nvSpPr>
          <p:cNvPr id="10" name="Text Box 9"/>
          <p:cNvSpPr txBox="1"/>
          <p:nvPr/>
        </p:nvSpPr>
        <p:spPr>
          <a:xfrm>
            <a:off x="4295140" y="5236845"/>
            <a:ext cx="3408680" cy="922020"/>
          </a:xfrm>
          <a:prstGeom prst="rect">
            <a:avLst/>
          </a:prstGeom>
          <a:noFill/>
        </p:spPr>
        <p:txBody>
          <a:bodyPr wrap="none" rtlCol="0">
            <a:spAutoFit/>
          </a:bodyPr>
          <a:p>
            <a:r>
              <a:rPr lang="en-IN" altLang="en-US"/>
              <a:t>Name- Mohammad Asif Raja</a:t>
            </a:r>
            <a:endParaRPr lang="en-IN" altLang="en-US"/>
          </a:p>
          <a:p>
            <a:r>
              <a:rPr lang="en-IN" altLang="en-US"/>
              <a:t>Enroll- 91900103094</a:t>
            </a:r>
            <a:endParaRPr lang="en-IN" altLang="en-US"/>
          </a:p>
          <a:p>
            <a:r>
              <a:rPr lang="en-IN" altLang="en-US"/>
              <a:t>Class- 7TC3</a:t>
            </a:r>
            <a:endParaRPr lang="en-IN" altLang="en-US"/>
          </a:p>
        </p:txBody>
      </p:sp>
      <p:sp>
        <p:nvSpPr>
          <p:cNvPr id="11" name="Text Box 10"/>
          <p:cNvSpPr txBox="1"/>
          <p:nvPr/>
        </p:nvSpPr>
        <p:spPr>
          <a:xfrm>
            <a:off x="8794115" y="5165725"/>
            <a:ext cx="3278505" cy="645160"/>
          </a:xfrm>
          <a:prstGeom prst="rect">
            <a:avLst/>
          </a:prstGeom>
          <a:noFill/>
        </p:spPr>
        <p:txBody>
          <a:bodyPr wrap="none" rtlCol="0">
            <a:spAutoFit/>
          </a:bodyPr>
          <a:p>
            <a:r>
              <a:rPr lang="en-IN" altLang="en-US"/>
              <a:t>Name- Jaydeep Ratanpara</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93418" y="152895"/>
          <a:ext cx="10571998" cy="1692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Content Placeholder 5"/>
          <p:cNvGraphicFramePr>
            <a:graphicFrameLocks noGrp="1"/>
          </p:cNvGraphicFramePr>
          <p:nvPr>
            <p:ph idx="1"/>
          </p:nvPr>
        </p:nvGraphicFramePr>
        <p:xfrm>
          <a:off x="818712" y="2351313"/>
          <a:ext cx="10554574" cy="39468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162" y="447187"/>
          <a:ext cx="10571998" cy="14497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Content Placeholder 5"/>
          <p:cNvGraphicFramePr>
            <a:graphicFrameLocks noGrp="1"/>
          </p:cNvGraphicFramePr>
          <p:nvPr>
            <p:ph idx="1"/>
          </p:nvPr>
        </p:nvGraphicFramePr>
        <p:xfrm>
          <a:off x="0" y="2201636"/>
          <a:ext cx="12192000" cy="46373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2230016"/>
          <a:ext cx="12192000" cy="46279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Diagram 3"/>
          <p:cNvGraphicFramePr/>
          <p:nvPr/>
        </p:nvGraphicFramePr>
        <p:xfrm>
          <a:off x="306765" y="440857"/>
          <a:ext cx="10571998" cy="14497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162" y="466644"/>
          <a:ext cx="10571998" cy="1430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Diagram 7"/>
          <p:cNvGraphicFramePr/>
          <p:nvPr/>
        </p:nvGraphicFramePr>
        <p:xfrm>
          <a:off x="2032000" y="2287601"/>
          <a:ext cx="8128000" cy="44024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162" y="466644"/>
          <a:ext cx="10571998" cy="1430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Diagram 5"/>
          <p:cNvGraphicFramePr/>
          <p:nvPr/>
        </p:nvGraphicFramePr>
        <p:xfrm>
          <a:off x="2032000" y="2287601"/>
          <a:ext cx="8128000" cy="44024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84707" y="437461"/>
          <a:ext cx="10571998" cy="14497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Content Placeholder 4"/>
          <p:cNvGraphicFramePr>
            <a:graphicFrameLocks noGrp="1"/>
          </p:cNvGraphicFramePr>
          <p:nvPr>
            <p:ph idx="1"/>
          </p:nvPr>
        </p:nvGraphicFramePr>
        <p:xfrm>
          <a:off x="0" y="2267339"/>
          <a:ext cx="12192000" cy="45906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74979" y="447188"/>
          <a:ext cx="10571998" cy="14399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Content Placeholder 4"/>
          <p:cNvGraphicFramePr>
            <a:graphicFrameLocks noGrp="1"/>
          </p:cNvGraphicFramePr>
          <p:nvPr>
            <p:ph idx="1"/>
          </p:nvPr>
        </p:nvGraphicFramePr>
        <p:xfrm>
          <a:off x="83976" y="2239347"/>
          <a:ext cx="11999167" cy="46186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651</Words>
  <Application>WPS Presentation</Application>
  <PresentationFormat>Widescreen</PresentationFormat>
  <Paragraphs>49</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Wingdings 2</vt:lpstr>
      <vt:lpstr>Calibri</vt:lpstr>
      <vt:lpstr>Lexend Deca</vt:lpstr>
      <vt:lpstr>Segoe Print</vt:lpstr>
      <vt:lpstr>Century Gothic</vt:lpstr>
      <vt:lpstr>Microsoft YaHei</vt:lpstr>
      <vt:lpstr>Arial Unicode MS</vt:lpstr>
      <vt:lpstr>Quotable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Some User Interfaces</vt:lpstr>
      <vt:lpstr>Manual order/request section for hostellites </vt:lpstr>
      <vt:lpstr>Databases Table/Design</vt:lpstr>
      <vt:lpstr>Linked Social Medias</vt:lpstr>
      <vt:lpstr>Summary</vt:lpstr>
      <vt:lpstr>Future Enhancements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Sachit Upreti</dc:creator>
  <cp:lastModifiedBy>91852</cp:lastModifiedBy>
  <cp:revision>22</cp:revision>
  <dcterms:created xsi:type="dcterms:W3CDTF">2022-08-25T16:27:00Z</dcterms:created>
  <dcterms:modified xsi:type="dcterms:W3CDTF">2022-11-12T06:42:48Z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5A7939FD0A29413981260E6EEBE4E6D3</vt:lpwstr>
  </property>
  <property fmtid="{D5CDD505-2E9C-101B-9397-08002B2CF9AE}" pid="3" name="KSOProductBuildVer">
    <vt:lpwstr>1033-11.2.0.11341</vt:lpwstr>
  </property>
</Properties>
</file>