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3C1B5-DC52-4403-8609-E0076BD79BD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71D53-3FCD-4286-B40D-BF37385D8E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 programmed a game-server in java</a:t>
          </a:r>
        </a:p>
      </dgm:t>
    </dgm:pt>
    <dgm:pt modelId="{14D4D114-1030-4F83-8EDB-DF7FA057D2F7}" type="parTrans" cxnId="{3AD227AC-0B1D-4765-9759-062244350C0E}">
      <dgm:prSet/>
      <dgm:spPr/>
      <dgm:t>
        <a:bodyPr/>
        <a:lstStyle/>
        <a:p>
          <a:endParaRPr lang="en-US"/>
        </a:p>
      </dgm:t>
    </dgm:pt>
    <dgm:pt modelId="{02DA5A75-ECAB-4980-A14F-BF9CE591BFD0}" type="sibTrans" cxnId="{3AD227AC-0B1D-4765-9759-062244350C0E}">
      <dgm:prSet/>
      <dgm:spPr/>
      <dgm:t>
        <a:bodyPr/>
        <a:lstStyle/>
        <a:p>
          <a:endParaRPr lang="en-US"/>
        </a:p>
      </dgm:t>
    </dgm:pt>
    <dgm:pt modelId="{79CFD5B0-9339-4D82-BD7A-52BD3212CE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Our game server implements java’s built-in Socket library</a:t>
          </a:r>
        </a:p>
      </dgm:t>
    </dgm:pt>
    <dgm:pt modelId="{E3D27B02-A42E-449F-B4CD-9FD2BA686401}" type="parTrans" cxnId="{175E9DBA-3D50-4815-9C5E-F7EFA5589650}">
      <dgm:prSet/>
      <dgm:spPr/>
      <dgm:t>
        <a:bodyPr/>
        <a:lstStyle/>
        <a:p>
          <a:endParaRPr lang="en-US"/>
        </a:p>
      </dgm:t>
    </dgm:pt>
    <dgm:pt modelId="{9932CFC5-E107-41A4-B08D-1D692AA5F0BF}" type="sibTrans" cxnId="{175E9DBA-3D50-4815-9C5E-F7EFA5589650}">
      <dgm:prSet/>
      <dgm:spPr/>
      <dgm:t>
        <a:bodyPr/>
        <a:lstStyle/>
        <a:p>
          <a:endParaRPr lang="en-US"/>
        </a:p>
      </dgm:t>
    </dgm:pt>
    <dgm:pt modelId="{79493E45-EC01-4E4A-A2DC-DA1106A82F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Server creates threads for each client it accepts and the connected clients plays against a bot which is located in the server</a:t>
          </a:r>
        </a:p>
      </dgm:t>
    </dgm:pt>
    <dgm:pt modelId="{D110147F-D168-4307-A439-AE8BCC0D3B1E}" type="parTrans" cxnId="{E7F32061-53A2-4925-A1E9-32CBE937AB46}">
      <dgm:prSet/>
      <dgm:spPr/>
      <dgm:t>
        <a:bodyPr/>
        <a:lstStyle/>
        <a:p>
          <a:endParaRPr lang="en-US"/>
        </a:p>
      </dgm:t>
    </dgm:pt>
    <dgm:pt modelId="{9906C217-51DE-4A9D-A568-69C20B7244A5}" type="sibTrans" cxnId="{E7F32061-53A2-4925-A1E9-32CBE937AB46}">
      <dgm:prSet/>
      <dgm:spPr/>
      <dgm:t>
        <a:bodyPr/>
        <a:lstStyle/>
        <a:p>
          <a:endParaRPr lang="en-US"/>
        </a:p>
      </dgm:t>
    </dgm:pt>
    <dgm:pt modelId="{00A6C162-2BF7-4485-86F6-390BD45B3CA9}" type="pres">
      <dgm:prSet presAssocID="{2DC3C1B5-DC52-4403-8609-E0076BD79BDA}" presName="root" presStyleCnt="0">
        <dgm:presLayoutVars>
          <dgm:dir/>
          <dgm:resizeHandles val="exact"/>
        </dgm:presLayoutVars>
      </dgm:prSet>
      <dgm:spPr/>
    </dgm:pt>
    <dgm:pt modelId="{F5581B59-8C79-4C59-A067-F83B00F4E557}" type="pres">
      <dgm:prSet presAssocID="{F0B71D53-3FCD-4286-B40D-BF37385D8ED5}" presName="compNode" presStyleCnt="0"/>
      <dgm:spPr/>
    </dgm:pt>
    <dgm:pt modelId="{502656F0-4CFB-49E5-8E09-D294B2DFA5ED}" type="pres">
      <dgm:prSet presAssocID="{F0B71D53-3FCD-4286-B40D-BF37385D8ED5}" presName="iconBgRect" presStyleLbl="bgShp" presStyleIdx="0" presStyleCnt="3"/>
      <dgm:spPr/>
    </dgm:pt>
    <dgm:pt modelId="{ED230A73-59A7-4E0A-B66C-9FEE78E748F8}" type="pres">
      <dgm:prSet presAssocID="{F0B71D53-3FCD-4286-B40D-BF37385D8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CBB711-F531-4CF1-9837-6473D6D8F679}" type="pres">
      <dgm:prSet presAssocID="{F0B71D53-3FCD-4286-B40D-BF37385D8ED5}" presName="spaceRect" presStyleCnt="0"/>
      <dgm:spPr/>
    </dgm:pt>
    <dgm:pt modelId="{DEEFF6A2-1D98-4341-A64A-05BEAF44587E}" type="pres">
      <dgm:prSet presAssocID="{F0B71D53-3FCD-4286-B40D-BF37385D8ED5}" presName="textRect" presStyleLbl="revTx" presStyleIdx="0" presStyleCnt="3">
        <dgm:presLayoutVars>
          <dgm:chMax val="1"/>
          <dgm:chPref val="1"/>
        </dgm:presLayoutVars>
      </dgm:prSet>
      <dgm:spPr/>
    </dgm:pt>
    <dgm:pt modelId="{C04FA5F8-0688-45E7-885A-0C0860F6BD8B}" type="pres">
      <dgm:prSet presAssocID="{02DA5A75-ECAB-4980-A14F-BF9CE591BFD0}" presName="sibTrans" presStyleCnt="0"/>
      <dgm:spPr/>
    </dgm:pt>
    <dgm:pt modelId="{4CF30A78-731B-45CF-85C0-3B645FC4D581}" type="pres">
      <dgm:prSet presAssocID="{79CFD5B0-9339-4D82-BD7A-52BD3212CE25}" presName="compNode" presStyleCnt="0"/>
      <dgm:spPr/>
    </dgm:pt>
    <dgm:pt modelId="{303D81DE-BBA4-4A1C-A877-EB286C4B865C}" type="pres">
      <dgm:prSet presAssocID="{79CFD5B0-9339-4D82-BD7A-52BD3212CE25}" presName="iconBgRect" presStyleLbl="bgShp" presStyleIdx="1" presStyleCnt="3"/>
      <dgm:spPr/>
    </dgm:pt>
    <dgm:pt modelId="{78B3C791-AD51-4FF6-BC60-FF74B3B1785F}" type="pres">
      <dgm:prSet presAssocID="{79CFD5B0-9339-4D82-BD7A-52BD3212CE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1F2E295-954C-49B3-818F-41E7F6440C2B}" type="pres">
      <dgm:prSet presAssocID="{79CFD5B0-9339-4D82-BD7A-52BD3212CE25}" presName="spaceRect" presStyleCnt="0"/>
      <dgm:spPr/>
    </dgm:pt>
    <dgm:pt modelId="{B890D2FE-B9F6-4CF3-91C8-9E508252971D}" type="pres">
      <dgm:prSet presAssocID="{79CFD5B0-9339-4D82-BD7A-52BD3212CE25}" presName="textRect" presStyleLbl="revTx" presStyleIdx="1" presStyleCnt="3">
        <dgm:presLayoutVars>
          <dgm:chMax val="1"/>
          <dgm:chPref val="1"/>
        </dgm:presLayoutVars>
      </dgm:prSet>
      <dgm:spPr/>
    </dgm:pt>
    <dgm:pt modelId="{995B53B5-1ADF-4EDE-8DF1-D0364EBE17D7}" type="pres">
      <dgm:prSet presAssocID="{9932CFC5-E107-41A4-B08D-1D692AA5F0BF}" presName="sibTrans" presStyleCnt="0"/>
      <dgm:spPr/>
    </dgm:pt>
    <dgm:pt modelId="{0EA6237D-8402-41CD-84BB-A66033C70D1B}" type="pres">
      <dgm:prSet presAssocID="{79493E45-EC01-4E4A-A2DC-DA1106A82F7D}" presName="compNode" presStyleCnt="0"/>
      <dgm:spPr/>
    </dgm:pt>
    <dgm:pt modelId="{9D6327C9-371E-4797-AAF8-9A1A48AA19F7}" type="pres">
      <dgm:prSet presAssocID="{79493E45-EC01-4E4A-A2DC-DA1106A82F7D}" presName="iconBgRect" presStyleLbl="bgShp" presStyleIdx="2" presStyleCnt="3"/>
      <dgm:spPr/>
    </dgm:pt>
    <dgm:pt modelId="{0240B6C3-8A4D-49DA-8E4A-5831703F027F}" type="pres">
      <dgm:prSet presAssocID="{79493E45-EC01-4E4A-A2DC-DA1106A82F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8A20272-6F64-460B-BA67-36CDC9924A1E}" type="pres">
      <dgm:prSet presAssocID="{79493E45-EC01-4E4A-A2DC-DA1106A82F7D}" presName="spaceRect" presStyleCnt="0"/>
      <dgm:spPr/>
    </dgm:pt>
    <dgm:pt modelId="{336AA21F-92AF-4113-B5EA-373BC35B2C8D}" type="pres">
      <dgm:prSet presAssocID="{79493E45-EC01-4E4A-A2DC-DA1106A82F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B1515D-1C32-48DD-B5BF-9B175BBD58E1}" type="presOf" srcId="{79CFD5B0-9339-4D82-BD7A-52BD3212CE25}" destId="{B890D2FE-B9F6-4CF3-91C8-9E508252971D}" srcOrd="0" destOrd="0" presId="urn:microsoft.com/office/officeart/2018/5/layout/IconCircleLabelList"/>
    <dgm:cxn modelId="{E7F32061-53A2-4925-A1E9-32CBE937AB46}" srcId="{2DC3C1B5-DC52-4403-8609-E0076BD79BDA}" destId="{79493E45-EC01-4E4A-A2DC-DA1106A82F7D}" srcOrd="2" destOrd="0" parTransId="{D110147F-D168-4307-A439-AE8BCC0D3B1E}" sibTransId="{9906C217-51DE-4A9D-A568-69C20B7244A5}"/>
    <dgm:cxn modelId="{DA00B67B-5966-46FD-B2A8-7E8D7E72837E}" type="presOf" srcId="{F0B71D53-3FCD-4286-B40D-BF37385D8ED5}" destId="{DEEFF6A2-1D98-4341-A64A-05BEAF44587E}" srcOrd="0" destOrd="0" presId="urn:microsoft.com/office/officeart/2018/5/layout/IconCircleLabelList"/>
    <dgm:cxn modelId="{3AD227AC-0B1D-4765-9759-062244350C0E}" srcId="{2DC3C1B5-DC52-4403-8609-E0076BD79BDA}" destId="{F0B71D53-3FCD-4286-B40D-BF37385D8ED5}" srcOrd="0" destOrd="0" parTransId="{14D4D114-1030-4F83-8EDB-DF7FA057D2F7}" sibTransId="{02DA5A75-ECAB-4980-A14F-BF9CE591BFD0}"/>
    <dgm:cxn modelId="{175E9DBA-3D50-4815-9C5E-F7EFA5589650}" srcId="{2DC3C1B5-DC52-4403-8609-E0076BD79BDA}" destId="{79CFD5B0-9339-4D82-BD7A-52BD3212CE25}" srcOrd="1" destOrd="0" parTransId="{E3D27B02-A42E-449F-B4CD-9FD2BA686401}" sibTransId="{9932CFC5-E107-41A4-B08D-1D692AA5F0BF}"/>
    <dgm:cxn modelId="{0BC4E9C6-C2EF-4535-8602-C31FFFA2DDC2}" type="presOf" srcId="{79493E45-EC01-4E4A-A2DC-DA1106A82F7D}" destId="{336AA21F-92AF-4113-B5EA-373BC35B2C8D}" srcOrd="0" destOrd="0" presId="urn:microsoft.com/office/officeart/2018/5/layout/IconCircleLabelList"/>
    <dgm:cxn modelId="{F081C2F2-1C44-44C9-B7B9-9E7B66CCE751}" type="presOf" srcId="{2DC3C1B5-DC52-4403-8609-E0076BD79BDA}" destId="{00A6C162-2BF7-4485-86F6-390BD45B3CA9}" srcOrd="0" destOrd="0" presId="urn:microsoft.com/office/officeart/2018/5/layout/IconCircleLabelList"/>
    <dgm:cxn modelId="{78B7FC33-664A-4E20-A648-CC8F981B9566}" type="presParOf" srcId="{00A6C162-2BF7-4485-86F6-390BD45B3CA9}" destId="{F5581B59-8C79-4C59-A067-F83B00F4E557}" srcOrd="0" destOrd="0" presId="urn:microsoft.com/office/officeart/2018/5/layout/IconCircleLabelList"/>
    <dgm:cxn modelId="{82C6F7AE-E6E9-49EA-9E03-93E226473D90}" type="presParOf" srcId="{F5581B59-8C79-4C59-A067-F83B00F4E557}" destId="{502656F0-4CFB-49E5-8E09-D294B2DFA5ED}" srcOrd="0" destOrd="0" presId="urn:microsoft.com/office/officeart/2018/5/layout/IconCircleLabelList"/>
    <dgm:cxn modelId="{D81AD1D4-A18A-4410-A941-68727C4CDC08}" type="presParOf" srcId="{F5581B59-8C79-4C59-A067-F83B00F4E557}" destId="{ED230A73-59A7-4E0A-B66C-9FEE78E748F8}" srcOrd="1" destOrd="0" presId="urn:microsoft.com/office/officeart/2018/5/layout/IconCircleLabelList"/>
    <dgm:cxn modelId="{57630B77-3F90-468E-B24D-438F5B4E2FA3}" type="presParOf" srcId="{F5581B59-8C79-4C59-A067-F83B00F4E557}" destId="{87CBB711-F531-4CF1-9837-6473D6D8F679}" srcOrd="2" destOrd="0" presId="urn:microsoft.com/office/officeart/2018/5/layout/IconCircleLabelList"/>
    <dgm:cxn modelId="{8C7030B7-A0C4-4725-8A41-A75D0F710F50}" type="presParOf" srcId="{F5581B59-8C79-4C59-A067-F83B00F4E557}" destId="{DEEFF6A2-1D98-4341-A64A-05BEAF44587E}" srcOrd="3" destOrd="0" presId="urn:microsoft.com/office/officeart/2018/5/layout/IconCircleLabelList"/>
    <dgm:cxn modelId="{29A08454-87DC-4068-9E29-8C642EF35AE1}" type="presParOf" srcId="{00A6C162-2BF7-4485-86F6-390BD45B3CA9}" destId="{C04FA5F8-0688-45E7-885A-0C0860F6BD8B}" srcOrd="1" destOrd="0" presId="urn:microsoft.com/office/officeart/2018/5/layout/IconCircleLabelList"/>
    <dgm:cxn modelId="{5E6B8CA2-7B5B-493A-9A09-F27E6252D3DE}" type="presParOf" srcId="{00A6C162-2BF7-4485-86F6-390BD45B3CA9}" destId="{4CF30A78-731B-45CF-85C0-3B645FC4D581}" srcOrd="2" destOrd="0" presId="urn:microsoft.com/office/officeart/2018/5/layout/IconCircleLabelList"/>
    <dgm:cxn modelId="{6F114CFE-5010-43F1-832D-254709DB3DA2}" type="presParOf" srcId="{4CF30A78-731B-45CF-85C0-3B645FC4D581}" destId="{303D81DE-BBA4-4A1C-A877-EB286C4B865C}" srcOrd="0" destOrd="0" presId="urn:microsoft.com/office/officeart/2018/5/layout/IconCircleLabelList"/>
    <dgm:cxn modelId="{3EFAF761-F52B-41AD-AAC7-E3E5BAF8EA46}" type="presParOf" srcId="{4CF30A78-731B-45CF-85C0-3B645FC4D581}" destId="{78B3C791-AD51-4FF6-BC60-FF74B3B1785F}" srcOrd="1" destOrd="0" presId="urn:microsoft.com/office/officeart/2018/5/layout/IconCircleLabelList"/>
    <dgm:cxn modelId="{BC8E98AC-6FE7-4534-B1FD-AAC0E3D33C5D}" type="presParOf" srcId="{4CF30A78-731B-45CF-85C0-3B645FC4D581}" destId="{21F2E295-954C-49B3-818F-41E7F6440C2B}" srcOrd="2" destOrd="0" presId="urn:microsoft.com/office/officeart/2018/5/layout/IconCircleLabelList"/>
    <dgm:cxn modelId="{9614B287-B2BB-47DF-BFCB-B270F40C0CE1}" type="presParOf" srcId="{4CF30A78-731B-45CF-85C0-3B645FC4D581}" destId="{B890D2FE-B9F6-4CF3-91C8-9E508252971D}" srcOrd="3" destOrd="0" presId="urn:microsoft.com/office/officeart/2018/5/layout/IconCircleLabelList"/>
    <dgm:cxn modelId="{26C92005-0C96-4C7A-8E02-F51E5D343EA9}" type="presParOf" srcId="{00A6C162-2BF7-4485-86F6-390BD45B3CA9}" destId="{995B53B5-1ADF-4EDE-8DF1-D0364EBE17D7}" srcOrd="3" destOrd="0" presId="urn:microsoft.com/office/officeart/2018/5/layout/IconCircleLabelList"/>
    <dgm:cxn modelId="{D1534B9A-C550-48F0-B0B7-97B955DC0C39}" type="presParOf" srcId="{00A6C162-2BF7-4485-86F6-390BD45B3CA9}" destId="{0EA6237D-8402-41CD-84BB-A66033C70D1B}" srcOrd="4" destOrd="0" presId="urn:microsoft.com/office/officeart/2018/5/layout/IconCircleLabelList"/>
    <dgm:cxn modelId="{6268D856-F0B0-4E1F-B108-29C4402AD4CE}" type="presParOf" srcId="{0EA6237D-8402-41CD-84BB-A66033C70D1B}" destId="{9D6327C9-371E-4797-AAF8-9A1A48AA19F7}" srcOrd="0" destOrd="0" presId="urn:microsoft.com/office/officeart/2018/5/layout/IconCircleLabelList"/>
    <dgm:cxn modelId="{3D2F9F8A-EC35-452F-831E-F39A87B95CAF}" type="presParOf" srcId="{0EA6237D-8402-41CD-84BB-A66033C70D1B}" destId="{0240B6C3-8A4D-49DA-8E4A-5831703F027F}" srcOrd="1" destOrd="0" presId="urn:microsoft.com/office/officeart/2018/5/layout/IconCircleLabelList"/>
    <dgm:cxn modelId="{48FD4F0C-6175-4FB2-BC73-013A52F4DF09}" type="presParOf" srcId="{0EA6237D-8402-41CD-84BB-A66033C70D1B}" destId="{88A20272-6F64-460B-BA67-36CDC9924A1E}" srcOrd="2" destOrd="0" presId="urn:microsoft.com/office/officeart/2018/5/layout/IconCircleLabelList"/>
    <dgm:cxn modelId="{31D4637B-5BAB-458E-AB05-A53537E99A9D}" type="presParOf" srcId="{0EA6237D-8402-41CD-84BB-A66033C70D1B}" destId="{336AA21F-92AF-4113-B5EA-373BC35B2C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52681-B10F-4CC4-BDC6-8567B707759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AEEE33-1B9D-44B8-A6FC-8A2309BF0129}">
      <dgm:prSet/>
      <dgm:spPr/>
      <dgm:t>
        <a:bodyPr/>
        <a:lstStyle/>
        <a:p>
          <a:r>
            <a:rPr lang="en-US"/>
            <a:t>Maintains an instance of </a:t>
          </a:r>
          <a:r>
            <a:rPr lang="en-US" b="0"/>
            <a:t>ServerSocket</a:t>
          </a:r>
          <a:endParaRPr lang="en-US"/>
        </a:p>
      </dgm:t>
    </dgm:pt>
    <dgm:pt modelId="{94010351-BB6F-4352-8978-E46CED0797B0}" type="parTrans" cxnId="{22A940DC-982C-4F1C-955A-837CD047E8C1}">
      <dgm:prSet/>
      <dgm:spPr/>
      <dgm:t>
        <a:bodyPr/>
        <a:lstStyle/>
        <a:p>
          <a:endParaRPr lang="en-US"/>
        </a:p>
      </dgm:t>
    </dgm:pt>
    <dgm:pt modelId="{D3706667-1764-4541-9E39-ED8315C133EF}" type="sibTrans" cxnId="{22A940DC-982C-4F1C-955A-837CD047E8C1}">
      <dgm:prSet/>
      <dgm:spPr/>
      <dgm:t>
        <a:bodyPr/>
        <a:lstStyle/>
        <a:p>
          <a:endParaRPr lang="en-US"/>
        </a:p>
      </dgm:t>
    </dgm:pt>
    <dgm:pt modelId="{DCAAEA10-04FC-4000-8EC9-81B66EA0846F}">
      <dgm:prSet/>
      <dgm:spPr/>
      <dgm:t>
        <a:bodyPr/>
        <a:lstStyle/>
        <a:p>
          <a:r>
            <a:rPr lang="en-US"/>
            <a:t>Creates individual </a:t>
          </a:r>
          <a:r>
            <a:rPr lang="en-US" b="0"/>
            <a:t>Socket </a:t>
          </a:r>
          <a:r>
            <a:rPr lang="en-US"/>
            <a:t>client ; and creates new thread for each connected client. </a:t>
          </a:r>
        </a:p>
      </dgm:t>
    </dgm:pt>
    <dgm:pt modelId="{7DCF0CC6-6B5F-42D2-A6B9-B97D7A4A0012}" type="parTrans" cxnId="{E4D69825-5765-49F5-B9F5-918145460262}">
      <dgm:prSet/>
      <dgm:spPr/>
      <dgm:t>
        <a:bodyPr/>
        <a:lstStyle/>
        <a:p>
          <a:endParaRPr lang="en-US"/>
        </a:p>
      </dgm:t>
    </dgm:pt>
    <dgm:pt modelId="{CA2F85FC-5301-4F92-BB1A-543AB83DCD8F}" type="sibTrans" cxnId="{E4D69825-5765-49F5-B9F5-918145460262}">
      <dgm:prSet/>
      <dgm:spPr/>
      <dgm:t>
        <a:bodyPr/>
        <a:lstStyle/>
        <a:p>
          <a:endParaRPr lang="en-US"/>
        </a:p>
      </dgm:t>
    </dgm:pt>
    <dgm:pt modelId="{6A96BD12-B700-491D-A08A-1A45D8F1B488}">
      <dgm:prSet/>
      <dgm:spPr/>
      <dgm:t>
        <a:bodyPr/>
        <a:lstStyle/>
        <a:p>
          <a:r>
            <a:rPr lang="en-US"/>
            <a:t>Threads Run on a loop to handle incoming Stream of input from the clients</a:t>
          </a:r>
        </a:p>
      </dgm:t>
    </dgm:pt>
    <dgm:pt modelId="{482262EC-49DF-4F3E-8580-C386538D6F92}" type="parTrans" cxnId="{7108CC6D-161C-4504-BFFA-68F557300CCC}">
      <dgm:prSet/>
      <dgm:spPr/>
      <dgm:t>
        <a:bodyPr/>
        <a:lstStyle/>
        <a:p>
          <a:endParaRPr lang="en-US"/>
        </a:p>
      </dgm:t>
    </dgm:pt>
    <dgm:pt modelId="{D61E1DA8-5C07-41F2-B7C5-7B0E628D77A6}" type="sibTrans" cxnId="{7108CC6D-161C-4504-BFFA-68F557300CCC}">
      <dgm:prSet/>
      <dgm:spPr/>
      <dgm:t>
        <a:bodyPr/>
        <a:lstStyle/>
        <a:p>
          <a:endParaRPr lang="en-US"/>
        </a:p>
      </dgm:t>
    </dgm:pt>
    <dgm:pt modelId="{BFF91D31-A3B5-46AC-968F-2489A007808D}">
      <dgm:prSet/>
      <dgm:spPr/>
      <dgm:t>
        <a:bodyPr/>
        <a:lstStyle/>
        <a:p>
          <a:r>
            <a:rPr lang="en-US"/>
            <a:t>Branches out to different conditional situation depending on predefined input handler: such as, maps the clients names with </a:t>
          </a:r>
        </a:p>
      </dgm:t>
    </dgm:pt>
    <dgm:pt modelId="{8E3A91CB-D1F8-4EDD-A235-094DD6EA6073}" type="parTrans" cxnId="{282D1601-D205-4E48-934C-34289A99AE0B}">
      <dgm:prSet/>
      <dgm:spPr/>
      <dgm:t>
        <a:bodyPr/>
        <a:lstStyle/>
        <a:p>
          <a:endParaRPr lang="en-US"/>
        </a:p>
      </dgm:t>
    </dgm:pt>
    <dgm:pt modelId="{CAD42229-B6AE-4D9D-B1C6-EDB9793C26E0}" type="sibTrans" cxnId="{282D1601-D205-4E48-934C-34289A99AE0B}">
      <dgm:prSet/>
      <dgm:spPr/>
      <dgm:t>
        <a:bodyPr/>
        <a:lstStyle/>
        <a:p>
          <a:endParaRPr lang="en-US"/>
        </a:p>
      </dgm:t>
    </dgm:pt>
    <dgm:pt modelId="{DD2B2C54-A427-42DD-B957-C1E38584EB85}">
      <dgm:prSet/>
      <dgm:spPr/>
      <dgm:t>
        <a:bodyPr/>
        <a:lstStyle/>
        <a:p>
          <a:r>
            <a:rPr lang="en-US"/>
            <a:t>Edge Case: Server Crashes on CPU overload , because it creates threads for incoming clients</a:t>
          </a:r>
        </a:p>
      </dgm:t>
    </dgm:pt>
    <dgm:pt modelId="{AE8E2479-B568-45E2-AF2A-44514EAABB01}" type="parTrans" cxnId="{312FBD47-FB25-4BA6-B897-7B4FB5491F5A}">
      <dgm:prSet/>
      <dgm:spPr/>
      <dgm:t>
        <a:bodyPr/>
        <a:lstStyle/>
        <a:p>
          <a:endParaRPr lang="en-US"/>
        </a:p>
      </dgm:t>
    </dgm:pt>
    <dgm:pt modelId="{EBC0B212-F585-493B-9250-1EF0A4467C25}" type="sibTrans" cxnId="{312FBD47-FB25-4BA6-B897-7B4FB5491F5A}">
      <dgm:prSet/>
      <dgm:spPr/>
      <dgm:t>
        <a:bodyPr/>
        <a:lstStyle/>
        <a:p>
          <a:endParaRPr lang="en-US"/>
        </a:p>
      </dgm:t>
    </dgm:pt>
    <dgm:pt modelId="{D243EED2-55F2-5147-A3F6-629C149838BB}" type="pres">
      <dgm:prSet presAssocID="{8D752681-B10F-4CC4-BDC6-8567B7077595}" presName="Name0" presStyleCnt="0">
        <dgm:presLayoutVars>
          <dgm:dir/>
          <dgm:animLvl val="lvl"/>
          <dgm:resizeHandles val="exact"/>
        </dgm:presLayoutVars>
      </dgm:prSet>
      <dgm:spPr/>
    </dgm:pt>
    <dgm:pt modelId="{4EF6B6E0-5D40-974A-A568-EC69B6E39984}" type="pres">
      <dgm:prSet presAssocID="{ECAEEE33-1B9D-44B8-A6FC-8A2309BF0129}" presName="linNode" presStyleCnt="0"/>
      <dgm:spPr/>
    </dgm:pt>
    <dgm:pt modelId="{F46B9706-2095-4540-8242-D3898C02EA58}" type="pres">
      <dgm:prSet presAssocID="{ECAEEE33-1B9D-44B8-A6FC-8A2309BF012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62CEA0-738D-AC41-88DF-FF19A774A2A1}" type="pres">
      <dgm:prSet presAssocID="{D3706667-1764-4541-9E39-ED8315C133EF}" presName="sp" presStyleCnt="0"/>
      <dgm:spPr/>
    </dgm:pt>
    <dgm:pt modelId="{E170FBEE-56DD-D447-8B47-1F9F45551696}" type="pres">
      <dgm:prSet presAssocID="{DCAAEA10-04FC-4000-8EC9-81B66EA0846F}" presName="linNode" presStyleCnt="0"/>
      <dgm:spPr/>
    </dgm:pt>
    <dgm:pt modelId="{1082EBE0-3DA2-B74F-A0D4-98A6166F332B}" type="pres">
      <dgm:prSet presAssocID="{DCAAEA10-04FC-4000-8EC9-81B66EA0846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C2B056F-FF2D-0349-A32C-215A57F1097B}" type="pres">
      <dgm:prSet presAssocID="{DCAAEA10-04FC-4000-8EC9-81B66EA0846F}" presName="descendantText" presStyleLbl="alignAccFollowNode1" presStyleIdx="0" presStyleCnt="1">
        <dgm:presLayoutVars>
          <dgm:bulletEnabled val="1"/>
        </dgm:presLayoutVars>
      </dgm:prSet>
      <dgm:spPr/>
    </dgm:pt>
    <dgm:pt modelId="{81E6FD4E-905E-4E4B-867E-61A2A6E5BEE2}" type="pres">
      <dgm:prSet presAssocID="{CA2F85FC-5301-4F92-BB1A-543AB83DCD8F}" presName="sp" presStyleCnt="0"/>
      <dgm:spPr/>
    </dgm:pt>
    <dgm:pt modelId="{C5D8B23F-F9E8-2543-9633-19DD5AF285CC}" type="pres">
      <dgm:prSet presAssocID="{DD2B2C54-A427-42DD-B957-C1E38584EB85}" presName="linNode" presStyleCnt="0"/>
      <dgm:spPr/>
    </dgm:pt>
    <dgm:pt modelId="{744FB9AB-F955-6348-AA3B-D3E65D9E3BBF}" type="pres">
      <dgm:prSet presAssocID="{DD2B2C54-A427-42DD-B957-C1E38584EB8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82D1601-D205-4E48-934C-34289A99AE0B}" srcId="{DCAAEA10-04FC-4000-8EC9-81B66EA0846F}" destId="{BFF91D31-A3B5-46AC-968F-2489A007808D}" srcOrd="1" destOrd="0" parTransId="{8E3A91CB-D1F8-4EDD-A235-094DD6EA6073}" sibTransId="{CAD42229-B6AE-4D9D-B1C6-EDB9793C26E0}"/>
    <dgm:cxn modelId="{1965BD1A-44A5-3A4F-A7A5-738F9DC3EEA2}" type="presOf" srcId="{6A96BD12-B700-491D-A08A-1A45D8F1B488}" destId="{2C2B056F-FF2D-0349-A32C-215A57F1097B}" srcOrd="0" destOrd="0" presId="urn:microsoft.com/office/officeart/2005/8/layout/vList5"/>
    <dgm:cxn modelId="{E4D69825-5765-49F5-B9F5-918145460262}" srcId="{8D752681-B10F-4CC4-BDC6-8567B7077595}" destId="{DCAAEA10-04FC-4000-8EC9-81B66EA0846F}" srcOrd="1" destOrd="0" parTransId="{7DCF0CC6-6B5F-42D2-A6B9-B97D7A4A0012}" sibTransId="{CA2F85FC-5301-4F92-BB1A-543AB83DCD8F}"/>
    <dgm:cxn modelId="{312FBD47-FB25-4BA6-B897-7B4FB5491F5A}" srcId="{8D752681-B10F-4CC4-BDC6-8567B7077595}" destId="{DD2B2C54-A427-42DD-B957-C1E38584EB85}" srcOrd="2" destOrd="0" parTransId="{AE8E2479-B568-45E2-AF2A-44514EAABB01}" sibTransId="{EBC0B212-F585-493B-9250-1EF0A4467C25}"/>
    <dgm:cxn modelId="{573C3B58-3274-3243-8C9C-465499A56A56}" type="presOf" srcId="{8D752681-B10F-4CC4-BDC6-8567B7077595}" destId="{D243EED2-55F2-5147-A3F6-629C149838BB}" srcOrd="0" destOrd="0" presId="urn:microsoft.com/office/officeart/2005/8/layout/vList5"/>
    <dgm:cxn modelId="{266F266C-9577-834D-A7AD-1FB925F373E8}" type="presOf" srcId="{DCAAEA10-04FC-4000-8EC9-81B66EA0846F}" destId="{1082EBE0-3DA2-B74F-A0D4-98A6166F332B}" srcOrd="0" destOrd="0" presId="urn:microsoft.com/office/officeart/2005/8/layout/vList5"/>
    <dgm:cxn modelId="{7108CC6D-161C-4504-BFFA-68F557300CCC}" srcId="{DCAAEA10-04FC-4000-8EC9-81B66EA0846F}" destId="{6A96BD12-B700-491D-A08A-1A45D8F1B488}" srcOrd="0" destOrd="0" parTransId="{482262EC-49DF-4F3E-8580-C386538D6F92}" sibTransId="{D61E1DA8-5C07-41F2-B7C5-7B0E628D77A6}"/>
    <dgm:cxn modelId="{D96823C6-BC65-1B41-B86C-B4090DEB9B6F}" type="presOf" srcId="{DD2B2C54-A427-42DD-B957-C1E38584EB85}" destId="{744FB9AB-F955-6348-AA3B-D3E65D9E3BBF}" srcOrd="0" destOrd="0" presId="urn:microsoft.com/office/officeart/2005/8/layout/vList5"/>
    <dgm:cxn modelId="{22A940DC-982C-4F1C-955A-837CD047E8C1}" srcId="{8D752681-B10F-4CC4-BDC6-8567B7077595}" destId="{ECAEEE33-1B9D-44B8-A6FC-8A2309BF0129}" srcOrd="0" destOrd="0" parTransId="{94010351-BB6F-4352-8978-E46CED0797B0}" sibTransId="{D3706667-1764-4541-9E39-ED8315C133EF}"/>
    <dgm:cxn modelId="{01C8A4E5-3295-274C-BA38-F9722AC86610}" type="presOf" srcId="{ECAEEE33-1B9D-44B8-A6FC-8A2309BF0129}" destId="{F46B9706-2095-4540-8242-D3898C02EA58}" srcOrd="0" destOrd="0" presId="urn:microsoft.com/office/officeart/2005/8/layout/vList5"/>
    <dgm:cxn modelId="{094327F1-A8C2-E94D-9CED-BBC88266130B}" type="presOf" srcId="{BFF91D31-A3B5-46AC-968F-2489A007808D}" destId="{2C2B056F-FF2D-0349-A32C-215A57F1097B}" srcOrd="0" destOrd="1" presId="urn:microsoft.com/office/officeart/2005/8/layout/vList5"/>
    <dgm:cxn modelId="{F6DF3FD6-D749-674C-967B-59E99C168559}" type="presParOf" srcId="{D243EED2-55F2-5147-A3F6-629C149838BB}" destId="{4EF6B6E0-5D40-974A-A568-EC69B6E39984}" srcOrd="0" destOrd="0" presId="urn:microsoft.com/office/officeart/2005/8/layout/vList5"/>
    <dgm:cxn modelId="{B194490A-FEA0-8D43-B761-87D7CA07FACA}" type="presParOf" srcId="{4EF6B6E0-5D40-974A-A568-EC69B6E39984}" destId="{F46B9706-2095-4540-8242-D3898C02EA58}" srcOrd="0" destOrd="0" presId="urn:microsoft.com/office/officeart/2005/8/layout/vList5"/>
    <dgm:cxn modelId="{E0C44E4C-26F4-AA4F-B718-A5F3A12EB655}" type="presParOf" srcId="{D243EED2-55F2-5147-A3F6-629C149838BB}" destId="{4762CEA0-738D-AC41-88DF-FF19A774A2A1}" srcOrd="1" destOrd="0" presId="urn:microsoft.com/office/officeart/2005/8/layout/vList5"/>
    <dgm:cxn modelId="{D44F5ABB-BDFD-A240-AC71-18C92BC48585}" type="presParOf" srcId="{D243EED2-55F2-5147-A3F6-629C149838BB}" destId="{E170FBEE-56DD-D447-8B47-1F9F45551696}" srcOrd="2" destOrd="0" presId="urn:microsoft.com/office/officeart/2005/8/layout/vList5"/>
    <dgm:cxn modelId="{540F9903-E396-0F47-90AD-D189AF0A3412}" type="presParOf" srcId="{E170FBEE-56DD-D447-8B47-1F9F45551696}" destId="{1082EBE0-3DA2-B74F-A0D4-98A6166F332B}" srcOrd="0" destOrd="0" presId="urn:microsoft.com/office/officeart/2005/8/layout/vList5"/>
    <dgm:cxn modelId="{9EA208E5-6666-B84E-83C9-AB1FF70605DD}" type="presParOf" srcId="{E170FBEE-56DD-D447-8B47-1F9F45551696}" destId="{2C2B056F-FF2D-0349-A32C-215A57F1097B}" srcOrd="1" destOrd="0" presId="urn:microsoft.com/office/officeart/2005/8/layout/vList5"/>
    <dgm:cxn modelId="{81261B27-1FF5-6248-A4AD-DFF6C63D2F8B}" type="presParOf" srcId="{D243EED2-55F2-5147-A3F6-629C149838BB}" destId="{81E6FD4E-905E-4E4B-867E-61A2A6E5BEE2}" srcOrd="3" destOrd="0" presId="urn:microsoft.com/office/officeart/2005/8/layout/vList5"/>
    <dgm:cxn modelId="{95FF7A32-52FB-5747-A258-D13CAC73EB31}" type="presParOf" srcId="{D243EED2-55F2-5147-A3F6-629C149838BB}" destId="{C5D8B23F-F9E8-2543-9633-19DD5AF285CC}" srcOrd="4" destOrd="0" presId="urn:microsoft.com/office/officeart/2005/8/layout/vList5"/>
    <dgm:cxn modelId="{60EFC6D8-41A6-964A-8C86-E377A5F7CAD1}" type="presParOf" srcId="{C5D8B23F-F9E8-2543-9633-19DD5AF285CC}" destId="{744FB9AB-F955-6348-AA3B-D3E65D9E3B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810FB2-FBB6-4022-8A4F-22B09456D50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53CAB8-07FC-441E-ABB0-F650FC9F49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Creates Socket to connect to the server </a:t>
          </a:r>
        </a:p>
      </dgm:t>
    </dgm:pt>
    <dgm:pt modelId="{50BBA7FE-7ECC-4938-90CF-B441A2A4265B}" type="parTrans" cxnId="{D152E401-EE1F-4F5A-A928-38FE7E3A5F49}">
      <dgm:prSet/>
      <dgm:spPr/>
      <dgm:t>
        <a:bodyPr/>
        <a:lstStyle/>
        <a:p>
          <a:endParaRPr lang="en-US"/>
        </a:p>
      </dgm:t>
    </dgm:pt>
    <dgm:pt modelId="{AC5E70BA-4D1F-477C-A4EF-38D49EC43B5C}" type="sibTrans" cxnId="{D152E401-EE1F-4F5A-A928-38FE7E3A5F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D80218-3A0E-4036-B6EC-7D3A8476D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Communicates with the server sending the state back and forth , in a loop </a:t>
          </a:r>
        </a:p>
      </dgm:t>
    </dgm:pt>
    <dgm:pt modelId="{1086C7D0-7296-46F5-92FD-6DBEDF69267A}" type="parTrans" cxnId="{9E60D6E0-98FB-4933-86BB-8704ABC2EE42}">
      <dgm:prSet/>
      <dgm:spPr/>
      <dgm:t>
        <a:bodyPr/>
        <a:lstStyle/>
        <a:p>
          <a:endParaRPr lang="en-US"/>
        </a:p>
      </dgm:t>
    </dgm:pt>
    <dgm:pt modelId="{DF18959A-E122-4605-934D-28FCCCC28172}" type="sibTrans" cxnId="{9E60D6E0-98FB-4933-86BB-8704ABC2EE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713534-8B7D-40D7-8BAE-F53D87FDF2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Prompts user to make game input : in our case – making a column selection</a:t>
          </a:r>
        </a:p>
      </dgm:t>
    </dgm:pt>
    <dgm:pt modelId="{130DBBC3-E37F-4138-86E1-0622488A6114}" type="parTrans" cxnId="{78BF99F6-A584-412F-8A52-CE5FBFE8A453}">
      <dgm:prSet/>
      <dgm:spPr/>
      <dgm:t>
        <a:bodyPr/>
        <a:lstStyle/>
        <a:p>
          <a:endParaRPr lang="en-US"/>
        </a:p>
      </dgm:t>
    </dgm:pt>
    <dgm:pt modelId="{97E448B4-2A93-44D2-B15A-0B36771EC2E2}" type="sibTrans" cxnId="{78BF99F6-A584-412F-8A52-CE5FBFE8A4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183EC4-EED4-4CC7-9B7E-C621E4F51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Edge Case: Client Crashes on Server Downtime, because it tries to create connection to a certain socket, if server doesn’t respond client fails to make a connection. </a:t>
          </a:r>
        </a:p>
      </dgm:t>
    </dgm:pt>
    <dgm:pt modelId="{935C8C20-D1BD-4573-BFC0-BE6958C46574}" type="parTrans" cxnId="{B1162906-CA47-42E4-9C1C-1327AC7E01B6}">
      <dgm:prSet/>
      <dgm:spPr/>
      <dgm:t>
        <a:bodyPr/>
        <a:lstStyle/>
        <a:p>
          <a:endParaRPr lang="en-US"/>
        </a:p>
      </dgm:t>
    </dgm:pt>
    <dgm:pt modelId="{6AD2899A-10E2-4F82-B393-20502C4137B5}" type="sibTrans" cxnId="{B1162906-CA47-42E4-9C1C-1327AC7E01B6}">
      <dgm:prSet/>
      <dgm:spPr/>
      <dgm:t>
        <a:bodyPr/>
        <a:lstStyle/>
        <a:p>
          <a:endParaRPr lang="en-US"/>
        </a:p>
      </dgm:t>
    </dgm:pt>
    <dgm:pt modelId="{021E9E4F-FBCE-4E17-ACBB-5550C4AC3F82}" type="pres">
      <dgm:prSet presAssocID="{47810FB2-FBB6-4022-8A4F-22B09456D50F}" presName="root" presStyleCnt="0">
        <dgm:presLayoutVars>
          <dgm:dir/>
          <dgm:resizeHandles val="exact"/>
        </dgm:presLayoutVars>
      </dgm:prSet>
      <dgm:spPr/>
    </dgm:pt>
    <dgm:pt modelId="{813901E4-2702-4442-9478-5D9A350C8B98}" type="pres">
      <dgm:prSet presAssocID="{47810FB2-FBB6-4022-8A4F-22B09456D50F}" presName="container" presStyleCnt="0">
        <dgm:presLayoutVars>
          <dgm:dir/>
          <dgm:resizeHandles val="exact"/>
        </dgm:presLayoutVars>
      </dgm:prSet>
      <dgm:spPr/>
    </dgm:pt>
    <dgm:pt modelId="{80022C88-5419-4F40-AE83-B1F27F3C45BD}" type="pres">
      <dgm:prSet presAssocID="{F953CAB8-07FC-441E-ABB0-F650FC9F4921}" presName="compNode" presStyleCnt="0"/>
      <dgm:spPr/>
    </dgm:pt>
    <dgm:pt modelId="{D475C54C-1255-4394-931E-E7A22BE1BAA5}" type="pres">
      <dgm:prSet presAssocID="{F953CAB8-07FC-441E-ABB0-F650FC9F4921}" presName="iconBgRect" presStyleLbl="bgShp" presStyleIdx="0" presStyleCnt="4"/>
      <dgm:spPr/>
    </dgm:pt>
    <dgm:pt modelId="{41863A4F-7ECD-4238-BA32-717DDFB96F52}" type="pres">
      <dgm:prSet presAssocID="{F953CAB8-07FC-441E-ABB0-F650FC9F49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27548-7DA1-40D6-986F-8ACA1C861595}" type="pres">
      <dgm:prSet presAssocID="{F953CAB8-07FC-441E-ABB0-F650FC9F4921}" presName="spaceRect" presStyleCnt="0"/>
      <dgm:spPr/>
    </dgm:pt>
    <dgm:pt modelId="{2EDBBD24-E753-4CA8-88B5-727D5DD189A1}" type="pres">
      <dgm:prSet presAssocID="{F953CAB8-07FC-441E-ABB0-F650FC9F4921}" presName="textRect" presStyleLbl="revTx" presStyleIdx="0" presStyleCnt="4">
        <dgm:presLayoutVars>
          <dgm:chMax val="1"/>
          <dgm:chPref val="1"/>
        </dgm:presLayoutVars>
      </dgm:prSet>
      <dgm:spPr/>
    </dgm:pt>
    <dgm:pt modelId="{233966A7-10E9-4544-8202-1B12DD92D719}" type="pres">
      <dgm:prSet presAssocID="{AC5E70BA-4D1F-477C-A4EF-38D49EC43B5C}" presName="sibTrans" presStyleLbl="sibTrans2D1" presStyleIdx="0" presStyleCnt="0"/>
      <dgm:spPr/>
    </dgm:pt>
    <dgm:pt modelId="{8B91CCAE-17E0-4CB8-B662-7AF142CC695A}" type="pres">
      <dgm:prSet presAssocID="{81D80218-3A0E-4036-B6EC-7D3A8476D0D1}" presName="compNode" presStyleCnt="0"/>
      <dgm:spPr/>
    </dgm:pt>
    <dgm:pt modelId="{B4DD77FD-DA6E-412A-9AFF-F88B6BD606B9}" type="pres">
      <dgm:prSet presAssocID="{81D80218-3A0E-4036-B6EC-7D3A8476D0D1}" presName="iconBgRect" presStyleLbl="bgShp" presStyleIdx="1" presStyleCnt="4"/>
      <dgm:spPr/>
    </dgm:pt>
    <dgm:pt modelId="{515FEFC8-4ABB-4DA5-9416-4D3A3617FB6E}" type="pres">
      <dgm:prSet presAssocID="{81D80218-3A0E-4036-B6EC-7D3A8476D0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0CDB52A-949E-464E-B16C-6FDC2233922F}" type="pres">
      <dgm:prSet presAssocID="{81D80218-3A0E-4036-B6EC-7D3A8476D0D1}" presName="spaceRect" presStyleCnt="0"/>
      <dgm:spPr/>
    </dgm:pt>
    <dgm:pt modelId="{8EA82B45-EE62-4A2B-AFD7-8CE945C37387}" type="pres">
      <dgm:prSet presAssocID="{81D80218-3A0E-4036-B6EC-7D3A8476D0D1}" presName="textRect" presStyleLbl="revTx" presStyleIdx="1" presStyleCnt="4">
        <dgm:presLayoutVars>
          <dgm:chMax val="1"/>
          <dgm:chPref val="1"/>
        </dgm:presLayoutVars>
      </dgm:prSet>
      <dgm:spPr/>
    </dgm:pt>
    <dgm:pt modelId="{4D403DF9-F88C-4BB9-A770-8FA6EC7F87D7}" type="pres">
      <dgm:prSet presAssocID="{DF18959A-E122-4605-934D-28FCCCC28172}" presName="sibTrans" presStyleLbl="sibTrans2D1" presStyleIdx="0" presStyleCnt="0"/>
      <dgm:spPr/>
    </dgm:pt>
    <dgm:pt modelId="{3BE48A9D-06F9-4E07-99FD-09A194CCEEA2}" type="pres">
      <dgm:prSet presAssocID="{0D713534-8B7D-40D7-8BAE-F53D87FDF25B}" presName="compNode" presStyleCnt="0"/>
      <dgm:spPr/>
    </dgm:pt>
    <dgm:pt modelId="{A15D96FD-5C8A-4439-AD34-202FA90CD2AC}" type="pres">
      <dgm:prSet presAssocID="{0D713534-8B7D-40D7-8BAE-F53D87FDF25B}" presName="iconBgRect" presStyleLbl="bgShp" presStyleIdx="2" presStyleCnt="4"/>
      <dgm:spPr/>
    </dgm:pt>
    <dgm:pt modelId="{1A76EC25-34EE-4A31-9B79-9665EBDA7DDB}" type="pres">
      <dgm:prSet presAssocID="{0D713534-8B7D-40D7-8BAE-F53D87FDF2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93CCE3D-C72F-45B8-BEA4-35F940F45224}" type="pres">
      <dgm:prSet presAssocID="{0D713534-8B7D-40D7-8BAE-F53D87FDF25B}" presName="spaceRect" presStyleCnt="0"/>
      <dgm:spPr/>
    </dgm:pt>
    <dgm:pt modelId="{7C46B94C-C79A-40F7-B022-640E05F2357F}" type="pres">
      <dgm:prSet presAssocID="{0D713534-8B7D-40D7-8BAE-F53D87FDF25B}" presName="textRect" presStyleLbl="revTx" presStyleIdx="2" presStyleCnt="4">
        <dgm:presLayoutVars>
          <dgm:chMax val="1"/>
          <dgm:chPref val="1"/>
        </dgm:presLayoutVars>
      </dgm:prSet>
      <dgm:spPr/>
    </dgm:pt>
    <dgm:pt modelId="{6379A939-7773-4ACC-B5C9-42D168A1BD7E}" type="pres">
      <dgm:prSet presAssocID="{97E448B4-2A93-44D2-B15A-0B36771EC2E2}" presName="sibTrans" presStyleLbl="sibTrans2D1" presStyleIdx="0" presStyleCnt="0"/>
      <dgm:spPr/>
    </dgm:pt>
    <dgm:pt modelId="{F847AA2F-DBEF-49F9-B369-144E588F2CB6}" type="pres">
      <dgm:prSet presAssocID="{7C183EC4-EED4-4CC7-9B7E-C621E4F512B3}" presName="compNode" presStyleCnt="0"/>
      <dgm:spPr/>
    </dgm:pt>
    <dgm:pt modelId="{17DB73D4-A8AD-451A-AD6C-05DCDD038A0F}" type="pres">
      <dgm:prSet presAssocID="{7C183EC4-EED4-4CC7-9B7E-C621E4F512B3}" presName="iconBgRect" presStyleLbl="bgShp" presStyleIdx="3" presStyleCnt="4"/>
      <dgm:spPr/>
    </dgm:pt>
    <dgm:pt modelId="{1D0F80D2-ED50-4AF7-83D3-2B36E43301EF}" type="pres">
      <dgm:prSet presAssocID="{7C183EC4-EED4-4CC7-9B7E-C621E4F512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319FD7F-7F56-4D01-9D89-995B8A449FBC}" type="pres">
      <dgm:prSet presAssocID="{7C183EC4-EED4-4CC7-9B7E-C621E4F512B3}" presName="spaceRect" presStyleCnt="0"/>
      <dgm:spPr/>
    </dgm:pt>
    <dgm:pt modelId="{51FDFDB8-D5C9-40E3-80AA-2202E1D3E63E}" type="pres">
      <dgm:prSet presAssocID="{7C183EC4-EED4-4CC7-9B7E-C621E4F512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52E401-EE1F-4F5A-A928-38FE7E3A5F49}" srcId="{47810FB2-FBB6-4022-8A4F-22B09456D50F}" destId="{F953CAB8-07FC-441E-ABB0-F650FC9F4921}" srcOrd="0" destOrd="0" parTransId="{50BBA7FE-7ECC-4938-90CF-B441A2A4265B}" sibTransId="{AC5E70BA-4D1F-477C-A4EF-38D49EC43B5C}"/>
    <dgm:cxn modelId="{0E36F702-2358-4874-88D9-651D229A1763}" type="presOf" srcId="{DF18959A-E122-4605-934D-28FCCCC28172}" destId="{4D403DF9-F88C-4BB9-A770-8FA6EC7F87D7}" srcOrd="0" destOrd="0" presId="urn:microsoft.com/office/officeart/2018/2/layout/IconCircleList"/>
    <dgm:cxn modelId="{B1162906-CA47-42E4-9C1C-1327AC7E01B6}" srcId="{47810FB2-FBB6-4022-8A4F-22B09456D50F}" destId="{7C183EC4-EED4-4CC7-9B7E-C621E4F512B3}" srcOrd="3" destOrd="0" parTransId="{935C8C20-D1BD-4573-BFC0-BE6958C46574}" sibTransId="{6AD2899A-10E2-4F82-B393-20502C4137B5}"/>
    <dgm:cxn modelId="{DE73E648-E0E7-448B-98E6-D28FFA3362D4}" type="presOf" srcId="{F953CAB8-07FC-441E-ABB0-F650FC9F4921}" destId="{2EDBBD24-E753-4CA8-88B5-727D5DD189A1}" srcOrd="0" destOrd="0" presId="urn:microsoft.com/office/officeart/2018/2/layout/IconCircleList"/>
    <dgm:cxn modelId="{848CF082-E333-49DC-8BDB-131F9A34F01E}" type="presOf" srcId="{81D80218-3A0E-4036-B6EC-7D3A8476D0D1}" destId="{8EA82B45-EE62-4A2B-AFD7-8CE945C37387}" srcOrd="0" destOrd="0" presId="urn:microsoft.com/office/officeart/2018/2/layout/IconCircleList"/>
    <dgm:cxn modelId="{D4F8318B-DF0D-4688-9688-C49B3650C691}" type="presOf" srcId="{0D713534-8B7D-40D7-8BAE-F53D87FDF25B}" destId="{7C46B94C-C79A-40F7-B022-640E05F2357F}" srcOrd="0" destOrd="0" presId="urn:microsoft.com/office/officeart/2018/2/layout/IconCircleList"/>
    <dgm:cxn modelId="{66B3C9A1-7D60-49B9-8BC3-948F060C4A2A}" type="presOf" srcId="{7C183EC4-EED4-4CC7-9B7E-C621E4F512B3}" destId="{51FDFDB8-D5C9-40E3-80AA-2202E1D3E63E}" srcOrd="0" destOrd="0" presId="urn:microsoft.com/office/officeart/2018/2/layout/IconCircleList"/>
    <dgm:cxn modelId="{A7B6F4D3-60CD-498F-ACCD-A4A14DD6881E}" type="presOf" srcId="{97E448B4-2A93-44D2-B15A-0B36771EC2E2}" destId="{6379A939-7773-4ACC-B5C9-42D168A1BD7E}" srcOrd="0" destOrd="0" presId="urn:microsoft.com/office/officeart/2018/2/layout/IconCircleList"/>
    <dgm:cxn modelId="{B73F9EDB-8A71-4151-95B2-9E069C86296F}" type="presOf" srcId="{47810FB2-FBB6-4022-8A4F-22B09456D50F}" destId="{021E9E4F-FBCE-4E17-ACBB-5550C4AC3F82}" srcOrd="0" destOrd="0" presId="urn:microsoft.com/office/officeart/2018/2/layout/IconCircleList"/>
    <dgm:cxn modelId="{9E60D6E0-98FB-4933-86BB-8704ABC2EE42}" srcId="{47810FB2-FBB6-4022-8A4F-22B09456D50F}" destId="{81D80218-3A0E-4036-B6EC-7D3A8476D0D1}" srcOrd="1" destOrd="0" parTransId="{1086C7D0-7296-46F5-92FD-6DBEDF69267A}" sibTransId="{DF18959A-E122-4605-934D-28FCCCC28172}"/>
    <dgm:cxn modelId="{6CAF8AF0-99EB-4C03-8186-576ECECBD56A}" type="presOf" srcId="{AC5E70BA-4D1F-477C-A4EF-38D49EC43B5C}" destId="{233966A7-10E9-4544-8202-1B12DD92D719}" srcOrd="0" destOrd="0" presId="urn:microsoft.com/office/officeart/2018/2/layout/IconCircleList"/>
    <dgm:cxn modelId="{78BF99F6-A584-412F-8A52-CE5FBFE8A453}" srcId="{47810FB2-FBB6-4022-8A4F-22B09456D50F}" destId="{0D713534-8B7D-40D7-8BAE-F53D87FDF25B}" srcOrd="2" destOrd="0" parTransId="{130DBBC3-E37F-4138-86E1-0622488A6114}" sibTransId="{97E448B4-2A93-44D2-B15A-0B36771EC2E2}"/>
    <dgm:cxn modelId="{709544FB-1D98-4D9E-8F9A-99B6EF53B4D3}" type="presParOf" srcId="{021E9E4F-FBCE-4E17-ACBB-5550C4AC3F82}" destId="{813901E4-2702-4442-9478-5D9A350C8B98}" srcOrd="0" destOrd="0" presId="urn:microsoft.com/office/officeart/2018/2/layout/IconCircleList"/>
    <dgm:cxn modelId="{652796C5-BBED-448F-A17B-A103485A7121}" type="presParOf" srcId="{813901E4-2702-4442-9478-5D9A350C8B98}" destId="{80022C88-5419-4F40-AE83-B1F27F3C45BD}" srcOrd="0" destOrd="0" presId="urn:microsoft.com/office/officeart/2018/2/layout/IconCircleList"/>
    <dgm:cxn modelId="{A6A8DEF7-7445-4001-926E-C3ECB1A791D4}" type="presParOf" srcId="{80022C88-5419-4F40-AE83-B1F27F3C45BD}" destId="{D475C54C-1255-4394-931E-E7A22BE1BAA5}" srcOrd="0" destOrd="0" presId="urn:microsoft.com/office/officeart/2018/2/layout/IconCircleList"/>
    <dgm:cxn modelId="{927A2727-9042-473C-BACE-36908EE57B4E}" type="presParOf" srcId="{80022C88-5419-4F40-AE83-B1F27F3C45BD}" destId="{41863A4F-7ECD-4238-BA32-717DDFB96F52}" srcOrd="1" destOrd="0" presId="urn:microsoft.com/office/officeart/2018/2/layout/IconCircleList"/>
    <dgm:cxn modelId="{CCFF4A39-3965-4AB9-8850-2A98E6C14C04}" type="presParOf" srcId="{80022C88-5419-4F40-AE83-B1F27F3C45BD}" destId="{77527548-7DA1-40D6-986F-8ACA1C861595}" srcOrd="2" destOrd="0" presId="urn:microsoft.com/office/officeart/2018/2/layout/IconCircleList"/>
    <dgm:cxn modelId="{3CD38F44-B5E3-45BC-A9DC-C90D739F1E1C}" type="presParOf" srcId="{80022C88-5419-4F40-AE83-B1F27F3C45BD}" destId="{2EDBBD24-E753-4CA8-88B5-727D5DD189A1}" srcOrd="3" destOrd="0" presId="urn:microsoft.com/office/officeart/2018/2/layout/IconCircleList"/>
    <dgm:cxn modelId="{3946DC33-0AA9-4922-BC93-0757998915C1}" type="presParOf" srcId="{813901E4-2702-4442-9478-5D9A350C8B98}" destId="{233966A7-10E9-4544-8202-1B12DD92D719}" srcOrd="1" destOrd="0" presId="urn:microsoft.com/office/officeart/2018/2/layout/IconCircleList"/>
    <dgm:cxn modelId="{CEBF7F05-A467-49A6-87D3-7A2394DE894B}" type="presParOf" srcId="{813901E4-2702-4442-9478-5D9A350C8B98}" destId="{8B91CCAE-17E0-4CB8-B662-7AF142CC695A}" srcOrd="2" destOrd="0" presId="urn:microsoft.com/office/officeart/2018/2/layout/IconCircleList"/>
    <dgm:cxn modelId="{26EB0629-11C0-4902-BBD9-9A737CE0DC2C}" type="presParOf" srcId="{8B91CCAE-17E0-4CB8-B662-7AF142CC695A}" destId="{B4DD77FD-DA6E-412A-9AFF-F88B6BD606B9}" srcOrd="0" destOrd="0" presId="urn:microsoft.com/office/officeart/2018/2/layout/IconCircleList"/>
    <dgm:cxn modelId="{AD2CFF80-ABA6-4147-B29E-416C00603309}" type="presParOf" srcId="{8B91CCAE-17E0-4CB8-B662-7AF142CC695A}" destId="{515FEFC8-4ABB-4DA5-9416-4D3A3617FB6E}" srcOrd="1" destOrd="0" presId="urn:microsoft.com/office/officeart/2018/2/layout/IconCircleList"/>
    <dgm:cxn modelId="{800F029E-2E23-4F25-A118-9CEB958CE266}" type="presParOf" srcId="{8B91CCAE-17E0-4CB8-B662-7AF142CC695A}" destId="{90CDB52A-949E-464E-B16C-6FDC2233922F}" srcOrd="2" destOrd="0" presId="urn:microsoft.com/office/officeart/2018/2/layout/IconCircleList"/>
    <dgm:cxn modelId="{92E2EC98-051B-468F-907C-58814AC0AF68}" type="presParOf" srcId="{8B91CCAE-17E0-4CB8-B662-7AF142CC695A}" destId="{8EA82B45-EE62-4A2B-AFD7-8CE945C37387}" srcOrd="3" destOrd="0" presId="urn:microsoft.com/office/officeart/2018/2/layout/IconCircleList"/>
    <dgm:cxn modelId="{A89BD5DD-B0A2-402D-8274-5B96B5E93C8B}" type="presParOf" srcId="{813901E4-2702-4442-9478-5D9A350C8B98}" destId="{4D403DF9-F88C-4BB9-A770-8FA6EC7F87D7}" srcOrd="3" destOrd="0" presId="urn:microsoft.com/office/officeart/2018/2/layout/IconCircleList"/>
    <dgm:cxn modelId="{0E64D5DE-4232-4A39-A71B-EFEA8AE4BF29}" type="presParOf" srcId="{813901E4-2702-4442-9478-5D9A350C8B98}" destId="{3BE48A9D-06F9-4E07-99FD-09A194CCEEA2}" srcOrd="4" destOrd="0" presId="urn:microsoft.com/office/officeart/2018/2/layout/IconCircleList"/>
    <dgm:cxn modelId="{B5ED2E44-0B7B-4EE3-A548-B679405BFE9E}" type="presParOf" srcId="{3BE48A9D-06F9-4E07-99FD-09A194CCEEA2}" destId="{A15D96FD-5C8A-4439-AD34-202FA90CD2AC}" srcOrd="0" destOrd="0" presId="urn:microsoft.com/office/officeart/2018/2/layout/IconCircleList"/>
    <dgm:cxn modelId="{D9768EB6-AA35-40C2-B973-2AB7609C3256}" type="presParOf" srcId="{3BE48A9D-06F9-4E07-99FD-09A194CCEEA2}" destId="{1A76EC25-34EE-4A31-9B79-9665EBDA7DDB}" srcOrd="1" destOrd="0" presId="urn:microsoft.com/office/officeart/2018/2/layout/IconCircleList"/>
    <dgm:cxn modelId="{6B1F0C47-D0BC-47C8-A7B1-D24556912415}" type="presParOf" srcId="{3BE48A9D-06F9-4E07-99FD-09A194CCEEA2}" destId="{E93CCE3D-C72F-45B8-BEA4-35F940F45224}" srcOrd="2" destOrd="0" presId="urn:microsoft.com/office/officeart/2018/2/layout/IconCircleList"/>
    <dgm:cxn modelId="{333110C1-A0B7-4F50-A308-7CE61C749658}" type="presParOf" srcId="{3BE48A9D-06F9-4E07-99FD-09A194CCEEA2}" destId="{7C46B94C-C79A-40F7-B022-640E05F2357F}" srcOrd="3" destOrd="0" presId="urn:microsoft.com/office/officeart/2018/2/layout/IconCircleList"/>
    <dgm:cxn modelId="{3976EB1D-C23F-47EC-8B8E-65828A5DAEEB}" type="presParOf" srcId="{813901E4-2702-4442-9478-5D9A350C8B98}" destId="{6379A939-7773-4ACC-B5C9-42D168A1BD7E}" srcOrd="5" destOrd="0" presId="urn:microsoft.com/office/officeart/2018/2/layout/IconCircleList"/>
    <dgm:cxn modelId="{3871BDEA-8D4C-459B-927D-C7EE2FA30773}" type="presParOf" srcId="{813901E4-2702-4442-9478-5D9A350C8B98}" destId="{F847AA2F-DBEF-49F9-B369-144E588F2CB6}" srcOrd="6" destOrd="0" presId="urn:microsoft.com/office/officeart/2018/2/layout/IconCircleList"/>
    <dgm:cxn modelId="{96F2680C-F2DE-49B6-9EEA-3DEAA2EAB9B4}" type="presParOf" srcId="{F847AA2F-DBEF-49F9-B369-144E588F2CB6}" destId="{17DB73D4-A8AD-451A-AD6C-05DCDD038A0F}" srcOrd="0" destOrd="0" presId="urn:microsoft.com/office/officeart/2018/2/layout/IconCircleList"/>
    <dgm:cxn modelId="{E8DC2419-7F19-4FA3-A7D0-5D1AA2F2995E}" type="presParOf" srcId="{F847AA2F-DBEF-49F9-B369-144E588F2CB6}" destId="{1D0F80D2-ED50-4AF7-83D3-2B36E43301EF}" srcOrd="1" destOrd="0" presId="urn:microsoft.com/office/officeart/2018/2/layout/IconCircleList"/>
    <dgm:cxn modelId="{65F6FE11-5486-455E-8690-12734A423536}" type="presParOf" srcId="{F847AA2F-DBEF-49F9-B369-144E588F2CB6}" destId="{8319FD7F-7F56-4D01-9D89-995B8A449FBC}" srcOrd="2" destOrd="0" presId="urn:microsoft.com/office/officeart/2018/2/layout/IconCircleList"/>
    <dgm:cxn modelId="{7A3C3FBD-6A77-4D45-8533-DA6DE2825DB3}" type="presParOf" srcId="{F847AA2F-DBEF-49F9-B369-144E588F2CB6}" destId="{51FDFDB8-D5C9-40E3-80AA-2202E1D3E6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E373F4-14A5-4ED0-B409-2B156AA842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BD1A07-A599-4DA7-8BF9-8638EA68F94E}">
      <dgm:prSet/>
      <dgm:spPr/>
      <dgm:t>
        <a:bodyPr/>
        <a:lstStyle/>
        <a:p>
          <a:r>
            <a:rPr lang="en-US"/>
            <a:t>Improvements can be done by inter process communication.</a:t>
          </a:r>
        </a:p>
      </dgm:t>
    </dgm:pt>
    <dgm:pt modelId="{7A63731B-E48B-4673-8019-AB833F9222B7}" type="parTrans" cxnId="{86145D41-AD31-41F0-A014-49BAF4BFF281}">
      <dgm:prSet/>
      <dgm:spPr/>
      <dgm:t>
        <a:bodyPr/>
        <a:lstStyle/>
        <a:p>
          <a:endParaRPr lang="en-US"/>
        </a:p>
      </dgm:t>
    </dgm:pt>
    <dgm:pt modelId="{CBA0619B-203F-4DD9-9FB1-0E071B043A8D}" type="sibTrans" cxnId="{86145D41-AD31-41F0-A014-49BAF4BFF281}">
      <dgm:prSet/>
      <dgm:spPr/>
      <dgm:t>
        <a:bodyPr/>
        <a:lstStyle/>
        <a:p>
          <a:endParaRPr lang="en-US"/>
        </a:p>
      </dgm:t>
    </dgm:pt>
    <dgm:pt modelId="{B7426BF6-DFF0-47A7-9E85-84874314F223}">
      <dgm:prSet/>
      <dgm:spPr/>
      <dgm:t>
        <a:bodyPr/>
        <a:lstStyle/>
        <a:p>
          <a:r>
            <a:rPr lang="en-US"/>
            <a:t>Server could be scalable with multi-threaded programming.</a:t>
          </a:r>
        </a:p>
      </dgm:t>
    </dgm:pt>
    <dgm:pt modelId="{E6EBB7B0-6D7E-497F-8D5F-70D007505D06}" type="parTrans" cxnId="{8ABF413C-5ECC-4F25-A9B9-1A0C5F0DDB76}">
      <dgm:prSet/>
      <dgm:spPr/>
      <dgm:t>
        <a:bodyPr/>
        <a:lstStyle/>
        <a:p>
          <a:endParaRPr lang="en-US"/>
        </a:p>
      </dgm:t>
    </dgm:pt>
    <dgm:pt modelId="{9284430E-0319-4E13-B760-676DF57A8CCC}" type="sibTrans" cxnId="{8ABF413C-5ECC-4F25-A9B9-1A0C5F0DDB76}">
      <dgm:prSet/>
      <dgm:spPr/>
      <dgm:t>
        <a:bodyPr/>
        <a:lstStyle/>
        <a:p>
          <a:endParaRPr lang="en-US"/>
        </a:p>
      </dgm:t>
    </dgm:pt>
    <dgm:pt modelId="{5AE0EDD9-E2A5-4792-BC98-61551F24B764}">
      <dgm:prSet/>
      <dgm:spPr/>
      <dgm:t>
        <a:bodyPr/>
        <a:lstStyle/>
        <a:p>
          <a:r>
            <a:rPr lang="en-US"/>
            <a:t>AI could be implemented in the bot</a:t>
          </a:r>
        </a:p>
      </dgm:t>
    </dgm:pt>
    <dgm:pt modelId="{9290E53A-4848-4C17-95B0-3BE40202F894}" type="parTrans" cxnId="{5D665684-92AE-48EE-8097-5D29D30A250A}">
      <dgm:prSet/>
      <dgm:spPr/>
      <dgm:t>
        <a:bodyPr/>
        <a:lstStyle/>
        <a:p>
          <a:endParaRPr lang="en-US"/>
        </a:p>
      </dgm:t>
    </dgm:pt>
    <dgm:pt modelId="{91EF0936-4F4C-444B-B545-55AE7A8B308A}" type="sibTrans" cxnId="{5D665684-92AE-48EE-8097-5D29D30A250A}">
      <dgm:prSet/>
      <dgm:spPr/>
      <dgm:t>
        <a:bodyPr/>
        <a:lstStyle/>
        <a:p>
          <a:endParaRPr lang="en-US"/>
        </a:p>
      </dgm:t>
    </dgm:pt>
    <dgm:pt modelId="{C6807A8B-3049-453A-BD3E-E78866B78A36}" type="pres">
      <dgm:prSet presAssocID="{1FE373F4-14A5-4ED0-B409-2B156AA84225}" presName="root" presStyleCnt="0">
        <dgm:presLayoutVars>
          <dgm:dir/>
          <dgm:resizeHandles val="exact"/>
        </dgm:presLayoutVars>
      </dgm:prSet>
      <dgm:spPr/>
    </dgm:pt>
    <dgm:pt modelId="{2A95AB30-E137-4724-8869-841B300E6953}" type="pres">
      <dgm:prSet presAssocID="{1EBD1A07-A599-4DA7-8BF9-8638EA68F94E}" presName="compNode" presStyleCnt="0"/>
      <dgm:spPr/>
    </dgm:pt>
    <dgm:pt modelId="{A665FCC0-9835-4901-AF71-14DC5DB41C69}" type="pres">
      <dgm:prSet presAssocID="{1EBD1A07-A599-4DA7-8BF9-8638EA68F9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1A60CB4-E20C-4187-B350-18D7EA40D334}" type="pres">
      <dgm:prSet presAssocID="{1EBD1A07-A599-4DA7-8BF9-8638EA68F94E}" presName="spaceRect" presStyleCnt="0"/>
      <dgm:spPr/>
    </dgm:pt>
    <dgm:pt modelId="{840E262D-6B46-4566-953F-244A4AB7A5F3}" type="pres">
      <dgm:prSet presAssocID="{1EBD1A07-A599-4DA7-8BF9-8638EA68F94E}" presName="textRect" presStyleLbl="revTx" presStyleIdx="0" presStyleCnt="3">
        <dgm:presLayoutVars>
          <dgm:chMax val="1"/>
          <dgm:chPref val="1"/>
        </dgm:presLayoutVars>
      </dgm:prSet>
      <dgm:spPr/>
    </dgm:pt>
    <dgm:pt modelId="{4C83704E-15DB-4633-BA31-D246C375822A}" type="pres">
      <dgm:prSet presAssocID="{CBA0619B-203F-4DD9-9FB1-0E071B043A8D}" presName="sibTrans" presStyleCnt="0"/>
      <dgm:spPr/>
    </dgm:pt>
    <dgm:pt modelId="{636B86B6-7B02-4620-8547-2DFA44B9512C}" type="pres">
      <dgm:prSet presAssocID="{B7426BF6-DFF0-47A7-9E85-84874314F223}" presName="compNode" presStyleCnt="0"/>
      <dgm:spPr/>
    </dgm:pt>
    <dgm:pt modelId="{169FB8C8-BE37-46C7-9949-BEABB444306B}" type="pres">
      <dgm:prSet presAssocID="{B7426BF6-DFF0-47A7-9E85-84874314F2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66F5F1-C9CA-4748-BB88-302DB92ECBB8}" type="pres">
      <dgm:prSet presAssocID="{B7426BF6-DFF0-47A7-9E85-84874314F223}" presName="spaceRect" presStyleCnt="0"/>
      <dgm:spPr/>
    </dgm:pt>
    <dgm:pt modelId="{E2EA6AD8-2FE0-4841-82C7-53F705C26A1C}" type="pres">
      <dgm:prSet presAssocID="{B7426BF6-DFF0-47A7-9E85-84874314F223}" presName="textRect" presStyleLbl="revTx" presStyleIdx="1" presStyleCnt="3">
        <dgm:presLayoutVars>
          <dgm:chMax val="1"/>
          <dgm:chPref val="1"/>
        </dgm:presLayoutVars>
      </dgm:prSet>
      <dgm:spPr/>
    </dgm:pt>
    <dgm:pt modelId="{57D482C0-2055-4337-8E60-FA735D988667}" type="pres">
      <dgm:prSet presAssocID="{9284430E-0319-4E13-B760-676DF57A8CCC}" presName="sibTrans" presStyleCnt="0"/>
      <dgm:spPr/>
    </dgm:pt>
    <dgm:pt modelId="{1C33C969-5015-4A1D-A44B-0646BCA0AF4E}" type="pres">
      <dgm:prSet presAssocID="{5AE0EDD9-E2A5-4792-BC98-61551F24B764}" presName="compNode" presStyleCnt="0"/>
      <dgm:spPr/>
    </dgm:pt>
    <dgm:pt modelId="{D4DF3940-4C75-4540-A1F2-534581486CCC}" type="pres">
      <dgm:prSet presAssocID="{5AE0EDD9-E2A5-4792-BC98-61551F24B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54658EA-B19F-4068-A072-8A86A694B47B}" type="pres">
      <dgm:prSet presAssocID="{5AE0EDD9-E2A5-4792-BC98-61551F24B764}" presName="spaceRect" presStyleCnt="0"/>
      <dgm:spPr/>
    </dgm:pt>
    <dgm:pt modelId="{3140207F-8CA6-4B0F-8828-DB8BC939E363}" type="pres">
      <dgm:prSet presAssocID="{5AE0EDD9-E2A5-4792-BC98-61551F24B7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A5BF12-660A-4E61-BFD8-EE37D6F3AEBE}" type="presOf" srcId="{B7426BF6-DFF0-47A7-9E85-84874314F223}" destId="{E2EA6AD8-2FE0-4841-82C7-53F705C26A1C}" srcOrd="0" destOrd="0" presId="urn:microsoft.com/office/officeart/2018/2/layout/IconLabelList"/>
    <dgm:cxn modelId="{8902122D-430B-433B-B5AB-865D85AC0EEA}" type="presOf" srcId="{1FE373F4-14A5-4ED0-B409-2B156AA84225}" destId="{C6807A8B-3049-453A-BD3E-E78866B78A36}" srcOrd="0" destOrd="0" presId="urn:microsoft.com/office/officeart/2018/2/layout/IconLabelList"/>
    <dgm:cxn modelId="{8ABF413C-5ECC-4F25-A9B9-1A0C5F0DDB76}" srcId="{1FE373F4-14A5-4ED0-B409-2B156AA84225}" destId="{B7426BF6-DFF0-47A7-9E85-84874314F223}" srcOrd="1" destOrd="0" parTransId="{E6EBB7B0-6D7E-497F-8D5F-70D007505D06}" sibTransId="{9284430E-0319-4E13-B760-676DF57A8CCC}"/>
    <dgm:cxn modelId="{86145D41-AD31-41F0-A014-49BAF4BFF281}" srcId="{1FE373F4-14A5-4ED0-B409-2B156AA84225}" destId="{1EBD1A07-A599-4DA7-8BF9-8638EA68F94E}" srcOrd="0" destOrd="0" parTransId="{7A63731B-E48B-4673-8019-AB833F9222B7}" sibTransId="{CBA0619B-203F-4DD9-9FB1-0E071B043A8D}"/>
    <dgm:cxn modelId="{8F194B47-B6FB-4D66-AA9C-259DB29F276A}" type="presOf" srcId="{1EBD1A07-A599-4DA7-8BF9-8638EA68F94E}" destId="{840E262D-6B46-4566-953F-244A4AB7A5F3}" srcOrd="0" destOrd="0" presId="urn:microsoft.com/office/officeart/2018/2/layout/IconLabelList"/>
    <dgm:cxn modelId="{5D665684-92AE-48EE-8097-5D29D30A250A}" srcId="{1FE373F4-14A5-4ED0-B409-2B156AA84225}" destId="{5AE0EDD9-E2A5-4792-BC98-61551F24B764}" srcOrd="2" destOrd="0" parTransId="{9290E53A-4848-4C17-95B0-3BE40202F894}" sibTransId="{91EF0936-4F4C-444B-B545-55AE7A8B308A}"/>
    <dgm:cxn modelId="{EA2F03AF-F275-4001-AAD3-73B842BC2DDF}" type="presOf" srcId="{5AE0EDD9-E2A5-4792-BC98-61551F24B764}" destId="{3140207F-8CA6-4B0F-8828-DB8BC939E363}" srcOrd="0" destOrd="0" presId="urn:microsoft.com/office/officeart/2018/2/layout/IconLabelList"/>
    <dgm:cxn modelId="{353ACFA1-4AEB-456E-9A13-237F0BC8CAC1}" type="presParOf" srcId="{C6807A8B-3049-453A-BD3E-E78866B78A36}" destId="{2A95AB30-E137-4724-8869-841B300E6953}" srcOrd="0" destOrd="0" presId="urn:microsoft.com/office/officeart/2018/2/layout/IconLabelList"/>
    <dgm:cxn modelId="{B3899DD6-ED5C-4649-81B3-CED1AF9B0B9E}" type="presParOf" srcId="{2A95AB30-E137-4724-8869-841B300E6953}" destId="{A665FCC0-9835-4901-AF71-14DC5DB41C69}" srcOrd="0" destOrd="0" presId="urn:microsoft.com/office/officeart/2018/2/layout/IconLabelList"/>
    <dgm:cxn modelId="{7328072B-F798-4675-BACE-A21FC7E3FA83}" type="presParOf" srcId="{2A95AB30-E137-4724-8869-841B300E6953}" destId="{81A60CB4-E20C-4187-B350-18D7EA40D334}" srcOrd="1" destOrd="0" presId="urn:microsoft.com/office/officeart/2018/2/layout/IconLabelList"/>
    <dgm:cxn modelId="{219FD4D2-6B2F-4DBD-BBC5-4F49A0659713}" type="presParOf" srcId="{2A95AB30-E137-4724-8869-841B300E6953}" destId="{840E262D-6B46-4566-953F-244A4AB7A5F3}" srcOrd="2" destOrd="0" presId="urn:microsoft.com/office/officeart/2018/2/layout/IconLabelList"/>
    <dgm:cxn modelId="{4719EF28-5984-4B0E-9073-7775D0FE3338}" type="presParOf" srcId="{C6807A8B-3049-453A-BD3E-E78866B78A36}" destId="{4C83704E-15DB-4633-BA31-D246C375822A}" srcOrd="1" destOrd="0" presId="urn:microsoft.com/office/officeart/2018/2/layout/IconLabelList"/>
    <dgm:cxn modelId="{3CD5007E-6693-49F6-B377-ED79187314BD}" type="presParOf" srcId="{C6807A8B-3049-453A-BD3E-E78866B78A36}" destId="{636B86B6-7B02-4620-8547-2DFA44B9512C}" srcOrd="2" destOrd="0" presId="urn:microsoft.com/office/officeart/2018/2/layout/IconLabelList"/>
    <dgm:cxn modelId="{EA683AC8-436F-40EA-BFE0-7BE110CD7E5C}" type="presParOf" srcId="{636B86B6-7B02-4620-8547-2DFA44B9512C}" destId="{169FB8C8-BE37-46C7-9949-BEABB444306B}" srcOrd="0" destOrd="0" presId="urn:microsoft.com/office/officeart/2018/2/layout/IconLabelList"/>
    <dgm:cxn modelId="{B4D5629C-9B90-4466-B401-9A41B80BF386}" type="presParOf" srcId="{636B86B6-7B02-4620-8547-2DFA44B9512C}" destId="{0B66F5F1-C9CA-4748-BB88-302DB92ECBB8}" srcOrd="1" destOrd="0" presId="urn:microsoft.com/office/officeart/2018/2/layout/IconLabelList"/>
    <dgm:cxn modelId="{36FC0BA6-4618-43AA-8B24-E281696D5734}" type="presParOf" srcId="{636B86B6-7B02-4620-8547-2DFA44B9512C}" destId="{E2EA6AD8-2FE0-4841-82C7-53F705C26A1C}" srcOrd="2" destOrd="0" presId="urn:microsoft.com/office/officeart/2018/2/layout/IconLabelList"/>
    <dgm:cxn modelId="{0A8AB12A-A21D-4AA5-8A90-65E7D17C1D76}" type="presParOf" srcId="{C6807A8B-3049-453A-BD3E-E78866B78A36}" destId="{57D482C0-2055-4337-8E60-FA735D988667}" srcOrd="3" destOrd="0" presId="urn:microsoft.com/office/officeart/2018/2/layout/IconLabelList"/>
    <dgm:cxn modelId="{23CE4041-A311-46AC-AA82-5319FF0BDB94}" type="presParOf" srcId="{C6807A8B-3049-453A-BD3E-E78866B78A36}" destId="{1C33C969-5015-4A1D-A44B-0646BCA0AF4E}" srcOrd="4" destOrd="0" presId="urn:microsoft.com/office/officeart/2018/2/layout/IconLabelList"/>
    <dgm:cxn modelId="{A8DEA217-4548-4062-9E25-641F2211F6CB}" type="presParOf" srcId="{1C33C969-5015-4A1D-A44B-0646BCA0AF4E}" destId="{D4DF3940-4C75-4540-A1F2-534581486CCC}" srcOrd="0" destOrd="0" presId="urn:microsoft.com/office/officeart/2018/2/layout/IconLabelList"/>
    <dgm:cxn modelId="{C4D6DB18-8B03-40A4-93B5-F2F440897FD4}" type="presParOf" srcId="{1C33C969-5015-4A1D-A44B-0646BCA0AF4E}" destId="{C54658EA-B19F-4068-A072-8A86A694B47B}" srcOrd="1" destOrd="0" presId="urn:microsoft.com/office/officeart/2018/2/layout/IconLabelList"/>
    <dgm:cxn modelId="{D37F02DF-B35E-4DBB-8979-45FBBF124FC7}" type="presParOf" srcId="{1C33C969-5015-4A1D-A44B-0646BCA0AF4E}" destId="{3140207F-8CA6-4B0F-8828-DB8BC939E3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656F0-4CFB-49E5-8E09-D294B2DFA5ED}">
      <dsp:nvSpPr>
        <dsp:cNvPr id="0" name=""/>
        <dsp:cNvSpPr/>
      </dsp:nvSpPr>
      <dsp:spPr>
        <a:xfrm>
          <a:off x="1511550" y="21469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30A73-59A7-4E0A-B66C-9FEE78E748F8}">
      <dsp:nvSpPr>
        <dsp:cNvPr id="0" name=""/>
        <dsp:cNvSpPr/>
      </dsp:nvSpPr>
      <dsp:spPr>
        <a:xfrm>
          <a:off x="1840612" y="350532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FF6A2-1D98-4341-A64A-05BEAF44587E}">
      <dsp:nvSpPr>
        <dsp:cNvPr id="0" name=""/>
        <dsp:cNvSpPr/>
      </dsp:nvSpPr>
      <dsp:spPr>
        <a:xfrm>
          <a:off x="1017956" y="204646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We programmed a game-server in java</a:t>
          </a:r>
        </a:p>
      </dsp:txBody>
      <dsp:txXfrm>
        <a:off x="1017956" y="2046469"/>
        <a:ext cx="2531250" cy="720000"/>
      </dsp:txXfrm>
    </dsp:sp>
    <dsp:sp modelId="{303D81DE-BBA4-4A1C-A877-EB286C4B865C}">
      <dsp:nvSpPr>
        <dsp:cNvPr id="0" name=""/>
        <dsp:cNvSpPr/>
      </dsp:nvSpPr>
      <dsp:spPr>
        <a:xfrm>
          <a:off x="4485768" y="21469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3C791-AD51-4FF6-BC60-FF74B3B1785F}">
      <dsp:nvSpPr>
        <dsp:cNvPr id="0" name=""/>
        <dsp:cNvSpPr/>
      </dsp:nvSpPr>
      <dsp:spPr>
        <a:xfrm>
          <a:off x="4814831" y="350532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0D2FE-B9F6-4CF3-91C8-9E508252971D}">
      <dsp:nvSpPr>
        <dsp:cNvPr id="0" name=""/>
        <dsp:cNvSpPr/>
      </dsp:nvSpPr>
      <dsp:spPr>
        <a:xfrm>
          <a:off x="3992175" y="204646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Our game server implements java’s built-in Socket library</a:t>
          </a:r>
        </a:p>
      </dsp:txBody>
      <dsp:txXfrm>
        <a:off x="3992175" y="2046469"/>
        <a:ext cx="2531250" cy="720000"/>
      </dsp:txXfrm>
    </dsp:sp>
    <dsp:sp modelId="{9D6327C9-371E-4797-AAF8-9A1A48AA19F7}">
      <dsp:nvSpPr>
        <dsp:cNvPr id="0" name=""/>
        <dsp:cNvSpPr/>
      </dsp:nvSpPr>
      <dsp:spPr>
        <a:xfrm>
          <a:off x="7459987" y="21469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0B6C3-8A4D-49DA-8E4A-5831703F027F}">
      <dsp:nvSpPr>
        <dsp:cNvPr id="0" name=""/>
        <dsp:cNvSpPr/>
      </dsp:nvSpPr>
      <dsp:spPr>
        <a:xfrm>
          <a:off x="7789050" y="350532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AA21F-92AF-4113-B5EA-373BC35B2C8D}">
      <dsp:nvSpPr>
        <dsp:cNvPr id="0" name=""/>
        <dsp:cNvSpPr/>
      </dsp:nvSpPr>
      <dsp:spPr>
        <a:xfrm>
          <a:off x="6966393" y="204646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Server creates threads for each client it accepts and the connected clients plays against a bot which is located in the server</a:t>
          </a:r>
        </a:p>
      </dsp:txBody>
      <dsp:txXfrm>
        <a:off x="6966393" y="2046469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B9706-2095-4540-8242-D3898C02EA58}">
      <dsp:nvSpPr>
        <dsp:cNvPr id="0" name=""/>
        <dsp:cNvSpPr/>
      </dsp:nvSpPr>
      <dsp:spPr>
        <a:xfrm>
          <a:off x="0" y="1787"/>
          <a:ext cx="3785616" cy="1179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Maintains an instance of </a:t>
          </a:r>
          <a:r>
            <a:rPr lang="en-US" sz="2000" b="0" kern="1200"/>
            <a:t>ServerSocket</a:t>
          </a:r>
          <a:endParaRPr lang="en-US" sz="2000" kern="1200"/>
        </a:p>
      </dsp:txBody>
      <dsp:txXfrm>
        <a:off x="57590" y="59377"/>
        <a:ext cx="3670436" cy="1064561"/>
      </dsp:txXfrm>
    </dsp:sp>
    <dsp:sp modelId="{2C2B056F-FF2D-0349-A32C-215A57F1097B}">
      <dsp:nvSpPr>
        <dsp:cNvPr id="0" name=""/>
        <dsp:cNvSpPr/>
      </dsp:nvSpPr>
      <dsp:spPr>
        <a:xfrm rot="5400000">
          <a:off x="6678711" y="-1534604"/>
          <a:ext cx="94379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Threads Run on a loop to handle incoming Stream of input from the clients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Branches out to different conditional situation depending on predefined input handler: such as, maps the clients names with </a:t>
          </a:r>
        </a:p>
      </dsp:txBody>
      <dsp:txXfrm rot="-5400000">
        <a:off x="3785616" y="1404563"/>
        <a:ext cx="6683912" cy="851649"/>
      </dsp:txXfrm>
    </dsp:sp>
    <dsp:sp modelId="{1082EBE0-3DA2-B74F-A0D4-98A6166F332B}">
      <dsp:nvSpPr>
        <dsp:cNvPr id="0" name=""/>
        <dsp:cNvSpPr/>
      </dsp:nvSpPr>
      <dsp:spPr>
        <a:xfrm>
          <a:off x="0" y="1240516"/>
          <a:ext cx="3785616" cy="1179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Creates individual </a:t>
          </a:r>
          <a:r>
            <a:rPr lang="en-US" sz="2000" b="0" kern="1200"/>
            <a:t>Socket </a:t>
          </a:r>
          <a:r>
            <a:rPr lang="en-US" sz="2000" kern="1200"/>
            <a:t>client ; and creates new thread for each connected client. </a:t>
          </a:r>
        </a:p>
      </dsp:txBody>
      <dsp:txXfrm>
        <a:off x="57590" y="1298106"/>
        <a:ext cx="3670436" cy="1064561"/>
      </dsp:txXfrm>
    </dsp:sp>
    <dsp:sp modelId="{744FB9AB-F955-6348-AA3B-D3E65D9E3BBF}">
      <dsp:nvSpPr>
        <dsp:cNvPr id="0" name=""/>
        <dsp:cNvSpPr/>
      </dsp:nvSpPr>
      <dsp:spPr>
        <a:xfrm>
          <a:off x="0" y="2479245"/>
          <a:ext cx="3785616" cy="1179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Edge Case: Server Crashes on CPU overload , because it creates threads for incoming clients</a:t>
          </a:r>
        </a:p>
      </dsp:txBody>
      <dsp:txXfrm>
        <a:off x="57590" y="2536835"/>
        <a:ext cx="3670436" cy="1064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5C54C-1255-4394-931E-E7A22BE1BAA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3A4F-7ECD-4238-BA32-717DDFB96F5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BD24-E753-4CA8-88B5-727D5DD189A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Creates Socket to connect to the server </a:t>
          </a:r>
        </a:p>
      </dsp:txBody>
      <dsp:txXfrm>
        <a:off x="1834517" y="469890"/>
        <a:ext cx="3148942" cy="1335915"/>
      </dsp:txXfrm>
    </dsp:sp>
    <dsp:sp modelId="{B4DD77FD-DA6E-412A-9AFF-F88B6BD606B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FEFC8-4ABB-4DA5-9416-4D3A3617FB6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82B45-EE62-4A2B-AFD7-8CE945C3738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Communicates with the server sending the state back and forth , in a loop </a:t>
          </a:r>
        </a:p>
      </dsp:txBody>
      <dsp:txXfrm>
        <a:off x="7154322" y="469890"/>
        <a:ext cx="3148942" cy="1335915"/>
      </dsp:txXfrm>
    </dsp:sp>
    <dsp:sp modelId="{A15D96FD-5C8A-4439-AD34-202FA90CD2AC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6EC25-34EE-4A31-9B79-9665EBDA7DD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6B94C-C79A-40F7-B022-640E05F2357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Prompts user to make game input : in our case – making a column selection</a:t>
          </a:r>
        </a:p>
      </dsp:txBody>
      <dsp:txXfrm>
        <a:off x="1834517" y="2545532"/>
        <a:ext cx="3148942" cy="1335915"/>
      </dsp:txXfrm>
    </dsp:sp>
    <dsp:sp modelId="{17DB73D4-A8AD-451A-AD6C-05DCDD038A0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F80D2-ED50-4AF7-83D3-2B36E43301E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DFDB8-D5C9-40E3-80AA-2202E1D3E63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Edge Case: Client Crashes on Server Downtime, because it tries to create connection to a certain socket, if server doesn’t respond client fails to make a connection. 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5FCC0-9835-4901-AF71-14DC5DB41C69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E262D-6B46-4566-953F-244A4AB7A5F3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Improvements can be done by inter process communication.</a:t>
          </a:r>
        </a:p>
      </dsp:txBody>
      <dsp:txXfrm>
        <a:off x="417971" y="2442842"/>
        <a:ext cx="2889450" cy="720000"/>
      </dsp:txXfrm>
    </dsp:sp>
    <dsp:sp modelId="{169FB8C8-BE37-46C7-9949-BEABB444306B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6AD8-2FE0-4841-82C7-53F705C26A1C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Server could be scalable with multi-threaded programming.</a:t>
          </a:r>
        </a:p>
      </dsp:txBody>
      <dsp:txXfrm>
        <a:off x="3813075" y="2442842"/>
        <a:ext cx="2889450" cy="720000"/>
      </dsp:txXfrm>
    </dsp:sp>
    <dsp:sp modelId="{D4DF3940-4C75-4540-A1F2-534581486CCC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0207F-8CA6-4B0F-8828-DB8BC939E363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could be implemented in the bot</a:t>
          </a:r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EB0-4F09-4E10-9B55-C3E710A2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570C7-7D2E-26BD-0A43-73B96E61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3E18-8664-3302-2475-A454DC6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5018-592C-E71B-5848-133C23F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DBC9-E0A0-7AA9-EAEE-760B1B29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A0C-017A-1363-9F2B-01D37105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40A5-BF9F-E348-2B2F-46E953B02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BBC2-74B2-FB3A-A95F-704C5A0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5C6-98AF-667E-2E17-35950C38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22DB-026F-8316-75FB-54446611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48FA4-24E1-62F8-F840-A020C45F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72EE-5D88-A112-07B9-E87C0DD5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63F0-5910-CCF9-2B57-87FDF92D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E6A8-C081-A483-1D8C-D50F5D75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2047-01BD-D9A8-5D07-B31C32A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F04-B708-5086-1B75-3E1D6740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AA8C-9BC8-222F-587A-AB20DD79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9D69-253A-0FB7-2884-8D3C20EF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7314-7236-9908-1F89-7D2D035F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D8EE-798B-B1D9-7F9A-F9A94580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CC7F-F248-2962-D3E8-358B5BD2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1951-6844-CF0B-AE8D-50FC2EFF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DF68-5FDC-1995-3269-01CE2264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2825-B5C7-409C-853C-39B5A52E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4D14-09A0-1B4B-A5A5-D9A649B4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3D9-03FB-5E4C-A174-B70723B6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47B9-90ED-26ED-4091-13AD59FE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5A80C-19D5-7D62-696B-574D3B9C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E7BF3-1E73-A114-7AE0-148B0D15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68AB2-2F50-C7E7-1CED-B190A955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0C527-E481-E6AB-0FDE-A8D2DEA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1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E994-FF79-AB50-203D-34FC3839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EA6-3595-320E-6711-EF08E900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74C7D-4E49-1588-77B9-C80C3148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B2AF8-4266-9ED2-1F0D-EE0B36012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B43F0-0ADF-9081-5A91-9DC06540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8D708-190C-43DB-E072-7F55FAC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47B2A-9C5C-2435-EC5C-0C6E490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3BB2-86FC-C9B8-A281-683B6D42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0700-6BE2-B9AB-5EC8-8C6ECE0F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7F69C-3C3D-B7F4-41DE-F6979D4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5C099-4C16-6EF5-614A-C4CD2670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ACD68-B064-76F0-A78D-0337A7E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C1C8-B6FF-15E8-42CB-2EB1D9C2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451F2-B729-8204-381F-DAF6825A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ADBB-7E5A-A695-8232-94AB32EC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5CF-6B25-D69E-F776-5CB6C28C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5162-8A72-A911-CDCE-5D6B0DA0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BD037-FD83-8DE3-AAAE-516D5A2D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4651-240D-E6C3-C2D7-0A7308F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E7B0-3F9A-14E7-E3DD-5DF7BDF9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7347A-E71B-5FCB-A86D-BA21EFCC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01B6-E874-75A1-CCF9-3BCA88F7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42D-495B-DAA5-E920-2E3AB589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240D7-8421-D06D-5823-2CC95DD19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A6D8-CC94-C8EF-A0C9-1CFB3CAF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D444-4DED-FFA3-876E-09746857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7F38-A7B6-368E-E973-43EDD8A6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0CA18-3A76-7350-9FC8-52C05A8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4987-3735-D868-C5B5-89AE5A64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2C69-BBCC-CEAB-791B-97A5F6B8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C44C-F4D6-4E94-8729-B20FC72A6222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E3C-CE90-DEE0-C71F-946F750E8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6B7E-2E72-7454-691D-F7CC35994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02BF-3F65-FEBC-C217-65D06FA73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latin typeface="Consolas" panose="020B0609020204030204" pitchFamily="49" charset="0"/>
                <a:ea typeface="Roboto" pitchFamily="2" charset="0"/>
              </a:rPr>
              <a:t>Game Server </a:t>
            </a:r>
            <a:br>
              <a:rPr lang="en-US" sz="4800">
                <a:solidFill>
                  <a:srgbClr val="FFFFFF"/>
                </a:solidFill>
                <a:latin typeface="Consolas" panose="020B0609020204030204" pitchFamily="49" charset="0"/>
                <a:ea typeface="Roboto" pitchFamily="2" charset="0"/>
              </a:rPr>
            </a:br>
            <a:r>
              <a:rPr lang="en-US" sz="4800">
                <a:solidFill>
                  <a:srgbClr val="FFFFFF"/>
                </a:solidFill>
                <a:latin typeface="Consolas" panose="020B0609020204030204" pitchFamily="49" charset="0"/>
                <a:ea typeface="Roboto" pitchFamily="2" charset="0"/>
              </a:rPr>
              <a:t>with </a:t>
            </a:r>
            <a:br>
              <a:rPr lang="en-US" sz="4800">
                <a:solidFill>
                  <a:srgbClr val="FFFFFF"/>
                </a:solidFill>
                <a:latin typeface="Consolas" panose="020B0609020204030204" pitchFamily="49" charset="0"/>
                <a:ea typeface="Roboto" pitchFamily="2" charset="0"/>
              </a:rPr>
            </a:br>
            <a:r>
              <a:rPr lang="en-US" sz="4800">
                <a:solidFill>
                  <a:srgbClr val="FFFFFF"/>
                </a:solidFill>
                <a:latin typeface="Consolas" panose="020B0609020204030204" pitchFamily="49" charset="0"/>
                <a:ea typeface="Roboto" pitchFamily="2" charset="0"/>
              </a:rPr>
              <a:t>Socket Programming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029B-1752-7E1E-B8AD-62C87D8C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 Ashikur Rahman</a:t>
            </a:r>
          </a:p>
          <a:p>
            <a:pPr marL="342900" indent="-342900" algn="r">
              <a:buFontTx/>
              <a:buChar char="-"/>
            </a:pP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James Park </a:t>
            </a:r>
          </a:p>
          <a:p>
            <a:pPr algn="r"/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 Asif Talukder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1237-EB26-8721-583F-A168B174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C9D085-8036-7AA7-CA7D-40A35BEFE6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787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7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E917-88BF-4729-7C65-16C85D3B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Our example game: Connect 4</a:t>
            </a:r>
          </a:p>
        </p:txBody>
      </p:sp>
      <p:pic>
        <p:nvPicPr>
          <p:cNvPr id="1026" name="Picture 2" descr="Giant 4 Connect in a Row with Carrying Case and Stained and Finished Legs  and Frame : Toys &amp; Games">
            <a:extLst>
              <a:ext uri="{FF2B5EF4-FFF2-40B4-BE49-F238E27FC236}">
                <a16:creationId xmlns:a16="http://schemas.microsoft.com/office/drawing/2014/main" id="{8E299265-FAF3-DE57-1EBA-7022B7F11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52" y="2535432"/>
            <a:ext cx="42862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C7FB8-A41B-32C4-D5F8-C3E232F9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59" y="2535432"/>
            <a:ext cx="3429989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63132-593E-FF8E-5EC8-CA73CE5B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4B454-C66E-FCD5-060B-8441CB33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44" y="467208"/>
            <a:ext cx="217691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C075-6141-832B-98D6-38433743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Server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4F143-7885-DB43-864E-D537FF4830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89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9155-EFCB-05AE-8B94-D8A830F2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Client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91B54F-E632-2B90-BFCC-CE3E1F6C67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89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C6EE4-723D-A8E0-3176-CE51F03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State Management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68C9-6371-43ED-DA97-ADDC0CC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686" y="649480"/>
            <a:ext cx="777965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State management is a class, which has instances in the server and in the Game on client-side. </a:t>
            </a:r>
          </a:p>
          <a:p>
            <a:r>
              <a:rPr lang="en-US" sz="2000" dirty="0"/>
              <a:t>The challenge we faced: line breaks (  ‘\n’   ) will break the stream. </a:t>
            </a:r>
          </a:p>
          <a:p>
            <a:pPr marL="0" indent="0">
              <a:buNone/>
            </a:pPr>
            <a:r>
              <a:rPr lang="en-US" sz="2000" dirty="0" err="1"/>
              <a:t>socketStream</a:t>
            </a:r>
            <a:r>
              <a:rPr lang="en-US" sz="2000" dirty="0"/>
              <a:t> will see two lines for : “this is a line \n with another line”</a:t>
            </a:r>
          </a:p>
          <a:p>
            <a:pPr marL="0" indent="0">
              <a:buNone/>
            </a:pPr>
            <a:r>
              <a:rPr lang="en-US" sz="2000" dirty="0"/>
              <a:t>And send two different output streams by breaking that line. </a:t>
            </a:r>
          </a:p>
          <a:p>
            <a:r>
              <a:rPr lang="en-US" sz="2000" dirty="0"/>
              <a:t>So, we utilized string library to handle line breaks ; and both client and server are handling streams by string manipulation. i.e.: if the  server sees “Name: Doe” in a string it sets the name for a new client as “</a:t>
            </a:r>
            <a:r>
              <a:rPr lang="en-US" sz="2000" dirty="0" err="1"/>
              <a:t>Doe”s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3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E5B35-1894-1C23-1132-ABF58B97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0D43D-5B29-C7A3-27B9-08EE33405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63185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26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32C62-C628-0955-7B8A-C214A674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BFF64CB-707B-29C6-E153-481002C5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346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Game Server  with  Socket Programming</vt:lpstr>
      <vt:lpstr>Introduction</vt:lpstr>
      <vt:lpstr>Our example game: Connect 4</vt:lpstr>
      <vt:lpstr>The diagram</vt:lpstr>
      <vt:lpstr>Server</vt:lpstr>
      <vt:lpstr>Client</vt:lpstr>
      <vt:lpstr>State Management and Communication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Server  with  Socket Programming</dc:title>
  <dc:creator>Ashikur Rahman</dc:creator>
  <cp:lastModifiedBy>Ashikur Rahman</cp:lastModifiedBy>
  <cp:revision>7</cp:revision>
  <dcterms:created xsi:type="dcterms:W3CDTF">2022-05-11T18:42:16Z</dcterms:created>
  <dcterms:modified xsi:type="dcterms:W3CDTF">2022-05-12T18:10:37Z</dcterms:modified>
</cp:coreProperties>
</file>