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EB0-4F09-4E10-9B55-C3E710A26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570C7-7D2E-26BD-0A43-73B96E61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3E18-8664-3302-2475-A454DC69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D5018-592C-E71B-5848-133C23F5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DBC9-E0A0-7AA9-EAEE-760B1B29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A0C-017A-1363-9F2B-01D37105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040A5-BF9F-E348-2B2F-46E953B02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BBC2-74B2-FB3A-A95F-704C5A0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5C6-98AF-667E-2E17-35950C38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22DB-026F-8316-75FB-54446611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7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48FA4-24E1-62F8-F840-A020C45F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472EE-5D88-A112-07B9-E87C0DD5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963F0-5910-CCF9-2B57-87FDF92D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2E6A8-C081-A483-1D8C-D50F5D75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2047-01BD-D9A8-5D07-B31C32AC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8F04-B708-5086-1B75-3E1D6740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AA8C-9BC8-222F-587A-AB20DD79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9D69-253A-0FB7-2884-8D3C20EF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7314-7236-9908-1F89-7D2D035F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D8EE-798B-B1D9-7F9A-F9A94580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CC7F-F248-2962-D3E8-358B5BD2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01951-6844-CF0B-AE8D-50FC2EFF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DF68-5FDC-1995-3269-01CE2264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2825-B5C7-409C-853C-39B5A52E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4D14-09A0-1B4B-A5A5-D9A649B4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3D9-03FB-5E4C-A174-B70723B6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47B9-90ED-26ED-4091-13AD59FE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5A80C-19D5-7D62-696B-574D3B9CB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E7BF3-1E73-A114-7AE0-148B0D15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68AB2-2F50-C7E7-1CED-B190A955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0C527-E481-E6AB-0FDE-A8D2DEAB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1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E994-FF79-AB50-203D-34FC3839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06EA6-3595-320E-6711-EF08E900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74C7D-4E49-1588-77B9-C80C31481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B2AF8-4266-9ED2-1F0D-EE0B36012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3B43F0-0ADF-9081-5A91-9DC06540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8D708-190C-43DB-E072-7F55FAC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47B2A-9C5C-2435-EC5C-0C6E490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D3BB2-86FC-C9B8-A281-683B6D42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0700-6BE2-B9AB-5EC8-8C6ECE0F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C7F69C-3C3D-B7F4-41DE-F6979D4E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5C099-4C16-6EF5-614A-C4CD2670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ACD68-B064-76F0-A78D-0337A7E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EC1C8-B6FF-15E8-42CB-2EB1D9C2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451F2-B729-8204-381F-DAF6825A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DADBB-7E5A-A695-8232-94AB32EC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25CF-6B25-D69E-F776-5CB6C28C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5162-8A72-A911-CDCE-5D6B0DA0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BD037-FD83-8DE3-AAAE-516D5A2DD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14651-240D-E6C3-C2D7-0A7308F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E7B0-3F9A-14E7-E3DD-5DF7BDF9A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7347A-E71B-5FCB-A86D-BA21EFCC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01B6-E874-75A1-CCF9-3BCA88F7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A242D-495B-DAA5-E920-2E3AB589C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240D7-8421-D06D-5823-2CC95DD19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3A6D8-CC94-C8EF-A0C9-1CFB3CAF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2D444-4DED-FFA3-876E-09746857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57F38-A7B6-368E-E973-43EDD8A6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0CA18-3A76-7350-9FC8-52C05A8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D4987-3735-D868-C5B5-89AE5A644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2C69-BBCC-CEAB-791B-97A5F6B8A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C44C-F4D6-4E94-8729-B20FC72A622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5E3C-CE90-DEE0-C71F-946F750E8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6B7E-2E72-7454-691D-F7CC35994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926E-1314-4F8D-8D3B-AE3F6E07F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9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2BF-3F65-FEBC-C217-65D06FA73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  <a:ea typeface="Roboto" pitchFamily="2" charset="0"/>
              </a:rPr>
              <a:t>Game Server </a:t>
            </a:r>
            <a:br>
              <a:rPr lang="en-US" dirty="0">
                <a:latin typeface="Consolas" panose="020B0609020204030204" pitchFamily="49" charset="0"/>
                <a:ea typeface="Roboto" pitchFamily="2" charset="0"/>
              </a:rPr>
            </a:br>
            <a:r>
              <a:rPr lang="en-US" dirty="0">
                <a:latin typeface="Consolas" panose="020B0609020204030204" pitchFamily="49" charset="0"/>
                <a:ea typeface="Roboto" pitchFamily="2" charset="0"/>
              </a:rPr>
              <a:t>with </a:t>
            </a:r>
            <a:br>
              <a:rPr lang="en-US" dirty="0">
                <a:latin typeface="Consolas" panose="020B0609020204030204" pitchFamily="49" charset="0"/>
                <a:ea typeface="Roboto" pitchFamily="2" charset="0"/>
              </a:rPr>
            </a:br>
            <a:r>
              <a:rPr lang="en-US" dirty="0">
                <a:latin typeface="Consolas" panose="020B0609020204030204" pitchFamily="49" charset="0"/>
                <a:ea typeface="Roboto" pitchFamily="2" charset="0"/>
              </a:rPr>
              <a:t>Socket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029B-1752-7E1E-B8AD-62C87D8C8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496"/>
            <a:ext cx="9144000" cy="1655762"/>
          </a:xfrm>
        </p:spPr>
        <p:txBody>
          <a:bodyPr/>
          <a:lstStyle/>
          <a:p>
            <a:r>
              <a:rPr lang="en-US" b="0" dirty="0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- Ashikur Rahman</a:t>
            </a:r>
          </a:p>
          <a:p>
            <a:pPr marL="342900" indent="-342900">
              <a:buFontTx/>
              <a:buChar char="-"/>
            </a:pPr>
            <a:r>
              <a:rPr lang="en-US" b="0" dirty="0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James Park </a:t>
            </a:r>
          </a:p>
          <a:p>
            <a:r>
              <a:rPr lang="en-US" b="0" dirty="0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- Asif </a:t>
            </a:r>
            <a:r>
              <a:rPr lang="en-US" b="0" dirty="0" err="1">
                <a:solidFill>
                  <a:srgbClr val="939DA5"/>
                </a:solidFill>
                <a:effectLst/>
                <a:latin typeface="Consolas" panose="020B0609020204030204" pitchFamily="49" charset="0"/>
              </a:rPr>
              <a:t>Talukder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1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1237-EB26-8721-583F-A168B174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E9-9977-82E8-DAD2-881C1B09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7939"/>
          </a:xfrm>
        </p:spPr>
        <p:txBody>
          <a:bodyPr/>
          <a:lstStyle/>
          <a:p>
            <a:r>
              <a:rPr lang="en-US" dirty="0"/>
              <a:t>We programmed a game-server in java</a:t>
            </a:r>
          </a:p>
          <a:p>
            <a:r>
              <a:rPr lang="en-US" dirty="0"/>
              <a:t>Our game server implements java’s built-in Socket library</a:t>
            </a:r>
          </a:p>
          <a:p>
            <a:r>
              <a:rPr lang="en-US" dirty="0"/>
              <a:t> Server creates threads for each client it accepts and the connected clients plays against a bot which is located in the server</a:t>
            </a:r>
          </a:p>
        </p:txBody>
      </p:sp>
    </p:spTree>
    <p:extLst>
      <p:ext uri="{BB962C8B-B14F-4D97-AF65-F5344CB8AC3E}">
        <p14:creationId xmlns:p14="http://schemas.microsoft.com/office/powerpoint/2010/main" val="25687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E917-88BF-4729-7C65-16C85D3B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 game: Connect 4</a:t>
            </a:r>
          </a:p>
        </p:txBody>
      </p:sp>
      <p:pic>
        <p:nvPicPr>
          <p:cNvPr id="1026" name="Picture 2" descr="Giant 4 Connect in a Row with Carrying Case and Stained and Finished Legs  and Frame : Toys &amp; Games">
            <a:extLst>
              <a:ext uri="{FF2B5EF4-FFF2-40B4-BE49-F238E27FC236}">
                <a16:creationId xmlns:a16="http://schemas.microsoft.com/office/drawing/2014/main" id="{8E299265-FAF3-DE57-1EBA-7022B7F11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52" y="2535432"/>
            <a:ext cx="42862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6C7FB8-A41B-32C4-D5F8-C3E232F9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359" y="2535432"/>
            <a:ext cx="3429989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3132-593E-FF8E-5EC8-CA73CE5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04B454-C66E-FCD5-060B-8441CB33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956" y="-1"/>
            <a:ext cx="2514364" cy="6858001"/>
          </a:xfrm>
        </p:spPr>
      </p:pic>
    </p:spTree>
    <p:extLst>
      <p:ext uri="{BB962C8B-B14F-4D97-AF65-F5344CB8AC3E}">
        <p14:creationId xmlns:p14="http://schemas.microsoft.com/office/powerpoint/2010/main" val="1939005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C075-6141-832B-98D6-38433743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1A60-DB48-1E27-775A-67962C39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>
            <a:normAutofit/>
          </a:bodyPr>
          <a:lstStyle/>
          <a:p>
            <a:r>
              <a:rPr lang="en-US" dirty="0"/>
              <a:t>Maintains an instance of </a:t>
            </a:r>
            <a:r>
              <a:rPr lang="en-US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ServerSocket</a:t>
            </a:r>
            <a:endParaRPr lang="en-US" dirty="0"/>
          </a:p>
          <a:p>
            <a:r>
              <a:rPr lang="en-US" dirty="0"/>
              <a:t> Creates individual </a:t>
            </a:r>
            <a:r>
              <a:rPr lang="en-US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Socket </a:t>
            </a:r>
            <a:r>
              <a:rPr lang="en-US" dirty="0"/>
              <a:t>client ; and creates new thread for each connected client. </a:t>
            </a:r>
          </a:p>
          <a:p>
            <a:pPr lvl="1"/>
            <a:r>
              <a:rPr lang="en-US" dirty="0"/>
              <a:t>Threads Run on a loop to handle incoming Stream of input from the clients</a:t>
            </a:r>
          </a:p>
          <a:p>
            <a:pPr lvl="1"/>
            <a:r>
              <a:rPr lang="en-US" dirty="0"/>
              <a:t>Branches out to different conditional situation depending on predefined input handler: such as, maps the clients names with 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Edge Case: Server Crashes on CPU overload , because it creates threads for incoming clients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9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9155-EFCB-05AE-8B94-D8A830F2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2D89-9E6F-56F6-E02F-DCF2976E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Socket to connect to the server </a:t>
            </a:r>
          </a:p>
          <a:p>
            <a:r>
              <a:rPr lang="en-US" dirty="0"/>
              <a:t>Communicates with the server sending the state back and forth , in a loop </a:t>
            </a:r>
          </a:p>
          <a:p>
            <a:r>
              <a:rPr lang="en-US" dirty="0"/>
              <a:t>Prompts user to make game input : in our case – making a column selection</a:t>
            </a:r>
          </a:p>
        </p:txBody>
      </p:sp>
    </p:spTree>
    <p:extLst>
      <p:ext uri="{BB962C8B-B14F-4D97-AF65-F5344CB8AC3E}">
        <p14:creationId xmlns:p14="http://schemas.microsoft.com/office/powerpoint/2010/main" val="123389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6EE4-723D-A8E0-3176-CE51F03E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68C9-6371-43ED-DA97-ADDC0CCFB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5B35-1894-1C23-1132-ABF58B97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6E0F-CF39-D812-3B01-E874EF5B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6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Game Server  with  Socket Programming</vt:lpstr>
      <vt:lpstr>Introduction</vt:lpstr>
      <vt:lpstr>Our example game: Connect 4</vt:lpstr>
      <vt:lpstr>The diagram</vt:lpstr>
      <vt:lpstr>Server</vt:lpstr>
      <vt:lpstr>Client</vt:lpstr>
      <vt:lpstr>State Management and Communication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Server  with  Socket Programming</dc:title>
  <dc:creator>Ashikur Rahman</dc:creator>
  <cp:lastModifiedBy>Ashikur Rahman</cp:lastModifiedBy>
  <cp:revision>4</cp:revision>
  <dcterms:created xsi:type="dcterms:W3CDTF">2022-05-11T18:42:16Z</dcterms:created>
  <dcterms:modified xsi:type="dcterms:W3CDTF">2022-05-12T00:32:10Z</dcterms:modified>
</cp:coreProperties>
</file>