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 id="2147483703" r:id="rId2"/>
    <p:sldMasterId id="2147483704" r:id="rId3"/>
  </p:sldMasterIdLst>
  <p:notesMasterIdLst>
    <p:notesMasterId r:id="rId28"/>
  </p:notesMasterIdLst>
  <p:sldIdLst>
    <p:sldId id="256" r:id="rId4"/>
    <p:sldId id="257" r:id="rId5"/>
    <p:sldId id="262" r:id="rId6"/>
    <p:sldId id="341" r:id="rId7"/>
    <p:sldId id="342" r:id="rId8"/>
    <p:sldId id="343" r:id="rId9"/>
    <p:sldId id="344" r:id="rId10"/>
    <p:sldId id="345" r:id="rId11"/>
    <p:sldId id="347" r:id="rId12"/>
    <p:sldId id="346"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1" r:id="rId26"/>
    <p:sldId id="360" r:id="rId27"/>
  </p:sldIdLst>
  <p:sldSz cx="9144000" cy="5143500" type="screen16x9"/>
  <p:notesSz cx="6858000" cy="9144000"/>
  <p:embeddedFontLst>
    <p:embeddedFont>
      <p:font typeface="Aldrich" panose="020B0604020202020204" charset="0"/>
      <p:regular r:id="rId29"/>
    </p:embeddedFont>
    <p:embeddedFont>
      <p:font typeface="Bai Jamjuree" panose="020B0604020202020204" charset="-34"/>
      <p:regular r:id="rId30"/>
      <p:bold r:id="rId31"/>
      <p:italic r:id="rId32"/>
      <p:boldItalic r:id="rId33"/>
    </p:embeddedFont>
    <p:embeddedFont>
      <p:font typeface="Lato" panose="020B0604020202020204" charset="0"/>
      <p:regular r:id="rId34"/>
      <p:bold r:id="rId35"/>
      <p:italic r:id="rId36"/>
      <p:boldItalic r:id="rId37"/>
    </p:embeddedFont>
    <p:embeddedFont>
      <p:font typeface="Lexend" panose="020B0604020202020204" charset="0"/>
      <p:regular r:id="rId38"/>
      <p:bold r:id="rId39"/>
    </p:embeddedFont>
    <p:embeddedFont>
      <p:font typeface="robot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89B53D-41F0-45FA-B9D9-E05B534542E7}" v="376" dt="2023-05-25T12:43:27.648"/>
    <p1510:client id="{9539742E-3BB3-4853-956B-D75AAD4CC630}" v="2792" dt="2023-05-25T12:05:14.816"/>
    <p1510:client id="{A6DB8A2F-C70B-4BAC-83AD-F0B6ECC63E7B}" v="35" dt="2023-05-26T02:36:49.335"/>
  </p1510:revLst>
</p1510:revInfo>
</file>

<file path=ppt/tableStyles.xml><?xml version="1.0" encoding="utf-8"?>
<a:tblStyleLst xmlns:a="http://schemas.openxmlformats.org/drawingml/2006/main" def="{A5F4B117-DD64-49BF-9C3E-F1F834539C99}">
  <a:tblStyle styleId="{A5F4B117-DD64-49BF-9C3E-F1F834539C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1.fntdata"/><Relationship Id="rId21" Type="http://schemas.openxmlformats.org/officeDocument/2006/relationships/slide" Target="slides/slide18.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1.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mal reddy koukuntla" userId="816c121a5f2b81ca" providerId="Windows Live" clId="Web-{7C89B53D-41F0-45FA-B9D9-E05B534542E7}"/>
    <pc:docChg chg="addSld delSld modSld">
      <pc:chgData name="komal reddy koukuntla" userId="816c121a5f2b81ca" providerId="Windows Live" clId="Web-{7C89B53D-41F0-45FA-B9D9-E05B534542E7}" dt="2023-05-25T12:43:27.648" v="255" actId="20577"/>
      <pc:docMkLst>
        <pc:docMk/>
      </pc:docMkLst>
      <pc:sldChg chg="addSp delSp modSp">
        <pc:chgData name="komal reddy koukuntla" userId="816c121a5f2b81ca" providerId="Windows Live" clId="Web-{7C89B53D-41F0-45FA-B9D9-E05B534542E7}" dt="2023-05-25T12:30:33.729" v="18" actId="20577"/>
        <pc:sldMkLst>
          <pc:docMk/>
          <pc:sldMk cId="0" sldId="256"/>
        </pc:sldMkLst>
        <pc:spChg chg="add mod">
          <ac:chgData name="komal reddy koukuntla" userId="816c121a5f2b81ca" providerId="Windows Live" clId="Web-{7C89B53D-41F0-45FA-B9D9-E05B534542E7}" dt="2023-05-25T12:30:13.931" v="13" actId="1076"/>
          <ac:spMkLst>
            <pc:docMk/>
            <pc:sldMk cId="0" sldId="256"/>
            <ac:spMk id="3" creationId="{5402DC72-62D4-870F-C549-749B0F0E61E3}"/>
          </ac:spMkLst>
        </pc:spChg>
        <pc:spChg chg="mod">
          <ac:chgData name="komal reddy koukuntla" userId="816c121a5f2b81ca" providerId="Windows Live" clId="Web-{7C89B53D-41F0-45FA-B9D9-E05B534542E7}" dt="2023-05-25T12:30:33.729" v="18" actId="20577"/>
          <ac:spMkLst>
            <pc:docMk/>
            <pc:sldMk cId="0" sldId="256"/>
            <ac:spMk id="5" creationId="{98956851-C1DD-1617-AEEA-0B51677F3C42}"/>
          </ac:spMkLst>
        </pc:spChg>
        <pc:spChg chg="del">
          <ac:chgData name="komal reddy koukuntla" userId="816c121a5f2b81ca" providerId="Windows Live" clId="Web-{7C89B53D-41F0-45FA-B9D9-E05B534542E7}" dt="2023-05-25T12:28:22.319" v="0"/>
          <ac:spMkLst>
            <pc:docMk/>
            <pc:sldMk cId="0" sldId="256"/>
            <ac:spMk id="2593" creationId="{00000000-0000-0000-0000-000000000000}"/>
          </ac:spMkLst>
        </pc:spChg>
        <pc:cxnChg chg="mod">
          <ac:chgData name="komal reddy koukuntla" userId="816c121a5f2b81ca" providerId="Windows Live" clId="Web-{7C89B53D-41F0-45FA-B9D9-E05B534542E7}" dt="2023-05-25T12:30:26.057" v="15" actId="14100"/>
          <ac:cxnSpMkLst>
            <pc:docMk/>
            <pc:sldMk cId="0" sldId="256"/>
            <ac:cxnSpMk id="6" creationId="{C11E41C9-0C46-1333-EB6C-0281FFB0DE57}"/>
          </ac:cxnSpMkLst>
        </pc:cxnChg>
        <pc:cxnChg chg="mod">
          <ac:chgData name="komal reddy koukuntla" userId="816c121a5f2b81ca" providerId="Windows Live" clId="Web-{7C89B53D-41F0-45FA-B9D9-E05B534542E7}" dt="2023-05-25T12:29:40.758" v="9" actId="14100"/>
          <ac:cxnSpMkLst>
            <pc:docMk/>
            <pc:sldMk cId="0" sldId="256"/>
            <ac:cxnSpMk id="7" creationId="{273274DA-B3E8-4F84-3AAC-EDD67733EBA7}"/>
          </ac:cxnSpMkLst>
        </pc:cxnChg>
      </pc:sldChg>
      <pc:sldChg chg="del">
        <pc:chgData name="komal reddy koukuntla" userId="816c121a5f2b81ca" providerId="Windows Live" clId="Web-{7C89B53D-41F0-45FA-B9D9-E05B534542E7}" dt="2023-05-25T12:30:52.854" v="19"/>
        <pc:sldMkLst>
          <pc:docMk/>
          <pc:sldMk cId="0" sldId="289"/>
        </pc:sldMkLst>
      </pc:sldChg>
      <pc:sldChg chg="del">
        <pc:chgData name="komal reddy koukuntla" userId="816c121a5f2b81ca" providerId="Windows Live" clId="Web-{7C89B53D-41F0-45FA-B9D9-E05B534542E7}" dt="2023-05-25T12:30:54.120" v="20"/>
        <pc:sldMkLst>
          <pc:docMk/>
          <pc:sldMk cId="0" sldId="290"/>
        </pc:sldMkLst>
      </pc:sldChg>
      <pc:sldChg chg="del">
        <pc:chgData name="komal reddy koukuntla" userId="816c121a5f2b81ca" providerId="Windows Live" clId="Web-{7C89B53D-41F0-45FA-B9D9-E05B534542E7}" dt="2023-05-25T12:30:54.995" v="21"/>
        <pc:sldMkLst>
          <pc:docMk/>
          <pc:sldMk cId="0" sldId="292"/>
        </pc:sldMkLst>
      </pc:sldChg>
      <pc:sldChg chg="del">
        <pc:chgData name="komal reddy koukuntla" userId="816c121a5f2b81ca" providerId="Windows Live" clId="Web-{7C89B53D-41F0-45FA-B9D9-E05B534542E7}" dt="2023-05-25T12:30:55.823" v="22"/>
        <pc:sldMkLst>
          <pc:docMk/>
          <pc:sldMk cId="0" sldId="293"/>
        </pc:sldMkLst>
      </pc:sldChg>
      <pc:sldChg chg="del">
        <pc:chgData name="komal reddy koukuntla" userId="816c121a5f2b81ca" providerId="Windows Live" clId="Web-{7C89B53D-41F0-45FA-B9D9-E05B534542E7}" dt="2023-05-25T12:30:56.589" v="23"/>
        <pc:sldMkLst>
          <pc:docMk/>
          <pc:sldMk cId="0" sldId="294"/>
        </pc:sldMkLst>
      </pc:sldChg>
      <pc:sldChg chg="del">
        <pc:chgData name="komal reddy koukuntla" userId="816c121a5f2b81ca" providerId="Windows Live" clId="Web-{7C89B53D-41F0-45FA-B9D9-E05B534542E7}" dt="2023-05-25T12:30:57.745" v="24"/>
        <pc:sldMkLst>
          <pc:docMk/>
          <pc:sldMk cId="0" sldId="295"/>
        </pc:sldMkLst>
      </pc:sldChg>
      <pc:sldChg chg="del">
        <pc:chgData name="komal reddy koukuntla" userId="816c121a5f2b81ca" providerId="Windows Live" clId="Web-{7C89B53D-41F0-45FA-B9D9-E05B534542E7}" dt="2023-05-25T12:31:00.448" v="25"/>
        <pc:sldMkLst>
          <pc:docMk/>
          <pc:sldMk cId="0" sldId="296"/>
        </pc:sldMkLst>
      </pc:sldChg>
      <pc:sldChg chg="del">
        <pc:chgData name="komal reddy koukuntla" userId="816c121a5f2b81ca" providerId="Windows Live" clId="Web-{7C89B53D-41F0-45FA-B9D9-E05B534542E7}" dt="2023-05-25T12:31:00.542" v="26"/>
        <pc:sldMkLst>
          <pc:docMk/>
          <pc:sldMk cId="0" sldId="297"/>
        </pc:sldMkLst>
      </pc:sldChg>
      <pc:sldChg chg="del">
        <pc:chgData name="komal reddy koukuntla" userId="816c121a5f2b81ca" providerId="Windows Live" clId="Web-{7C89B53D-41F0-45FA-B9D9-E05B534542E7}" dt="2023-05-25T12:31:00.698" v="27"/>
        <pc:sldMkLst>
          <pc:docMk/>
          <pc:sldMk cId="0" sldId="298"/>
        </pc:sldMkLst>
      </pc:sldChg>
      <pc:sldChg chg="del">
        <pc:chgData name="komal reddy koukuntla" userId="816c121a5f2b81ca" providerId="Windows Live" clId="Web-{7C89B53D-41F0-45FA-B9D9-E05B534542E7}" dt="2023-05-25T12:31:01.089" v="28"/>
        <pc:sldMkLst>
          <pc:docMk/>
          <pc:sldMk cId="0" sldId="299"/>
        </pc:sldMkLst>
      </pc:sldChg>
      <pc:sldChg chg="del">
        <pc:chgData name="komal reddy koukuntla" userId="816c121a5f2b81ca" providerId="Windows Live" clId="Web-{7C89B53D-41F0-45FA-B9D9-E05B534542E7}" dt="2023-05-25T12:31:01.464" v="29"/>
        <pc:sldMkLst>
          <pc:docMk/>
          <pc:sldMk cId="0" sldId="300"/>
        </pc:sldMkLst>
      </pc:sldChg>
      <pc:sldChg chg="del">
        <pc:chgData name="komal reddy koukuntla" userId="816c121a5f2b81ca" providerId="Windows Live" clId="Web-{7C89B53D-41F0-45FA-B9D9-E05B534542E7}" dt="2023-05-25T12:31:06.136" v="30"/>
        <pc:sldMkLst>
          <pc:docMk/>
          <pc:sldMk cId="0" sldId="301"/>
        </pc:sldMkLst>
      </pc:sldChg>
      <pc:sldChg chg="del">
        <pc:chgData name="komal reddy koukuntla" userId="816c121a5f2b81ca" providerId="Windows Live" clId="Web-{7C89B53D-41F0-45FA-B9D9-E05B534542E7}" dt="2023-05-25T12:31:06.402" v="31"/>
        <pc:sldMkLst>
          <pc:docMk/>
          <pc:sldMk cId="0" sldId="302"/>
        </pc:sldMkLst>
      </pc:sldChg>
      <pc:sldChg chg="del">
        <pc:chgData name="komal reddy koukuntla" userId="816c121a5f2b81ca" providerId="Windows Live" clId="Web-{7C89B53D-41F0-45FA-B9D9-E05B534542E7}" dt="2023-05-25T12:31:06.433" v="32"/>
        <pc:sldMkLst>
          <pc:docMk/>
          <pc:sldMk cId="0" sldId="303"/>
        </pc:sldMkLst>
      </pc:sldChg>
      <pc:sldChg chg="del">
        <pc:chgData name="komal reddy koukuntla" userId="816c121a5f2b81ca" providerId="Windows Live" clId="Web-{7C89B53D-41F0-45FA-B9D9-E05B534542E7}" dt="2023-05-25T12:31:06.542" v="33"/>
        <pc:sldMkLst>
          <pc:docMk/>
          <pc:sldMk cId="0" sldId="304"/>
        </pc:sldMkLst>
      </pc:sldChg>
      <pc:sldChg chg="del">
        <pc:chgData name="komal reddy koukuntla" userId="816c121a5f2b81ca" providerId="Windows Live" clId="Web-{7C89B53D-41F0-45FA-B9D9-E05B534542E7}" dt="2023-05-25T12:31:06.574" v="34"/>
        <pc:sldMkLst>
          <pc:docMk/>
          <pc:sldMk cId="0" sldId="305"/>
        </pc:sldMkLst>
      </pc:sldChg>
      <pc:sldChg chg="del">
        <pc:chgData name="komal reddy koukuntla" userId="816c121a5f2b81ca" providerId="Windows Live" clId="Web-{7C89B53D-41F0-45FA-B9D9-E05B534542E7}" dt="2023-05-25T12:31:07.230" v="35"/>
        <pc:sldMkLst>
          <pc:docMk/>
          <pc:sldMk cId="0" sldId="306"/>
        </pc:sldMkLst>
      </pc:sldChg>
      <pc:sldChg chg="del">
        <pc:chgData name="komal reddy koukuntla" userId="816c121a5f2b81ca" providerId="Windows Live" clId="Web-{7C89B53D-41F0-45FA-B9D9-E05B534542E7}" dt="2023-05-25T12:31:07.667" v="36"/>
        <pc:sldMkLst>
          <pc:docMk/>
          <pc:sldMk cId="0" sldId="307"/>
        </pc:sldMkLst>
      </pc:sldChg>
      <pc:sldChg chg="del">
        <pc:chgData name="komal reddy koukuntla" userId="816c121a5f2b81ca" providerId="Windows Live" clId="Web-{7C89B53D-41F0-45FA-B9D9-E05B534542E7}" dt="2023-05-25T12:31:08.089" v="37"/>
        <pc:sldMkLst>
          <pc:docMk/>
          <pc:sldMk cId="0" sldId="308"/>
        </pc:sldMkLst>
      </pc:sldChg>
      <pc:sldChg chg="del">
        <pc:chgData name="komal reddy koukuntla" userId="816c121a5f2b81ca" providerId="Windows Live" clId="Web-{7C89B53D-41F0-45FA-B9D9-E05B534542E7}" dt="2023-05-25T12:31:08.214" v="38"/>
        <pc:sldMkLst>
          <pc:docMk/>
          <pc:sldMk cId="0" sldId="309"/>
        </pc:sldMkLst>
      </pc:sldChg>
      <pc:sldChg chg="del">
        <pc:chgData name="komal reddy koukuntla" userId="816c121a5f2b81ca" providerId="Windows Live" clId="Web-{7C89B53D-41F0-45FA-B9D9-E05B534542E7}" dt="2023-05-25T12:31:08.245" v="39"/>
        <pc:sldMkLst>
          <pc:docMk/>
          <pc:sldMk cId="0" sldId="310"/>
        </pc:sldMkLst>
      </pc:sldChg>
      <pc:sldChg chg="del">
        <pc:chgData name="komal reddy koukuntla" userId="816c121a5f2b81ca" providerId="Windows Live" clId="Web-{7C89B53D-41F0-45FA-B9D9-E05B534542E7}" dt="2023-05-25T12:31:08.355" v="40"/>
        <pc:sldMkLst>
          <pc:docMk/>
          <pc:sldMk cId="0" sldId="311"/>
        </pc:sldMkLst>
      </pc:sldChg>
      <pc:sldChg chg="del">
        <pc:chgData name="komal reddy koukuntla" userId="816c121a5f2b81ca" providerId="Windows Live" clId="Web-{7C89B53D-41F0-45FA-B9D9-E05B534542E7}" dt="2023-05-25T12:31:08.699" v="41"/>
        <pc:sldMkLst>
          <pc:docMk/>
          <pc:sldMk cId="0" sldId="312"/>
        </pc:sldMkLst>
      </pc:sldChg>
      <pc:sldChg chg="del">
        <pc:chgData name="komal reddy koukuntla" userId="816c121a5f2b81ca" providerId="Windows Live" clId="Web-{7C89B53D-41F0-45FA-B9D9-E05B534542E7}" dt="2023-05-25T12:31:09.105" v="42"/>
        <pc:sldMkLst>
          <pc:docMk/>
          <pc:sldMk cId="0" sldId="313"/>
        </pc:sldMkLst>
      </pc:sldChg>
      <pc:sldChg chg="del">
        <pc:chgData name="komal reddy koukuntla" userId="816c121a5f2b81ca" providerId="Windows Live" clId="Web-{7C89B53D-41F0-45FA-B9D9-E05B534542E7}" dt="2023-05-25T12:31:09.620" v="43"/>
        <pc:sldMkLst>
          <pc:docMk/>
          <pc:sldMk cId="0" sldId="314"/>
        </pc:sldMkLst>
      </pc:sldChg>
      <pc:sldChg chg="del">
        <pc:chgData name="komal reddy koukuntla" userId="816c121a5f2b81ca" providerId="Windows Live" clId="Web-{7C89B53D-41F0-45FA-B9D9-E05B534542E7}" dt="2023-05-25T12:31:09.699" v="44"/>
        <pc:sldMkLst>
          <pc:docMk/>
          <pc:sldMk cId="0" sldId="315"/>
        </pc:sldMkLst>
      </pc:sldChg>
      <pc:sldChg chg="del">
        <pc:chgData name="komal reddy koukuntla" userId="816c121a5f2b81ca" providerId="Windows Live" clId="Web-{7C89B53D-41F0-45FA-B9D9-E05B534542E7}" dt="2023-05-25T12:31:10.917" v="45"/>
        <pc:sldMkLst>
          <pc:docMk/>
          <pc:sldMk cId="0" sldId="316"/>
        </pc:sldMkLst>
      </pc:sldChg>
      <pc:sldChg chg="del">
        <pc:chgData name="komal reddy koukuntla" userId="816c121a5f2b81ca" providerId="Windows Live" clId="Web-{7C89B53D-41F0-45FA-B9D9-E05B534542E7}" dt="2023-05-25T12:31:11.777" v="46"/>
        <pc:sldMkLst>
          <pc:docMk/>
          <pc:sldMk cId="0" sldId="317"/>
        </pc:sldMkLst>
      </pc:sldChg>
      <pc:sldChg chg="del">
        <pc:chgData name="komal reddy koukuntla" userId="816c121a5f2b81ca" providerId="Windows Live" clId="Web-{7C89B53D-41F0-45FA-B9D9-E05B534542E7}" dt="2023-05-25T12:31:18.808" v="47"/>
        <pc:sldMkLst>
          <pc:docMk/>
          <pc:sldMk cId="0" sldId="318"/>
        </pc:sldMkLst>
      </pc:sldChg>
      <pc:sldChg chg="del">
        <pc:chgData name="komal reddy koukuntla" userId="816c121a5f2b81ca" providerId="Windows Live" clId="Web-{7C89B53D-41F0-45FA-B9D9-E05B534542E7}" dt="2023-05-25T12:31:19.527" v="48"/>
        <pc:sldMkLst>
          <pc:docMk/>
          <pc:sldMk cId="0" sldId="319"/>
        </pc:sldMkLst>
      </pc:sldChg>
      <pc:sldChg chg="del">
        <pc:chgData name="komal reddy koukuntla" userId="816c121a5f2b81ca" providerId="Windows Live" clId="Web-{7C89B53D-41F0-45FA-B9D9-E05B534542E7}" dt="2023-05-25T12:31:20.011" v="49"/>
        <pc:sldMkLst>
          <pc:docMk/>
          <pc:sldMk cId="0" sldId="320"/>
        </pc:sldMkLst>
      </pc:sldChg>
      <pc:sldChg chg="del">
        <pc:chgData name="komal reddy koukuntla" userId="816c121a5f2b81ca" providerId="Windows Live" clId="Web-{7C89B53D-41F0-45FA-B9D9-E05B534542E7}" dt="2023-05-25T12:31:20.090" v="50"/>
        <pc:sldMkLst>
          <pc:docMk/>
          <pc:sldMk cId="0" sldId="321"/>
        </pc:sldMkLst>
      </pc:sldChg>
      <pc:sldChg chg="del">
        <pc:chgData name="komal reddy koukuntla" userId="816c121a5f2b81ca" providerId="Windows Live" clId="Web-{7C89B53D-41F0-45FA-B9D9-E05B534542E7}" dt="2023-05-25T12:31:20.121" v="51"/>
        <pc:sldMkLst>
          <pc:docMk/>
          <pc:sldMk cId="0" sldId="322"/>
        </pc:sldMkLst>
      </pc:sldChg>
      <pc:sldChg chg="del">
        <pc:chgData name="komal reddy koukuntla" userId="816c121a5f2b81ca" providerId="Windows Live" clId="Web-{7C89B53D-41F0-45FA-B9D9-E05B534542E7}" dt="2023-05-25T12:31:20.136" v="52"/>
        <pc:sldMkLst>
          <pc:docMk/>
          <pc:sldMk cId="0" sldId="323"/>
        </pc:sldMkLst>
      </pc:sldChg>
      <pc:sldChg chg="del">
        <pc:chgData name="komal reddy koukuntla" userId="816c121a5f2b81ca" providerId="Windows Live" clId="Web-{7C89B53D-41F0-45FA-B9D9-E05B534542E7}" dt="2023-05-25T12:31:20.152" v="53"/>
        <pc:sldMkLst>
          <pc:docMk/>
          <pc:sldMk cId="0" sldId="324"/>
        </pc:sldMkLst>
      </pc:sldChg>
      <pc:sldChg chg="del">
        <pc:chgData name="komal reddy koukuntla" userId="816c121a5f2b81ca" providerId="Windows Live" clId="Web-{7C89B53D-41F0-45FA-B9D9-E05B534542E7}" dt="2023-05-25T12:31:20.168" v="54"/>
        <pc:sldMkLst>
          <pc:docMk/>
          <pc:sldMk cId="0" sldId="325"/>
        </pc:sldMkLst>
      </pc:sldChg>
      <pc:sldChg chg="del">
        <pc:chgData name="komal reddy koukuntla" userId="816c121a5f2b81ca" providerId="Windows Live" clId="Web-{7C89B53D-41F0-45FA-B9D9-E05B534542E7}" dt="2023-05-25T12:31:20.199" v="55"/>
        <pc:sldMkLst>
          <pc:docMk/>
          <pc:sldMk cId="0" sldId="326"/>
        </pc:sldMkLst>
      </pc:sldChg>
      <pc:sldChg chg="del">
        <pc:chgData name="komal reddy koukuntla" userId="816c121a5f2b81ca" providerId="Windows Live" clId="Web-{7C89B53D-41F0-45FA-B9D9-E05B534542E7}" dt="2023-05-25T12:31:21.371" v="56"/>
        <pc:sldMkLst>
          <pc:docMk/>
          <pc:sldMk cId="0" sldId="327"/>
        </pc:sldMkLst>
      </pc:sldChg>
      <pc:sldChg chg="del">
        <pc:chgData name="komal reddy koukuntla" userId="816c121a5f2b81ca" providerId="Windows Live" clId="Web-{7C89B53D-41F0-45FA-B9D9-E05B534542E7}" dt="2023-05-25T12:31:26.543" v="57"/>
        <pc:sldMkLst>
          <pc:docMk/>
          <pc:sldMk cId="0" sldId="328"/>
        </pc:sldMkLst>
      </pc:sldChg>
      <pc:sldChg chg="del">
        <pc:chgData name="komal reddy koukuntla" userId="816c121a5f2b81ca" providerId="Windows Live" clId="Web-{7C89B53D-41F0-45FA-B9D9-E05B534542E7}" dt="2023-05-25T12:31:26.558" v="58"/>
        <pc:sldMkLst>
          <pc:docMk/>
          <pc:sldMk cId="0" sldId="329"/>
        </pc:sldMkLst>
      </pc:sldChg>
      <pc:sldChg chg="modSp">
        <pc:chgData name="komal reddy koukuntla" userId="816c121a5f2b81ca" providerId="Windows Live" clId="Web-{7C89B53D-41F0-45FA-B9D9-E05B534542E7}" dt="2023-05-25T12:43:06.304" v="252" actId="20577"/>
        <pc:sldMkLst>
          <pc:docMk/>
          <pc:sldMk cId="1235828974" sldId="343"/>
        </pc:sldMkLst>
        <pc:spChg chg="mod">
          <ac:chgData name="komal reddy koukuntla" userId="816c121a5f2b81ca" providerId="Windows Live" clId="Web-{7C89B53D-41F0-45FA-B9D9-E05B534542E7}" dt="2023-05-25T12:43:06.304" v="252" actId="20577"/>
          <ac:spMkLst>
            <pc:docMk/>
            <pc:sldMk cId="1235828974" sldId="343"/>
            <ac:spMk id="10" creationId="{B6090704-2E86-C5AC-C896-4A286E9E30C8}"/>
          </ac:spMkLst>
        </pc:spChg>
      </pc:sldChg>
      <pc:sldChg chg="modSp">
        <pc:chgData name="komal reddy koukuntla" userId="816c121a5f2b81ca" providerId="Windows Live" clId="Web-{7C89B53D-41F0-45FA-B9D9-E05B534542E7}" dt="2023-05-25T12:43:27.648" v="255" actId="20577"/>
        <pc:sldMkLst>
          <pc:docMk/>
          <pc:sldMk cId="753832451" sldId="358"/>
        </pc:sldMkLst>
        <pc:spChg chg="mod">
          <ac:chgData name="komal reddy koukuntla" userId="816c121a5f2b81ca" providerId="Windows Live" clId="Web-{7C89B53D-41F0-45FA-B9D9-E05B534542E7}" dt="2023-05-25T12:43:27.648" v="255" actId="20577"/>
          <ac:spMkLst>
            <pc:docMk/>
            <pc:sldMk cId="753832451" sldId="358"/>
            <ac:spMk id="4" creationId="{99C296F1-9179-DBB5-5EA3-BDD500A318D8}"/>
          </ac:spMkLst>
        </pc:spChg>
      </pc:sldChg>
      <pc:sldChg chg="delSp modSp">
        <pc:chgData name="komal reddy koukuntla" userId="816c121a5f2b81ca" providerId="Windows Live" clId="Web-{7C89B53D-41F0-45FA-B9D9-E05B534542E7}" dt="2023-05-25T12:31:45.106" v="61" actId="1076"/>
        <pc:sldMkLst>
          <pc:docMk/>
          <pc:sldMk cId="2416393833" sldId="359"/>
        </pc:sldMkLst>
        <pc:spChg chg="del">
          <ac:chgData name="komal reddy koukuntla" userId="816c121a5f2b81ca" providerId="Windows Live" clId="Web-{7C89B53D-41F0-45FA-B9D9-E05B534542E7}" dt="2023-05-25T12:31:40.200" v="60"/>
          <ac:spMkLst>
            <pc:docMk/>
            <pc:sldMk cId="2416393833" sldId="359"/>
            <ac:spMk id="3" creationId="{768B8C6B-F9B6-83D3-6588-A3C938EE306E}"/>
          </ac:spMkLst>
        </pc:spChg>
        <pc:spChg chg="mod">
          <ac:chgData name="komal reddy koukuntla" userId="816c121a5f2b81ca" providerId="Windows Live" clId="Web-{7C89B53D-41F0-45FA-B9D9-E05B534542E7}" dt="2023-05-25T12:31:45.106" v="61" actId="1076"/>
          <ac:spMkLst>
            <pc:docMk/>
            <pc:sldMk cId="2416393833" sldId="359"/>
            <ac:spMk id="2764" creationId="{00000000-0000-0000-0000-000000000000}"/>
          </ac:spMkLst>
        </pc:spChg>
      </pc:sldChg>
      <pc:sldChg chg="addSp delSp modSp add replId">
        <pc:chgData name="komal reddy koukuntla" userId="816c121a5f2b81ca" providerId="Windows Live" clId="Web-{7C89B53D-41F0-45FA-B9D9-E05B534542E7}" dt="2023-05-25T12:36:09.989" v="128" actId="14100"/>
        <pc:sldMkLst>
          <pc:docMk/>
          <pc:sldMk cId="1199330764" sldId="360"/>
        </pc:sldMkLst>
        <pc:spChg chg="add mod">
          <ac:chgData name="komal reddy koukuntla" userId="816c121a5f2b81ca" providerId="Windows Live" clId="Web-{7C89B53D-41F0-45FA-B9D9-E05B534542E7}" dt="2023-05-25T12:34:53.049" v="88" actId="1076"/>
          <ac:spMkLst>
            <pc:docMk/>
            <pc:sldMk cId="1199330764" sldId="360"/>
            <ac:spMk id="2" creationId="{641CB0A3-7065-038F-91CF-76C282E29F5B}"/>
          </ac:spMkLst>
        </pc:spChg>
        <pc:spChg chg="add">
          <ac:chgData name="komal reddy koukuntla" userId="816c121a5f2b81ca" providerId="Windows Live" clId="Web-{7C89B53D-41F0-45FA-B9D9-E05B534542E7}" dt="2023-05-25T12:34:29.923" v="86"/>
          <ac:spMkLst>
            <pc:docMk/>
            <pc:sldMk cId="1199330764" sldId="360"/>
            <ac:spMk id="3" creationId="{125F11F8-7C1E-AAF8-3C3B-5CF7DDF3301F}"/>
          </ac:spMkLst>
        </pc:spChg>
        <pc:spChg chg="add mod">
          <ac:chgData name="komal reddy koukuntla" userId="816c121a5f2b81ca" providerId="Windows Live" clId="Web-{7C89B53D-41F0-45FA-B9D9-E05B534542E7}" dt="2023-05-25T12:35:16.831" v="96" actId="1076"/>
          <ac:spMkLst>
            <pc:docMk/>
            <pc:sldMk cId="1199330764" sldId="360"/>
            <ac:spMk id="4" creationId="{96232D99-3E4E-3940-F821-1A404B8304EE}"/>
          </ac:spMkLst>
        </pc:spChg>
        <pc:spChg chg="add mod">
          <ac:chgData name="komal reddy koukuntla" userId="816c121a5f2b81ca" providerId="Windows Live" clId="Web-{7C89B53D-41F0-45FA-B9D9-E05B534542E7}" dt="2023-05-25T12:36:09.989" v="128" actId="14100"/>
          <ac:spMkLst>
            <pc:docMk/>
            <pc:sldMk cId="1199330764" sldId="360"/>
            <ac:spMk id="5" creationId="{645808FF-D808-EDE7-75C9-5DC6C02EE7A4}"/>
          </ac:spMkLst>
        </pc:spChg>
        <pc:spChg chg="del">
          <ac:chgData name="komal reddy koukuntla" userId="816c121a5f2b81ca" providerId="Windows Live" clId="Web-{7C89B53D-41F0-45FA-B9D9-E05B534542E7}" dt="2023-05-25T12:31:54.122" v="65"/>
          <ac:spMkLst>
            <pc:docMk/>
            <pc:sldMk cId="1199330764" sldId="360"/>
            <ac:spMk id="9" creationId="{2489E7CB-BD02-1305-0C63-4ECDEF451C36}"/>
          </ac:spMkLst>
        </pc:spChg>
        <pc:picChg chg="del">
          <ac:chgData name="komal reddy koukuntla" userId="816c121a5f2b81ca" providerId="Windows Live" clId="Web-{7C89B53D-41F0-45FA-B9D9-E05B534542E7}" dt="2023-05-25T12:31:48.434" v="62"/>
          <ac:picMkLst>
            <pc:docMk/>
            <pc:sldMk cId="1199330764" sldId="360"/>
            <ac:picMk id="6" creationId="{9687909E-B725-45C1-9A71-D434EBDC9886}"/>
          </ac:picMkLst>
        </pc:picChg>
        <pc:picChg chg="del">
          <ac:chgData name="komal reddy koukuntla" userId="816c121a5f2b81ca" providerId="Windows Live" clId="Web-{7C89B53D-41F0-45FA-B9D9-E05B534542E7}" dt="2023-05-25T12:31:49.934" v="63"/>
          <ac:picMkLst>
            <pc:docMk/>
            <pc:sldMk cId="1199330764" sldId="360"/>
            <ac:picMk id="7" creationId="{BEF98FCB-9FAC-1506-FA06-44BE3D501574}"/>
          </ac:picMkLst>
        </pc:picChg>
        <pc:picChg chg="del">
          <ac:chgData name="komal reddy koukuntla" userId="816c121a5f2b81ca" providerId="Windows Live" clId="Web-{7C89B53D-41F0-45FA-B9D9-E05B534542E7}" dt="2023-05-25T12:31:51.278" v="64"/>
          <ac:picMkLst>
            <pc:docMk/>
            <pc:sldMk cId="1199330764" sldId="360"/>
            <ac:picMk id="8" creationId="{324EE4CB-7EE6-33C6-78A9-9D4EABDA6748}"/>
          </ac:picMkLst>
        </pc:picChg>
      </pc:sldChg>
      <pc:sldChg chg="addSp delSp modSp add replId">
        <pc:chgData name="komal reddy koukuntla" userId="816c121a5f2b81ca" providerId="Windows Live" clId="Web-{7C89B53D-41F0-45FA-B9D9-E05B534542E7}" dt="2023-05-25T12:41:51.389" v="243" actId="20577"/>
        <pc:sldMkLst>
          <pc:docMk/>
          <pc:sldMk cId="2380320526" sldId="361"/>
        </pc:sldMkLst>
        <pc:spChg chg="del">
          <ac:chgData name="komal reddy koukuntla" userId="816c121a5f2b81ca" providerId="Windows Live" clId="Web-{7C89B53D-41F0-45FA-B9D9-E05B534542E7}" dt="2023-05-25T12:36:23.348" v="131"/>
          <ac:spMkLst>
            <pc:docMk/>
            <pc:sldMk cId="2380320526" sldId="361"/>
            <ac:spMk id="2" creationId="{641CB0A3-7065-038F-91CF-76C282E29F5B}"/>
          </ac:spMkLst>
        </pc:spChg>
        <pc:spChg chg="del">
          <ac:chgData name="komal reddy koukuntla" userId="816c121a5f2b81ca" providerId="Windows Live" clId="Web-{7C89B53D-41F0-45FA-B9D9-E05B534542E7}" dt="2023-05-25T12:36:21.802" v="130"/>
          <ac:spMkLst>
            <pc:docMk/>
            <pc:sldMk cId="2380320526" sldId="361"/>
            <ac:spMk id="4" creationId="{96232D99-3E4E-3940-F821-1A404B8304EE}"/>
          </ac:spMkLst>
        </pc:spChg>
        <pc:spChg chg="del">
          <ac:chgData name="komal reddy koukuntla" userId="816c121a5f2b81ca" providerId="Windows Live" clId="Web-{7C89B53D-41F0-45FA-B9D9-E05B534542E7}" dt="2023-05-25T12:36:25.739" v="132"/>
          <ac:spMkLst>
            <pc:docMk/>
            <pc:sldMk cId="2380320526" sldId="361"/>
            <ac:spMk id="5" creationId="{645808FF-D808-EDE7-75C9-5DC6C02EE7A4}"/>
          </ac:spMkLst>
        </pc:spChg>
        <pc:spChg chg="add mod">
          <ac:chgData name="komal reddy koukuntla" userId="816c121a5f2b81ca" providerId="Windows Live" clId="Web-{7C89B53D-41F0-45FA-B9D9-E05B534542E7}" dt="2023-05-25T12:41:51.389" v="243" actId="20577"/>
          <ac:spMkLst>
            <pc:docMk/>
            <pc:sldMk cId="2380320526" sldId="361"/>
            <ac:spMk id="6" creationId="{3F2E77DB-280A-761C-A2FC-B2D7CA112F44}"/>
          </ac:spMkLst>
        </pc:spChg>
      </pc:sldChg>
      <pc:sldChg chg="add del replId">
        <pc:chgData name="komal reddy koukuntla" userId="816c121a5f2b81ca" providerId="Windows Live" clId="Web-{7C89B53D-41F0-45FA-B9D9-E05B534542E7}" dt="2023-05-25T12:35:20.894" v="98"/>
        <pc:sldMkLst>
          <pc:docMk/>
          <pc:sldMk cId="3633017800" sldId="361"/>
        </pc:sldMkLst>
      </pc:sldChg>
    </pc:docChg>
  </pc:docChgLst>
  <pc:docChgLst>
    <pc:chgData name="komal reddy koukuntla" userId="816c121a5f2b81ca" providerId="Windows Live" clId="Web-{A6DB8A2F-C70B-4BAC-83AD-F0B6ECC63E7B}"/>
    <pc:docChg chg="modSld">
      <pc:chgData name="komal reddy koukuntla" userId="816c121a5f2b81ca" providerId="Windows Live" clId="Web-{A6DB8A2F-C70B-4BAC-83AD-F0B6ECC63E7B}" dt="2023-05-26T02:36:47.226" v="16" actId="20577"/>
      <pc:docMkLst>
        <pc:docMk/>
      </pc:docMkLst>
      <pc:sldChg chg="modSp">
        <pc:chgData name="komal reddy koukuntla" userId="816c121a5f2b81ca" providerId="Windows Live" clId="Web-{A6DB8A2F-C70B-4BAC-83AD-F0B6ECC63E7B}" dt="2023-05-26T02:36:47.226" v="16" actId="20577"/>
        <pc:sldMkLst>
          <pc:docMk/>
          <pc:sldMk cId="0" sldId="256"/>
        </pc:sldMkLst>
        <pc:spChg chg="mod">
          <ac:chgData name="komal reddy koukuntla" userId="816c121a5f2b81ca" providerId="Windows Live" clId="Web-{A6DB8A2F-C70B-4BAC-83AD-F0B6ECC63E7B}" dt="2023-05-26T02:36:47.226" v="16" actId="20577"/>
          <ac:spMkLst>
            <pc:docMk/>
            <pc:sldMk cId="0" sldId="256"/>
            <ac:spMk id="3" creationId="{5402DC72-62D4-870F-C549-749B0F0E61E3}"/>
          </ac:spMkLst>
        </pc:spChg>
      </pc:sldChg>
    </pc:docChg>
  </pc:docChgLst>
  <pc:docChgLst>
    <pc:chgData name="komal reddy koukuntla" userId="816c121a5f2b81ca" providerId="LiveId" clId="{50B9802A-95F0-F84D-A9B0-8824711D3DB4}"/>
    <pc:docChg chg="modSld">
      <pc:chgData name="komal reddy koukuntla" userId="816c121a5f2b81ca" providerId="LiveId" clId="{50B9802A-95F0-F84D-A9B0-8824711D3DB4}" dt="2023-05-25T13:26:01.457" v="17" actId="20577"/>
      <pc:docMkLst>
        <pc:docMk/>
      </pc:docMkLst>
      <pc:sldChg chg="modSp">
        <pc:chgData name="komal reddy koukuntla" userId="816c121a5f2b81ca" providerId="LiveId" clId="{50B9802A-95F0-F84D-A9B0-8824711D3DB4}" dt="2023-05-25T13:26:01.457" v="17" actId="20577"/>
        <pc:sldMkLst>
          <pc:docMk/>
          <pc:sldMk cId="770278252" sldId="346"/>
        </pc:sldMkLst>
        <pc:spChg chg="mod">
          <ac:chgData name="komal reddy koukuntla" userId="816c121a5f2b81ca" providerId="LiveId" clId="{50B9802A-95F0-F84D-A9B0-8824711D3DB4}" dt="2023-05-25T13:26:01.457" v="17" actId="20577"/>
          <ac:spMkLst>
            <pc:docMk/>
            <pc:sldMk cId="770278252" sldId="346"/>
            <ac:spMk id="14" creationId="{3AB88578-E3D3-EEFE-8851-C58D4E875DF8}"/>
          </ac:spMkLst>
        </pc:spChg>
      </pc:sldChg>
      <pc:sldChg chg="modSp">
        <pc:chgData name="komal reddy koukuntla" userId="816c121a5f2b81ca" providerId="LiveId" clId="{50B9802A-95F0-F84D-A9B0-8824711D3DB4}" dt="2023-05-25T13:22:49.572" v="9" actId="20577"/>
        <pc:sldMkLst>
          <pc:docMk/>
          <pc:sldMk cId="1058247661" sldId="347"/>
        </pc:sldMkLst>
        <pc:spChg chg="mod">
          <ac:chgData name="komal reddy koukuntla" userId="816c121a5f2b81ca" providerId="LiveId" clId="{50B9802A-95F0-F84D-A9B0-8824711D3DB4}" dt="2023-05-25T13:22:49.572" v="9" actId="20577"/>
          <ac:spMkLst>
            <pc:docMk/>
            <pc:sldMk cId="1058247661" sldId="347"/>
            <ac:spMk id="5" creationId="{27747728-6178-A688-D13B-8AB1D4E270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251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70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822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35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22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005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622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378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815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343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047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873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61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014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708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132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67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997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371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64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e9dbcaf0c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e9dbcaf0c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99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526" name="Google Shape;526;p11"/>
          <p:cNvSpPr txBox="1">
            <a:spLocks noGrp="1"/>
          </p:cNvSpPr>
          <p:nvPr>
            <p:ph type="title" hasCustomPrompt="1"/>
          </p:nvPr>
        </p:nvSpPr>
        <p:spPr>
          <a:xfrm>
            <a:off x="1189500" y="1573088"/>
            <a:ext cx="6765000" cy="1191600"/>
          </a:xfrm>
          <a:prstGeom prst="rect">
            <a:avLst/>
          </a:prstGeom>
        </p:spPr>
        <p:txBody>
          <a:bodyPr spcFirstLastPara="1" wrap="square" lIns="91425" tIns="0" rIns="91425" bIns="91425" anchor="t" anchorCtr="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a:spLocks noGrp="1"/>
          </p:cNvSpPr>
          <p:nvPr>
            <p:ph type="subTitle" idx="1"/>
          </p:nvPr>
        </p:nvSpPr>
        <p:spPr>
          <a:xfrm>
            <a:off x="1189500" y="3008635"/>
            <a:ext cx="6765000" cy="348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603" name="Google Shape;603;p14"/>
          <p:cNvSpPr txBox="1">
            <a:spLocks noGrp="1"/>
          </p:cNvSpPr>
          <p:nvPr>
            <p:ph type="title" hasCustomPrompt="1"/>
          </p:nvPr>
        </p:nvSpPr>
        <p:spPr>
          <a:xfrm>
            <a:off x="2167181" y="1194994"/>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4" name="Google Shape;604;p14"/>
          <p:cNvSpPr txBox="1">
            <a:spLocks noGrp="1"/>
          </p:cNvSpPr>
          <p:nvPr>
            <p:ph type="subTitle" idx="1"/>
          </p:nvPr>
        </p:nvSpPr>
        <p:spPr>
          <a:xfrm>
            <a:off x="2988905" y="1244525"/>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5" name="Google Shape;605;p14"/>
          <p:cNvSpPr txBox="1">
            <a:spLocks noGrp="1"/>
          </p:cNvSpPr>
          <p:nvPr>
            <p:ph type="subTitle" idx="2"/>
          </p:nvPr>
        </p:nvSpPr>
        <p:spPr>
          <a:xfrm>
            <a:off x="2988888" y="1599134"/>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6" name="Google Shape;606;p14"/>
          <p:cNvSpPr txBox="1">
            <a:spLocks noGrp="1"/>
          </p:cNvSpPr>
          <p:nvPr>
            <p:ph type="title" idx="3" hasCustomPrompt="1"/>
          </p:nvPr>
        </p:nvSpPr>
        <p:spPr>
          <a:xfrm>
            <a:off x="2167181" y="208980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7" name="Google Shape;607;p14"/>
          <p:cNvSpPr txBox="1">
            <a:spLocks noGrp="1"/>
          </p:cNvSpPr>
          <p:nvPr>
            <p:ph type="subTitle" idx="4"/>
          </p:nvPr>
        </p:nvSpPr>
        <p:spPr>
          <a:xfrm>
            <a:off x="2988905" y="2139342"/>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14"/>
          <p:cNvSpPr txBox="1">
            <a:spLocks noGrp="1"/>
          </p:cNvSpPr>
          <p:nvPr>
            <p:ph type="subTitle" idx="5"/>
          </p:nvPr>
        </p:nvSpPr>
        <p:spPr>
          <a:xfrm>
            <a:off x="2988888" y="2493949"/>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14"/>
          <p:cNvSpPr txBox="1">
            <a:spLocks noGrp="1"/>
          </p:cNvSpPr>
          <p:nvPr>
            <p:ph type="title" idx="6" hasCustomPrompt="1"/>
          </p:nvPr>
        </p:nvSpPr>
        <p:spPr>
          <a:xfrm>
            <a:off x="2167181" y="2984623"/>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0" name="Google Shape;610;p14"/>
          <p:cNvSpPr txBox="1">
            <a:spLocks noGrp="1"/>
          </p:cNvSpPr>
          <p:nvPr>
            <p:ph type="subTitle" idx="7"/>
          </p:nvPr>
        </p:nvSpPr>
        <p:spPr>
          <a:xfrm>
            <a:off x="2988905" y="3034159"/>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1" name="Google Shape;611;p14"/>
          <p:cNvSpPr txBox="1">
            <a:spLocks noGrp="1"/>
          </p:cNvSpPr>
          <p:nvPr>
            <p:ph type="subTitle" idx="8"/>
          </p:nvPr>
        </p:nvSpPr>
        <p:spPr>
          <a:xfrm>
            <a:off x="2988888" y="3388763"/>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14"/>
          <p:cNvSpPr txBox="1">
            <a:spLocks noGrp="1"/>
          </p:cNvSpPr>
          <p:nvPr>
            <p:ph type="title" idx="9" hasCustomPrompt="1"/>
          </p:nvPr>
        </p:nvSpPr>
        <p:spPr>
          <a:xfrm>
            <a:off x="2167181" y="387943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3" name="Google Shape;613;p14"/>
          <p:cNvSpPr txBox="1">
            <a:spLocks noGrp="1"/>
          </p:cNvSpPr>
          <p:nvPr>
            <p:ph type="subTitle" idx="13"/>
          </p:nvPr>
        </p:nvSpPr>
        <p:spPr>
          <a:xfrm>
            <a:off x="2988905" y="3928977"/>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4" name="Google Shape;614;p14"/>
          <p:cNvSpPr txBox="1">
            <a:spLocks noGrp="1"/>
          </p:cNvSpPr>
          <p:nvPr>
            <p:ph type="subTitle" idx="14"/>
          </p:nvPr>
        </p:nvSpPr>
        <p:spPr>
          <a:xfrm>
            <a:off x="2988888" y="4283578"/>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5" name="Google Shape;615;p14"/>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6" name="Google Shape;616;p14"/>
          <p:cNvSpPr txBox="1">
            <a:spLocks noGrp="1"/>
          </p:cNvSpPr>
          <p:nvPr>
            <p:ph type="title" idx="16"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7" name="Google Shape;617;p14"/>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a:spLocks noGrp="1"/>
          </p:cNvSpPr>
          <p:nvPr>
            <p:ph type="title"/>
          </p:nvPr>
        </p:nvSpPr>
        <p:spPr>
          <a:xfrm>
            <a:off x="5903275" y="1027175"/>
            <a:ext cx="2525400" cy="18663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02" name="Google Shape;702;p16"/>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lvl1pPr lvl="0" algn="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3" name="Google Shape;703;p16"/>
          <p:cNvSpPr txBox="1">
            <a:spLocks noGrp="1"/>
          </p:cNvSpPr>
          <p:nvPr>
            <p:ph type="title" idx="2" hasCustomPrompt="1"/>
          </p:nvPr>
        </p:nvSpPr>
        <p:spPr>
          <a:xfrm>
            <a:off x="5638521" y="1356584"/>
            <a:ext cx="25752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4" name="Google Shape;704;p16"/>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16"/>
          <p:cNvSpPr/>
          <p:nvPr/>
        </p:nvSpPr>
        <p:spPr>
          <a:xfrm flipH="1">
            <a:off x="5001370" y="4822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16"/>
          <p:cNvGrpSpPr/>
          <p:nvPr/>
        </p:nvGrpSpPr>
        <p:grpSpPr>
          <a:xfrm rot="10800000" flipH="1">
            <a:off x="5556872" y="4363371"/>
            <a:ext cx="3952129" cy="3175881"/>
            <a:chOff x="5256209" y="-1994879"/>
            <a:chExt cx="3952129" cy="3175881"/>
          </a:xfrm>
        </p:grpSpPr>
        <p:sp>
          <p:nvSpPr>
            <p:cNvPr id="712" name="Google Shape;712;p1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73" name="Google Shape;773;p17"/>
          <p:cNvSpPr txBox="1">
            <a:spLocks noGrp="1"/>
          </p:cNvSpPr>
          <p:nvPr>
            <p:ph type="body" idx="1"/>
          </p:nvPr>
        </p:nvSpPr>
        <p:spPr>
          <a:xfrm flipH="1">
            <a:off x="4572000" y="1687975"/>
            <a:ext cx="3856500" cy="292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774" name="Google Shape;774;p17"/>
          <p:cNvSpPr txBox="1">
            <a:spLocks noGrp="1"/>
          </p:cNvSpPr>
          <p:nvPr>
            <p:ph type="body" idx="2"/>
          </p:nvPr>
        </p:nvSpPr>
        <p:spPr>
          <a:xfrm flipH="1">
            <a:off x="715500" y="1687975"/>
            <a:ext cx="3856500" cy="2921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775" name="Google Shape;775;p1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1_1_1_1_2">
    <p:spTree>
      <p:nvGrpSpPr>
        <p:cNvPr id="1"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781" name="Google Shape;781;p18"/>
          <p:cNvSpPr txBox="1">
            <a:spLocks noGrp="1"/>
          </p:cNvSpPr>
          <p:nvPr>
            <p:ph type="subTitle" idx="1"/>
          </p:nvPr>
        </p:nvSpPr>
        <p:spPr>
          <a:xfrm>
            <a:off x="5509997" y="3018746"/>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2" name="Google Shape;782;p18"/>
          <p:cNvSpPr txBox="1">
            <a:spLocks noGrp="1"/>
          </p:cNvSpPr>
          <p:nvPr>
            <p:ph type="subTitle" idx="2"/>
          </p:nvPr>
        </p:nvSpPr>
        <p:spPr>
          <a:xfrm>
            <a:off x="5509984" y="3411654"/>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3" name="Google Shape;783;p18"/>
          <p:cNvSpPr txBox="1">
            <a:spLocks noGrp="1"/>
          </p:cNvSpPr>
          <p:nvPr>
            <p:ph type="subTitle" idx="3"/>
          </p:nvPr>
        </p:nvSpPr>
        <p:spPr>
          <a:xfrm>
            <a:off x="2027671" y="3018746"/>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4" name="Google Shape;784;p18"/>
          <p:cNvSpPr txBox="1">
            <a:spLocks noGrp="1"/>
          </p:cNvSpPr>
          <p:nvPr>
            <p:ph type="subTitle" idx="4"/>
          </p:nvPr>
        </p:nvSpPr>
        <p:spPr>
          <a:xfrm>
            <a:off x="2027646" y="3411654"/>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5" name="Google Shape;785;p1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6" name="Google Shape;816;p18"/>
          <p:cNvPicPr preferRelativeResize="0"/>
          <p:nvPr/>
        </p:nvPicPr>
        <p:blipFill rotWithShape="1">
          <a:blip r:embed="rId3">
            <a:alphaModFix/>
          </a:blip>
          <a:srcRect l="228" r="238"/>
          <a:stretch/>
        </p:blipFill>
        <p:spPr>
          <a:xfrm rot="10800000" flipH="1">
            <a:off x="6828749" y="-445753"/>
            <a:ext cx="9353213" cy="2681250"/>
          </a:xfrm>
          <a:prstGeom prst="rect">
            <a:avLst/>
          </a:prstGeom>
          <a:noFill/>
          <a:ln>
            <a:noFill/>
          </a:ln>
        </p:spPr>
      </p:pic>
      <p:sp>
        <p:nvSpPr>
          <p:cNvPr id="817" name="Google Shape;817;p18"/>
          <p:cNvSpPr txBox="1">
            <a:spLocks noGrp="1"/>
          </p:cNvSpPr>
          <p:nvPr>
            <p:ph type="subTitle" idx="5"/>
          </p:nvPr>
        </p:nvSpPr>
        <p:spPr>
          <a:xfrm>
            <a:off x="5509997" y="1585321"/>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8" name="Google Shape;818;p18"/>
          <p:cNvSpPr txBox="1">
            <a:spLocks noGrp="1"/>
          </p:cNvSpPr>
          <p:nvPr>
            <p:ph type="subTitle" idx="6"/>
          </p:nvPr>
        </p:nvSpPr>
        <p:spPr>
          <a:xfrm>
            <a:off x="5509984" y="1978229"/>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9" name="Google Shape;819;p18"/>
          <p:cNvSpPr txBox="1">
            <a:spLocks noGrp="1"/>
          </p:cNvSpPr>
          <p:nvPr>
            <p:ph type="subTitle" idx="7"/>
          </p:nvPr>
        </p:nvSpPr>
        <p:spPr>
          <a:xfrm>
            <a:off x="2027671" y="1585321"/>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0" name="Google Shape;820;p18"/>
          <p:cNvSpPr txBox="1">
            <a:spLocks noGrp="1"/>
          </p:cNvSpPr>
          <p:nvPr>
            <p:ph type="subTitle" idx="8"/>
          </p:nvPr>
        </p:nvSpPr>
        <p:spPr>
          <a:xfrm>
            <a:off x="2027646" y="1978229"/>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1_1_1_1_1_2_1">
    <p:spTree>
      <p:nvGrpSpPr>
        <p:cNvPr id="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823" name="Google Shape;823;p19"/>
          <p:cNvSpPr txBox="1">
            <a:spLocks noGrp="1"/>
          </p:cNvSpPr>
          <p:nvPr>
            <p:ph type="subTitle" idx="1"/>
          </p:nvPr>
        </p:nvSpPr>
        <p:spPr>
          <a:xfrm>
            <a:off x="4874072" y="3821141"/>
            <a:ext cx="2040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4" name="Google Shape;824;p19"/>
          <p:cNvSpPr txBox="1">
            <a:spLocks noGrp="1"/>
          </p:cNvSpPr>
          <p:nvPr>
            <p:ph type="subTitle" idx="2"/>
          </p:nvPr>
        </p:nvSpPr>
        <p:spPr>
          <a:xfrm>
            <a:off x="4874053"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5" name="Google Shape;825;p19"/>
          <p:cNvSpPr txBox="1">
            <a:spLocks noGrp="1"/>
          </p:cNvSpPr>
          <p:nvPr>
            <p:ph type="subTitle" idx="3"/>
          </p:nvPr>
        </p:nvSpPr>
        <p:spPr>
          <a:xfrm>
            <a:off x="2229956" y="3821141"/>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6" name="Google Shape;826;p19"/>
          <p:cNvSpPr txBox="1">
            <a:spLocks noGrp="1"/>
          </p:cNvSpPr>
          <p:nvPr>
            <p:ph type="subTitle" idx="4"/>
          </p:nvPr>
        </p:nvSpPr>
        <p:spPr>
          <a:xfrm>
            <a:off x="2229928"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7" name="Google Shape;827;p1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28" name="Google Shape;828;p19"/>
          <p:cNvSpPr txBox="1">
            <a:spLocks noGrp="1"/>
          </p:cNvSpPr>
          <p:nvPr>
            <p:ph type="subTitle" idx="5"/>
          </p:nvPr>
        </p:nvSpPr>
        <p:spPr>
          <a:xfrm>
            <a:off x="4874072"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9" name="Google Shape;829;p19"/>
          <p:cNvSpPr txBox="1">
            <a:spLocks noGrp="1"/>
          </p:cNvSpPr>
          <p:nvPr>
            <p:ph type="subTitle" idx="6"/>
          </p:nvPr>
        </p:nvSpPr>
        <p:spPr>
          <a:xfrm>
            <a:off x="4874053"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0" name="Google Shape;830;p19"/>
          <p:cNvSpPr txBox="1">
            <a:spLocks noGrp="1"/>
          </p:cNvSpPr>
          <p:nvPr>
            <p:ph type="subTitle" idx="7"/>
          </p:nvPr>
        </p:nvSpPr>
        <p:spPr>
          <a:xfrm>
            <a:off x="2229956"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1" name="Google Shape;831;p19"/>
          <p:cNvSpPr txBox="1">
            <a:spLocks noGrp="1"/>
          </p:cNvSpPr>
          <p:nvPr>
            <p:ph type="subTitle" idx="8"/>
          </p:nvPr>
        </p:nvSpPr>
        <p:spPr>
          <a:xfrm>
            <a:off x="2229928"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19"/>
          <p:cNvSpPr/>
          <p:nvPr/>
        </p:nvSpPr>
        <p:spPr>
          <a:xfrm>
            <a:off x="10203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2">
  <p:cSld name="CUSTOM_1_1_1_1_1_2_1_1">
    <p:spTree>
      <p:nvGrpSpPr>
        <p:cNvPr id="1"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909" name="Google Shape;909;p20"/>
          <p:cNvSpPr txBox="1">
            <a:spLocks noGrp="1"/>
          </p:cNvSpPr>
          <p:nvPr>
            <p:ph type="subTitle" idx="1"/>
          </p:nvPr>
        </p:nvSpPr>
        <p:spPr>
          <a:xfrm>
            <a:off x="6500284" y="2800350"/>
            <a:ext cx="19281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0" name="Google Shape;910;p20"/>
          <p:cNvSpPr txBox="1">
            <a:spLocks noGrp="1"/>
          </p:cNvSpPr>
          <p:nvPr>
            <p:ph type="subTitle" idx="2"/>
          </p:nvPr>
        </p:nvSpPr>
        <p:spPr>
          <a:xfrm>
            <a:off x="6500273" y="3062422"/>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1" name="Google Shape;911;p20"/>
          <p:cNvSpPr txBox="1">
            <a:spLocks noGrp="1"/>
          </p:cNvSpPr>
          <p:nvPr>
            <p:ph type="subTitle" idx="3"/>
          </p:nvPr>
        </p:nvSpPr>
        <p:spPr>
          <a:xfrm>
            <a:off x="4572006" y="2800350"/>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2" name="Google Shape;912;p20"/>
          <p:cNvSpPr txBox="1">
            <a:spLocks noGrp="1"/>
          </p:cNvSpPr>
          <p:nvPr>
            <p:ph type="subTitle" idx="4"/>
          </p:nvPr>
        </p:nvSpPr>
        <p:spPr>
          <a:xfrm>
            <a:off x="4571984" y="3062422"/>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3" name="Google Shape;913;p2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914" name="Google Shape;914;p20"/>
          <p:cNvSpPr txBox="1">
            <a:spLocks noGrp="1"/>
          </p:cNvSpPr>
          <p:nvPr>
            <p:ph type="subTitle" idx="5"/>
          </p:nvPr>
        </p:nvSpPr>
        <p:spPr>
          <a:xfrm>
            <a:off x="2643734" y="2800363"/>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5" name="Google Shape;915;p20"/>
          <p:cNvSpPr txBox="1">
            <a:spLocks noGrp="1"/>
          </p:cNvSpPr>
          <p:nvPr>
            <p:ph type="subTitle" idx="6"/>
          </p:nvPr>
        </p:nvSpPr>
        <p:spPr>
          <a:xfrm>
            <a:off x="2643718" y="3062447"/>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6" name="Google Shape;916;p20"/>
          <p:cNvSpPr txBox="1">
            <a:spLocks noGrp="1"/>
          </p:cNvSpPr>
          <p:nvPr>
            <p:ph type="subTitle" idx="7"/>
          </p:nvPr>
        </p:nvSpPr>
        <p:spPr>
          <a:xfrm>
            <a:off x="715527" y="2800363"/>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7" name="Google Shape;917;p20"/>
          <p:cNvSpPr txBox="1">
            <a:spLocks noGrp="1"/>
          </p:cNvSpPr>
          <p:nvPr>
            <p:ph type="subTitle" idx="8"/>
          </p:nvPr>
        </p:nvSpPr>
        <p:spPr>
          <a:xfrm>
            <a:off x="715500" y="3062447"/>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3">
  <p:cSld name="CUSTOM_1_1_1_1_1_2_1_1_1">
    <p:spTree>
      <p:nvGrpSpPr>
        <p:cNvPr id="1"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94" name="Google Shape;994;p21"/>
          <p:cNvSpPr txBox="1">
            <a:spLocks noGrp="1"/>
          </p:cNvSpPr>
          <p:nvPr>
            <p:ph type="subTitle" idx="1"/>
          </p:nvPr>
        </p:nvSpPr>
        <p:spPr>
          <a:xfrm>
            <a:off x="2439200" y="3075306"/>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5" name="Google Shape;995;p21"/>
          <p:cNvSpPr txBox="1">
            <a:spLocks noGrp="1"/>
          </p:cNvSpPr>
          <p:nvPr>
            <p:ph type="subTitle" idx="2"/>
          </p:nvPr>
        </p:nvSpPr>
        <p:spPr>
          <a:xfrm>
            <a:off x="2439201" y="3411801"/>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6" name="Google Shape;996;p21"/>
          <p:cNvSpPr txBox="1">
            <a:spLocks noGrp="1"/>
          </p:cNvSpPr>
          <p:nvPr>
            <p:ph type="subTitle" idx="3"/>
          </p:nvPr>
        </p:nvSpPr>
        <p:spPr>
          <a:xfrm>
            <a:off x="2439209" y="1551800"/>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7" name="Google Shape;997;p21"/>
          <p:cNvSpPr txBox="1">
            <a:spLocks noGrp="1"/>
          </p:cNvSpPr>
          <p:nvPr>
            <p:ph type="subTitle" idx="4"/>
          </p:nvPr>
        </p:nvSpPr>
        <p:spPr>
          <a:xfrm>
            <a:off x="2439205" y="1888295"/>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8" name="Google Shape;998;p2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rot="10800000" flipH="1">
            <a:off x="400702" y="1439175"/>
            <a:ext cx="283332" cy="284718"/>
            <a:chOff x="432750" y="3302025"/>
            <a:chExt cx="216416" cy="217475"/>
          </a:xfrm>
        </p:grpSpPr>
        <p:sp>
          <p:nvSpPr>
            <p:cNvPr id="1001" name="Google Shape;1001;p21"/>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1"/>
          <p:cNvGrpSpPr/>
          <p:nvPr/>
        </p:nvGrpSpPr>
        <p:grpSpPr>
          <a:xfrm rot="10800000" flipH="1">
            <a:off x="357713" y="2873685"/>
            <a:ext cx="357454" cy="956304"/>
            <a:chOff x="357713" y="600975"/>
            <a:chExt cx="357454" cy="956304"/>
          </a:xfrm>
        </p:grpSpPr>
        <p:sp>
          <p:nvSpPr>
            <p:cNvPr id="1004" name="Google Shape;1004;p2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5" name="Google Shape;1025;p21"/>
          <p:cNvSpPr txBox="1">
            <a:spLocks noGrp="1"/>
          </p:cNvSpPr>
          <p:nvPr>
            <p:ph type="subTitle" idx="5"/>
          </p:nvPr>
        </p:nvSpPr>
        <p:spPr>
          <a:xfrm>
            <a:off x="5979475" y="3075306"/>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6" name="Google Shape;1026;p21"/>
          <p:cNvSpPr txBox="1">
            <a:spLocks noGrp="1"/>
          </p:cNvSpPr>
          <p:nvPr>
            <p:ph type="subTitle" idx="6"/>
          </p:nvPr>
        </p:nvSpPr>
        <p:spPr>
          <a:xfrm>
            <a:off x="5979476" y="3411801"/>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7" name="Google Shape;1027;p21"/>
          <p:cNvSpPr txBox="1">
            <a:spLocks noGrp="1"/>
          </p:cNvSpPr>
          <p:nvPr>
            <p:ph type="subTitle" idx="7"/>
          </p:nvPr>
        </p:nvSpPr>
        <p:spPr>
          <a:xfrm>
            <a:off x="5979484" y="1551800"/>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8" name="Google Shape;1028;p21"/>
          <p:cNvSpPr txBox="1">
            <a:spLocks noGrp="1"/>
          </p:cNvSpPr>
          <p:nvPr>
            <p:ph type="subTitle" idx="8"/>
          </p:nvPr>
        </p:nvSpPr>
        <p:spPr>
          <a:xfrm>
            <a:off x="5979480" y="1888295"/>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031" name="Google Shape;1031;p22"/>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2" name="Google Shape;1032;p22"/>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22"/>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22"/>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22"/>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22"/>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7" name="Google Shape;1037;p2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062" name="Google Shape;1062;p23"/>
          <p:cNvSpPr txBox="1">
            <a:spLocks noGrp="1"/>
          </p:cNvSpPr>
          <p:nvPr>
            <p:ph type="subTitle" idx="1"/>
          </p:nvPr>
        </p:nvSpPr>
        <p:spPr>
          <a:xfrm>
            <a:off x="3358449"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3" name="Google Shape;1063;p23"/>
          <p:cNvSpPr txBox="1">
            <a:spLocks noGrp="1"/>
          </p:cNvSpPr>
          <p:nvPr>
            <p:ph type="subTitle" idx="2"/>
          </p:nvPr>
        </p:nvSpPr>
        <p:spPr>
          <a:xfrm>
            <a:off x="3358449"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4" name="Google Shape;1064;p23"/>
          <p:cNvSpPr txBox="1">
            <a:spLocks noGrp="1"/>
          </p:cNvSpPr>
          <p:nvPr>
            <p:ph type="subTitle" idx="3"/>
          </p:nvPr>
        </p:nvSpPr>
        <p:spPr>
          <a:xfrm>
            <a:off x="5977723"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23"/>
          <p:cNvSpPr txBox="1">
            <a:spLocks noGrp="1"/>
          </p:cNvSpPr>
          <p:nvPr>
            <p:ph type="subTitle" idx="4"/>
          </p:nvPr>
        </p:nvSpPr>
        <p:spPr>
          <a:xfrm>
            <a:off x="5977723"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23"/>
          <p:cNvSpPr txBox="1">
            <a:spLocks noGrp="1"/>
          </p:cNvSpPr>
          <p:nvPr>
            <p:ph type="subTitle" idx="5"/>
          </p:nvPr>
        </p:nvSpPr>
        <p:spPr>
          <a:xfrm>
            <a:off x="739174"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23"/>
          <p:cNvSpPr txBox="1">
            <a:spLocks noGrp="1"/>
          </p:cNvSpPr>
          <p:nvPr>
            <p:ph type="subTitle" idx="6"/>
          </p:nvPr>
        </p:nvSpPr>
        <p:spPr>
          <a:xfrm>
            <a:off x="739174"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2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069" name="Google Shape;1069;p23"/>
          <p:cNvPicPr preferRelativeResize="0"/>
          <p:nvPr/>
        </p:nvPicPr>
        <p:blipFill rotWithShape="1">
          <a:blip r:embed="rId3">
            <a:alphaModFix/>
          </a:blip>
          <a:srcRect l="228" r="238"/>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23"/>
          <p:cNvSpPr/>
          <p:nvPr/>
        </p:nvSpPr>
        <p:spPr>
          <a:xfrm flipH="1">
            <a:off x="3358461" y="4156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1_1_1_1">
    <p:spTree>
      <p:nvGrpSpPr>
        <p:cNvPr id="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93" name="Google Shape;1093;p24"/>
          <p:cNvSpPr txBox="1">
            <a:spLocks noGrp="1"/>
          </p:cNvSpPr>
          <p:nvPr>
            <p:ph type="subTitle" idx="1"/>
          </p:nvPr>
        </p:nvSpPr>
        <p:spPr>
          <a:xfrm>
            <a:off x="3431104" y="25698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4" name="Google Shape;1094;p24"/>
          <p:cNvSpPr txBox="1">
            <a:spLocks noGrp="1"/>
          </p:cNvSpPr>
          <p:nvPr>
            <p:ph type="subTitle" idx="2"/>
          </p:nvPr>
        </p:nvSpPr>
        <p:spPr>
          <a:xfrm>
            <a:off x="3431096" y="30964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5" name="Google Shape;1095;p24"/>
          <p:cNvSpPr txBox="1">
            <a:spLocks noGrp="1"/>
          </p:cNvSpPr>
          <p:nvPr>
            <p:ph type="subTitle" idx="3"/>
          </p:nvPr>
        </p:nvSpPr>
        <p:spPr>
          <a:xfrm>
            <a:off x="5846645" y="19602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6" name="Google Shape;1096;p24"/>
          <p:cNvSpPr txBox="1">
            <a:spLocks noGrp="1"/>
          </p:cNvSpPr>
          <p:nvPr>
            <p:ph type="subTitle" idx="4"/>
          </p:nvPr>
        </p:nvSpPr>
        <p:spPr>
          <a:xfrm>
            <a:off x="5846637" y="24868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7" name="Google Shape;1097;p24"/>
          <p:cNvSpPr txBox="1">
            <a:spLocks noGrp="1"/>
          </p:cNvSpPr>
          <p:nvPr>
            <p:ph type="subTitle" idx="5"/>
          </p:nvPr>
        </p:nvSpPr>
        <p:spPr>
          <a:xfrm>
            <a:off x="1015564" y="31794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8" name="Google Shape;1098;p24"/>
          <p:cNvSpPr txBox="1">
            <a:spLocks noGrp="1"/>
          </p:cNvSpPr>
          <p:nvPr>
            <p:ph type="subTitle" idx="6"/>
          </p:nvPr>
        </p:nvSpPr>
        <p:spPr>
          <a:xfrm>
            <a:off x="1015555" y="37060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9" name="Google Shape;1099;p2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100" name="Google Shape;1100;p24"/>
          <p:cNvPicPr preferRelativeResize="0"/>
          <p:nvPr/>
        </p:nvPicPr>
        <p:blipFill rotWithShape="1">
          <a:blip r:embed="rId3">
            <a:alphaModFix/>
          </a:blip>
          <a:srcRect l="228" r="238"/>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4"/>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3">
  <p:cSld name="CUSTOM_1_1_1_1_1_1">
    <p:spTree>
      <p:nvGrpSpPr>
        <p:cNvPr id="1"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124" name="Google Shape;1124;p25"/>
          <p:cNvSpPr txBox="1">
            <a:spLocks noGrp="1"/>
          </p:cNvSpPr>
          <p:nvPr>
            <p:ph type="subTitle" idx="1"/>
          </p:nvPr>
        </p:nvSpPr>
        <p:spPr>
          <a:xfrm flipH="1">
            <a:off x="1015575"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5" name="Google Shape;1125;p25"/>
          <p:cNvSpPr txBox="1">
            <a:spLocks noGrp="1"/>
          </p:cNvSpPr>
          <p:nvPr>
            <p:ph type="subTitle" idx="2"/>
          </p:nvPr>
        </p:nvSpPr>
        <p:spPr>
          <a:xfrm>
            <a:off x="3431088"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6" name="Google Shape;1126;p25"/>
          <p:cNvSpPr txBox="1">
            <a:spLocks noGrp="1"/>
          </p:cNvSpPr>
          <p:nvPr>
            <p:ph type="subTitle" idx="3"/>
          </p:nvPr>
        </p:nvSpPr>
        <p:spPr>
          <a:xfrm>
            <a:off x="5846652"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7" name="Google Shape;1127;p25"/>
          <p:cNvSpPr txBox="1">
            <a:spLocks noGrp="1"/>
          </p:cNvSpPr>
          <p:nvPr>
            <p:ph type="subTitle" idx="4"/>
          </p:nvPr>
        </p:nvSpPr>
        <p:spPr>
          <a:xfrm>
            <a:off x="5846625"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8" name="Google Shape;1128;p25"/>
          <p:cNvSpPr txBox="1">
            <a:spLocks noGrp="1"/>
          </p:cNvSpPr>
          <p:nvPr>
            <p:ph type="subTitle" idx="5"/>
          </p:nvPr>
        </p:nvSpPr>
        <p:spPr>
          <a:xfrm flipH="1">
            <a:off x="3431114"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9" name="Google Shape;1129;p25"/>
          <p:cNvSpPr txBox="1">
            <a:spLocks noGrp="1"/>
          </p:cNvSpPr>
          <p:nvPr>
            <p:ph type="subTitle" idx="6"/>
          </p:nvPr>
        </p:nvSpPr>
        <p:spPr>
          <a:xfrm>
            <a:off x="1015550"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30" name="Google Shape;1130;p2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131" name="Google Shape;1131;p25"/>
          <p:cNvPicPr preferRelativeResize="0"/>
          <p:nvPr/>
        </p:nvPicPr>
        <p:blipFill rotWithShape="1">
          <a:blip r:embed="rId3">
            <a:alphaModFix/>
          </a:blip>
          <a:srcRect l="228" r="238"/>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25"/>
          <p:cNvSpPr/>
          <p:nvPr/>
        </p:nvSpPr>
        <p:spPr>
          <a:xfrm>
            <a:off x="437788" y="2516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1_2">
    <p:spTree>
      <p:nvGrpSpPr>
        <p:cNvPr id="1"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160" name="Google Shape;1160;p26"/>
          <p:cNvSpPr txBox="1">
            <a:spLocks noGrp="1"/>
          </p:cNvSpPr>
          <p:nvPr>
            <p:ph type="subTitle" idx="1"/>
          </p:nvPr>
        </p:nvSpPr>
        <p:spPr>
          <a:xfrm>
            <a:off x="2365650" y="1194563"/>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61" name="Google Shape;1161;p26"/>
          <p:cNvSpPr txBox="1">
            <a:spLocks noGrp="1"/>
          </p:cNvSpPr>
          <p:nvPr>
            <p:ph type="subTitle" idx="2"/>
          </p:nvPr>
        </p:nvSpPr>
        <p:spPr>
          <a:xfrm>
            <a:off x="2365650" y="2610875"/>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62" name="Google Shape;1162;p26"/>
          <p:cNvSpPr txBox="1">
            <a:spLocks noGrp="1"/>
          </p:cNvSpPr>
          <p:nvPr>
            <p:ph type="subTitle" idx="3"/>
          </p:nvPr>
        </p:nvSpPr>
        <p:spPr>
          <a:xfrm>
            <a:off x="2365650" y="4027188"/>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26"/>
          <p:cNvSpPr txBox="1">
            <a:spLocks noGrp="1"/>
          </p:cNvSpPr>
          <p:nvPr>
            <p:ph type="title" hasCustomPrompt="1"/>
          </p:nvPr>
        </p:nvSpPr>
        <p:spPr>
          <a:xfrm>
            <a:off x="2365650" y="570312"/>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6" name="Google Shape;1186;p26"/>
          <p:cNvSpPr txBox="1">
            <a:spLocks noGrp="1"/>
          </p:cNvSpPr>
          <p:nvPr>
            <p:ph type="title" idx="4" hasCustomPrompt="1"/>
          </p:nvPr>
        </p:nvSpPr>
        <p:spPr>
          <a:xfrm>
            <a:off x="2365650" y="1980037"/>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7" name="Google Shape;1187;p26"/>
          <p:cNvSpPr txBox="1">
            <a:spLocks noGrp="1"/>
          </p:cNvSpPr>
          <p:nvPr>
            <p:ph type="title" idx="5" hasCustomPrompt="1"/>
          </p:nvPr>
        </p:nvSpPr>
        <p:spPr>
          <a:xfrm>
            <a:off x="2365650" y="3389812"/>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1_2_1">
    <p:spTree>
      <p:nvGrpSpPr>
        <p:cNvPr id="1"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191" name="Google Shape;1191;p2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192" name="Google Shape;1192;p27"/>
          <p:cNvSpPr txBox="1">
            <a:spLocks noGrp="1"/>
          </p:cNvSpPr>
          <p:nvPr>
            <p:ph type="subTitle" idx="1"/>
          </p:nvPr>
        </p:nvSpPr>
        <p:spPr>
          <a:xfrm flipH="1">
            <a:off x="1015575"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3" name="Google Shape;1193;p27"/>
          <p:cNvSpPr txBox="1">
            <a:spLocks noGrp="1"/>
          </p:cNvSpPr>
          <p:nvPr>
            <p:ph type="subTitle" idx="2"/>
          </p:nvPr>
        </p:nvSpPr>
        <p:spPr>
          <a:xfrm>
            <a:off x="3431088"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4" name="Google Shape;1194;p27"/>
          <p:cNvSpPr txBox="1">
            <a:spLocks noGrp="1"/>
          </p:cNvSpPr>
          <p:nvPr>
            <p:ph type="subTitle" idx="3"/>
          </p:nvPr>
        </p:nvSpPr>
        <p:spPr>
          <a:xfrm>
            <a:off x="5846652"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5" name="Google Shape;1195;p27"/>
          <p:cNvSpPr txBox="1">
            <a:spLocks noGrp="1"/>
          </p:cNvSpPr>
          <p:nvPr>
            <p:ph type="subTitle" idx="4"/>
          </p:nvPr>
        </p:nvSpPr>
        <p:spPr>
          <a:xfrm>
            <a:off x="5846625"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6" name="Google Shape;1196;p27"/>
          <p:cNvSpPr txBox="1">
            <a:spLocks noGrp="1"/>
          </p:cNvSpPr>
          <p:nvPr>
            <p:ph type="subTitle" idx="5"/>
          </p:nvPr>
        </p:nvSpPr>
        <p:spPr>
          <a:xfrm flipH="1">
            <a:off x="3431114"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7" name="Google Shape;1197;p27"/>
          <p:cNvSpPr txBox="1">
            <a:spLocks noGrp="1"/>
          </p:cNvSpPr>
          <p:nvPr>
            <p:ph type="subTitle" idx="6"/>
          </p:nvPr>
        </p:nvSpPr>
        <p:spPr>
          <a:xfrm>
            <a:off x="1015550"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8" name="Google Shape;1198;p27"/>
          <p:cNvSpPr txBox="1">
            <a:spLocks noGrp="1"/>
          </p:cNvSpPr>
          <p:nvPr>
            <p:ph type="title" idx="7" hasCustomPrompt="1"/>
          </p:nvPr>
        </p:nvSpPr>
        <p:spPr>
          <a:xfrm>
            <a:off x="1015550" y="1731675"/>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9" name="Google Shape;1199;p27"/>
          <p:cNvSpPr txBox="1">
            <a:spLocks noGrp="1"/>
          </p:cNvSpPr>
          <p:nvPr>
            <p:ph type="title" idx="8" hasCustomPrompt="1"/>
          </p:nvPr>
        </p:nvSpPr>
        <p:spPr>
          <a:xfrm>
            <a:off x="3431100" y="1735500"/>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00" name="Google Shape;1200;p27"/>
          <p:cNvSpPr txBox="1">
            <a:spLocks noGrp="1"/>
          </p:cNvSpPr>
          <p:nvPr>
            <p:ph type="title" idx="9" hasCustomPrompt="1"/>
          </p:nvPr>
        </p:nvSpPr>
        <p:spPr>
          <a:xfrm>
            <a:off x="5846650" y="1731513"/>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 name="Google Shape;1219;p27"/>
          <p:cNvSpPr/>
          <p:nvPr/>
        </p:nvSpPr>
        <p:spPr>
          <a:xfrm>
            <a:off x="258688" y="2257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2">
  <p:cSld name="CUSTOM_11_1">
    <p:spTree>
      <p:nvGrpSpPr>
        <p:cNvPr id="1"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1222" name="Google Shape;1222;p28"/>
          <p:cNvSpPr txBox="1">
            <a:spLocks noGrp="1"/>
          </p:cNvSpPr>
          <p:nvPr>
            <p:ph type="title" hasCustomPrompt="1"/>
          </p:nvPr>
        </p:nvSpPr>
        <p:spPr>
          <a:xfrm>
            <a:off x="1694250" y="2876163"/>
            <a:ext cx="5755500" cy="9828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6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23" name="Google Shape;1223;p28"/>
          <p:cNvSpPr txBox="1">
            <a:spLocks noGrp="1"/>
          </p:cNvSpPr>
          <p:nvPr>
            <p:ph type="subTitle" idx="1"/>
          </p:nvPr>
        </p:nvSpPr>
        <p:spPr>
          <a:xfrm>
            <a:off x="1694250" y="2215382"/>
            <a:ext cx="5755500" cy="28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28"/>
          <p:cNvSpPr txBox="1">
            <a:spLocks noGrp="1"/>
          </p:cNvSpPr>
          <p:nvPr>
            <p:ph type="title" idx="2" hasCustomPrompt="1"/>
          </p:nvPr>
        </p:nvSpPr>
        <p:spPr>
          <a:xfrm>
            <a:off x="1694250" y="1082500"/>
            <a:ext cx="5755500" cy="9828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6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42" name="Google Shape;1242;p28"/>
          <p:cNvSpPr txBox="1">
            <a:spLocks noGrp="1"/>
          </p:cNvSpPr>
          <p:nvPr>
            <p:ph type="subTitle" idx="3"/>
          </p:nvPr>
        </p:nvSpPr>
        <p:spPr>
          <a:xfrm>
            <a:off x="1694250" y="4008699"/>
            <a:ext cx="5755500" cy="28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ive columns">
  <p:cSld name="CUSTOM_1_1_2_1">
    <p:spTree>
      <p:nvGrpSpPr>
        <p:cNvPr id="1"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245" name="Google Shape;1245;p29"/>
          <p:cNvSpPr txBox="1">
            <a:spLocks noGrp="1"/>
          </p:cNvSpPr>
          <p:nvPr>
            <p:ph type="subTitle" idx="1"/>
          </p:nvPr>
        </p:nvSpPr>
        <p:spPr>
          <a:xfrm>
            <a:off x="4836309" y="1844780"/>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6" name="Google Shape;1246;p29"/>
          <p:cNvSpPr txBox="1">
            <a:spLocks noGrp="1"/>
          </p:cNvSpPr>
          <p:nvPr>
            <p:ph type="subTitle" idx="2"/>
          </p:nvPr>
        </p:nvSpPr>
        <p:spPr>
          <a:xfrm>
            <a:off x="4836300" y="2197450"/>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7" name="Google Shape;1247;p29"/>
          <p:cNvSpPr txBox="1">
            <a:spLocks noGrp="1"/>
          </p:cNvSpPr>
          <p:nvPr>
            <p:ph type="subTitle" idx="3"/>
          </p:nvPr>
        </p:nvSpPr>
        <p:spPr>
          <a:xfrm>
            <a:off x="4836305" y="2833230"/>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8" name="Google Shape;1248;p29"/>
          <p:cNvSpPr txBox="1">
            <a:spLocks noGrp="1"/>
          </p:cNvSpPr>
          <p:nvPr>
            <p:ph type="subTitle" idx="4"/>
          </p:nvPr>
        </p:nvSpPr>
        <p:spPr>
          <a:xfrm>
            <a:off x="4836303" y="3185900"/>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9" name="Google Shape;1249;p29"/>
          <p:cNvSpPr txBox="1">
            <a:spLocks noGrp="1"/>
          </p:cNvSpPr>
          <p:nvPr>
            <p:ph type="subTitle" idx="5"/>
          </p:nvPr>
        </p:nvSpPr>
        <p:spPr>
          <a:xfrm>
            <a:off x="1167897" y="135055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0" name="Google Shape;1250;p29"/>
          <p:cNvSpPr txBox="1">
            <a:spLocks noGrp="1"/>
          </p:cNvSpPr>
          <p:nvPr>
            <p:ph type="subTitle" idx="6"/>
          </p:nvPr>
        </p:nvSpPr>
        <p:spPr>
          <a:xfrm>
            <a:off x="1167902" y="170322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1" name="Google Shape;1251;p2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52" name="Google Shape;1252;p29"/>
          <p:cNvSpPr txBox="1">
            <a:spLocks noGrp="1"/>
          </p:cNvSpPr>
          <p:nvPr>
            <p:ph type="subTitle" idx="7"/>
          </p:nvPr>
        </p:nvSpPr>
        <p:spPr>
          <a:xfrm>
            <a:off x="1167909" y="332745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3" name="Google Shape;1253;p29"/>
          <p:cNvSpPr txBox="1">
            <a:spLocks noGrp="1"/>
          </p:cNvSpPr>
          <p:nvPr>
            <p:ph type="subTitle" idx="8"/>
          </p:nvPr>
        </p:nvSpPr>
        <p:spPr>
          <a:xfrm>
            <a:off x="1167900" y="368012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4" name="Google Shape;1254;p29"/>
          <p:cNvSpPr txBox="1">
            <a:spLocks noGrp="1"/>
          </p:cNvSpPr>
          <p:nvPr>
            <p:ph type="subTitle" idx="9"/>
          </p:nvPr>
        </p:nvSpPr>
        <p:spPr>
          <a:xfrm>
            <a:off x="1167897" y="233900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5" name="Google Shape;1255;p29"/>
          <p:cNvSpPr txBox="1">
            <a:spLocks noGrp="1"/>
          </p:cNvSpPr>
          <p:nvPr>
            <p:ph type="subTitle" idx="13"/>
          </p:nvPr>
        </p:nvSpPr>
        <p:spPr>
          <a:xfrm>
            <a:off x="1167902" y="269167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2" name="Google Shape;1282;p29"/>
          <p:cNvSpPr/>
          <p:nvPr/>
        </p:nvSpPr>
        <p:spPr>
          <a:xfrm>
            <a:off x="258688" y="2638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ive columns 1">
  <p:cSld name="CUSTOM_1_1_2_1_1">
    <p:spTree>
      <p:nvGrpSpPr>
        <p:cNvPr id="1"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285" name="Google Shape;1285;p30"/>
          <p:cNvSpPr txBox="1">
            <a:spLocks noGrp="1"/>
          </p:cNvSpPr>
          <p:nvPr>
            <p:ph type="subTitle" idx="1"/>
          </p:nvPr>
        </p:nvSpPr>
        <p:spPr>
          <a:xfrm flipH="1">
            <a:off x="6591267"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6" name="Google Shape;1286;p30"/>
          <p:cNvSpPr txBox="1">
            <a:spLocks noGrp="1"/>
          </p:cNvSpPr>
          <p:nvPr>
            <p:ph type="subTitle" idx="2"/>
          </p:nvPr>
        </p:nvSpPr>
        <p:spPr>
          <a:xfrm flipH="1">
            <a:off x="6591274"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7" name="Google Shape;1287;p30"/>
          <p:cNvSpPr txBox="1">
            <a:spLocks noGrp="1"/>
          </p:cNvSpPr>
          <p:nvPr>
            <p:ph type="subTitle" idx="3"/>
          </p:nvPr>
        </p:nvSpPr>
        <p:spPr>
          <a:xfrm flipH="1">
            <a:off x="971843"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8" name="Google Shape;1288;p30"/>
          <p:cNvSpPr txBox="1">
            <a:spLocks noGrp="1"/>
          </p:cNvSpPr>
          <p:nvPr>
            <p:ph type="subTitle" idx="4"/>
          </p:nvPr>
        </p:nvSpPr>
        <p:spPr>
          <a:xfrm flipH="1">
            <a:off x="971849"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9" name="Google Shape;1289;p30"/>
          <p:cNvSpPr txBox="1">
            <a:spLocks noGrp="1"/>
          </p:cNvSpPr>
          <p:nvPr>
            <p:ph type="subTitle" idx="5"/>
          </p:nvPr>
        </p:nvSpPr>
        <p:spPr>
          <a:xfrm>
            <a:off x="3781555"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0" name="Google Shape;1290;p30"/>
          <p:cNvSpPr txBox="1">
            <a:spLocks noGrp="1"/>
          </p:cNvSpPr>
          <p:nvPr>
            <p:ph type="subTitle" idx="6"/>
          </p:nvPr>
        </p:nvSpPr>
        <p:spPr>
          <a:xfrm>
            <a:off x="3781562"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1" name="Google Shape;1291;p3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92" name="Google Shape;1292;p30"/>
          <p:cNvSpPr txBox="1">
            <a:spLocks noGrp="1"/>
          </p:cNvSpPr>
          <p:nvPr>
            <p:ph type="subTitle" idx="7"/>
          </p:nvPr>
        </p:nvSpPr>
        <p:spPr>
          <a:xfrm>
            <a:off x="5186411" y="285847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3" name="Google Shape;1293;p30"/>
          <p:cNvSpPr txBox="1">
            <a:spLocks noGrp="1"/>
          </p:cNvSpPr>
          <p:nvPr>
            <p:ph type="subTitle" idx="8"/>
          </p:nvPr>
        </p:nvSpPr>
        <p:spPr>
          <a:xfrm>
            <a:off x="5186418" y="332292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4" name="Google Shape;1294;p30"/>
          <p:cNvSpPr txBox="1">
            <a:spLocks noGrp="1"/>
          </p:cNvSpPr>
          <p:nvPr>
            <p:ph type="subTitle" idx="9"/>
          </p:nvPr>
        </p:nvSpPr>
        <p:spPr>
          <a:xfrm>
            <a:off x="2376699" y="285847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5" name="Google Shape;1295;p30"/>
          <p:cNvSpPr txBox="1">
            <a:spLocks noGrp="1"/>
          </p:cNvSpPr>
          <p:nvPr>
            <p:ph type="subTitle" idx="13"/>
          </p:nvPr>
        </p:nvSpPr>
        <p:spPr>
          <a:xfrm>
            <a:off x="2376705" y="332292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rot="10800000" flipH="1">
            <a:off x="400702" y="1439175"/>
            <a:ext cx="283332" cy="284718"/>
            <a:chOff x="432750" y="3302025"/>
            <a:chExt cx="216416" cy="217475"/>
          </a:xfrm>
        </p:grpSpPr>
        <p:sp>
          <p:nvSpPr>
            <p:cNvPr id="1298" name="Google Shape;1298;p30"/>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30"/>
          <p:cNvGrpSpPr/>
          <p:nvPr/>
        </p:nvGrpSpPr>
        <p:grpSpPr>
          <a:xfrm rot="10800000" flipH="1">
            <a:off x="357713" y="2873685"/>
            <a:ext cx="357454" cy="956304"/>
            <a:chOff x="357713" y="600975"/>
            <a:chExt cx="357454" cy="956304"/>
          </a:xfrm>
        </p:grpSpPr>
        <p:sp>
          <p:nvSpPr>
            <p:cNvPr id="1301" name="Google Shape;1301;p3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72" name="Google Shape;172;p4"/>
          <p:cNvSpPr txBox="1">
            <a:spLocks noGrp="1"/>
          </p:cNvSpPr>
          <p:nvPr>
            <p:ph type="body" idx="1"/>
          </p:nvPr>
        </p:nvSpPr>
        <p:spPr>
          <a:xfrm>
            <a:off x="715550" y="1152475"/>
            <a:ext cx="7713000" cy="869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173" name="Google Shape;173;p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1_1_2">
    <p:spTree>
      <p:nvGrpSpPr>
        <p:cNvPr id="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373" name="Google Shape;1373;p31"/>
          <p:cNvSpPr txBox="1">
            <a:spLocks noGrp="1"/>
          </p:cNvSpPr>
          <p:nvPr>
            <p:ph type="subTitle" idx="1"/>
          </p:nvPr>
        </p:nvSpPr>
        <p:spPr>
          <a:xfrm>
            <a:off x="3438593"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4" name="Google Shape;1374;p31"/>
          <p:cNvSpPr txBox="1">
            <a:spLocks noGrp="1"/>
          </p:cNvSpPr>
          <p:nvPr>
            <p:ph type="subTitle" idx="2"/>
          </p:nvPr>
        </p:nvSpPr>
        <p:spPr>
          <a:xfrm>
            <a:off x="3438584"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5" name="Google Shape;1375;p31"/>
          <p:cNvSpPr txBox="1">
            <a:spLocks noGrp="1"/>
          </p:cNvSpPr>
          <p:nvPr>
            <p:ph type="subTitle" idx="3"/>
          </p:nvPr>
        </p:nvSpPr>
        <p:spPr>
          <a:xfrm>
            <a:off x="5905480"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6" name="Google Shape;1376;p31"/>
          <p:cNvSpPr txBox="1">
            <a:spLocks noGrp="1"/>
          </p:cNvSpPr>
          <p:nvPr>
            <p:ph type="subTitle" idx="4"/>
          </p:nvPr>
        </p:nvSpPr>
        <p:spPr>
          <a:xfrm>
            <a:off x="5905472"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7" name="Google Shape;1377;p31"/>
          <p:cNvSpPr txBox="1">
            <a:spLocks noGrp="1"/>
          </p:cNvSpPr>
          <p:nvPr>
            <p:ph type="subTitle" idx="5"/>
          </p:nvPr>
        </p:nvSpPr>
        <p:spPr>
          <a:xfrm>
            <a:off x="971706"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8" name="Google Shape;1378;p31"/>
          <p:cNvSpPr txBox="1">
            <a:spLocks noGrp="1"/>
          </p:cNvSpPr>
          <p:nvPr>
            <p:ph type="subTitle" idx="6"/>
          </p:nvPr>
        </p:nvSpPr>
        <p:spPr>
          <a:xfrm>
            <a:off x="971697"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9" name="Google Shape;1379;p3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380" name="Google Shape;1380;p31"/>
          <p:cNvSpPr txBox="1">
            <a:spLocks noGrp="1"/>
          </p:cNvSpPr>
          <p:nvPr>
            <p:ph type="subTitle" idx="7"/>
          </p:nvPr>
        </p:nvSpPr>
        <p:spPr>
          <a:xfrm>
            <a:off x="3438616"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1" name="Google Shape;1381;p31"/>
          <p:cNvSpPr txBox="1">
            <a:spLocks noGrp="1"/>
          </p:cNvSpPr>
          <p:nvPr>
            <p:ph type="subTitle" idx="8"/>
          </p:nvPr>
        </p:nvSpPr>
        <p:spPr>
          <a:xfrm>
            <a:off x="3438607"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2" name="Google Shape;1382;p31"/>
          <p:cNvSpPr txBox="1">
            <a:spLocks noGrp="1"/>
          </p:cNvSpPr>
          <p:nvPr>
            <p:ph type="subTitle" idx="9"/>
          </p:nvPr>
        </p:nvSpPr>
        <p:spPr>
          <a:xfrm>
            <a:off x="5905503"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3" name="Google Shape;1383;p31"/>
          <p:cNvSpPr txBox="1">
            <a:spLocks noGrp="1"/>
          </p:cNvSpPr>
          <p:nvPr>
            <p:ph type="subTitle" idx="13"/>
          </p:nvPr>
        </p:nvSpPr>
        <p:spPr>
          <a:xfrm>
            <a:off x="5905495"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4" name="Google Shape;1384;p31"/>
          <p:cNvSpPr txBox="1">
            <a:spLocks noGrp="1"/>
          </p:cNvSpPr>
          <p:nvPr>
            <p:ph type="subTitle" idx="14"/>
          </p:nvPr>
        </p:nvSpPr>
        <p:spPr>
          <a:xfrm>
            <a:off x="971729"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5" name="Google Shape;1385;p31"/>
          <p:cNvSpPr txBox="1">
            <a:spLocks noGrp="1"/>
          </p:cNvSpPr>
          <p:nvPr>
            <p:ph type="subTitle" idx="15"/>
          </p:nvPr>
        </p:nvSpPr>
        <p:spPr>
          <a:xfrm>
            <a:off x="971720"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2" name="Google Shape;1412;p31"/>
          <p:cNvSpPr/>
          <p:nvPr/>
        </p:nvSpPr>
        <p:spPr>
          <a:xfrm>
            <a:off x="258688" y="2638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47" name="Google Shape;1447;p3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48" name="Google Shape;1448;p3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36" name="Google Shape;1536;p3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37" name="Google Shape;1537;p3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38" name="Google Shape;1538;p3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1539" name="Google Shape;1539;p34"/>
          <p:cNvGrpSpPr/>
          <p:nvPr/>
        </p:nvGrpSpPr>
        <p:grpSpPr>
          <a:xfrm rot="10800000" flipH="1">
            <a:off x="391864" y="1215484"/>
            <a:ext cx="289170" cy="284718"/>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4"/>
          <p:cNvGrpSpPr/>
          <p:nvPr/>
        </p:nvGrpSpPr>
        <p:grpSpPr>
          <a:xfrm rot="10800000" flipH="1">
            <a:off x="357713" y="3564393"/>
            <a:ext cx="357454" cy="956304"/>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4"/>
          <p:cNvGrpSpPr/>
          <p:nvPr/>
        </p:nvGrpSpPr>
        <p:grpSpPr>
          <a:xfrm rot="10800000" flipH="1">
            <a:off x="5258308" y="4520702"/>
            <a:ext cx="793256" cy="182899"/>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4"/>
          <p:cNvGrpSpPr/>
          <p:nvPr/>
        </p:nvGrpSpPr>
        <p:grpSpPr>
          <a:xfrm rot="10800000" flipH="1">
            <a:off x="1363114" y="3961574"/>
            <a:ext cx="2019176" cy="2019176"/>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4"/>
          <p:cNvGrpSpPr/>
          <p:nvPr/>
        </p:nvGrpSpPr>
        <p:grpSpPr>
          <a:xfrm rot="10800000" flipH="1">
            <a:off x="8366565" y="1480192"/>
            <a:ext cx="1965289" cy="517060"/>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3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3">
  <p:cSld name="CUSTOM_2_2_1_1">
    <p:spTree>
      <p:nvGrpSpPr>
        <p:cNvPr id="1"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621" name="Google Shape;1621;p35"/>
          <p:cNvSpPr txBox="1">
            <a:spLocks noGrp="1"/>
          </p:cNvSpPr>
          <p:nvPr>
            <p:ph type="title"/>
          </p:nvPr>
        </p:nvSpPr>
        <p:spPr>
          <a:xfrm>
            <a:off x="713750" y="1225788"/>
            <a:ext cx="3367200" cy="17265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622" name="Google Shape;1622;p35"/>
          <p:cNvSpPr txBox="1">
            <a:spLocks noGrp="1"/>
          </p:cNvSpPr>
          <p:nvPr>
            <p:ph type="subTitle" idx="1"/>
          </p:nvPr>
        </p:nvSpPr>
        <p:spPr>
          <a:xfrm>
            <a:off x="713875" y="3105588"/>
            <a:ext cx="3856500" cy="97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4">
  <p:cSld name="CUSTOM_2_2_1_1_1">
    <p:spTree>
      <p:nvGrpSpPr>
        <p:cNvPr id="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643" name="Google Shape;1643;p36"/>
          <p:cNvSpPr txBox="1">
            <a:spLocks noGrp="1"/>
          </p:cNvSpPr>
          <p:nvPr>
            <p:ph type="subTitle" idx="1"/>
          </p:nvPr>
        </p:nvSpPr>
        <p:spPr>
          <a:xfrm>
            <a:off x="5071875" y="2238850"/>
            <a:ext cx="3288300" cy="1185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4" name="Google Shape;1644;p3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645" name="Google Shape;1645;p36"/>
          <p:cNvGrpSpPr/>
          <p:nvPr/>
        </p:nvGrpSpPr>
        <p:grpSpPr>
          <a:xfrm rot="10800000" flipH="1">
            <a:off x="391864" y="1596484"/>
            <a:ext cx="289170" cy="284718"/>
            <a:chOff x="426000" y="3302025"/>
            <a:chExt cx="220875" cy="217475"/>
          </a:xfrm>
        </p:grpSpPr>
        <p:sp>
          <p:nvSpPr>
            <p:cNvPr id="1646" name="Google Shape;1646;p3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8" name="Google Shape;1648;p36"/>
          <p:cNvGrpSpPr/>
          <p:nvPr/>
        </p:nvGrpSpPr>
        <p:grpSpPr>
          <a:xfrm rot="10800000" flipH="1">
            <a:off x="357713" y="3564393"/>
            <a:ext cx="357454" cy="956304"/>
            <a:chOff x="357713" y="600975"/>
            <a:chExt cx="357454" cy="956304"/>
          </a:xfrm>
        </p:grpSpPr>
        <p:sp>
          <p:nvSpPr>
            <p:cNvPr id="1649" name="Google Shape;1649;p3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36"/>
          <p:cNvGrpSpPr/>
          <p:nvPr/>
        </p:nvGrpSpPr>
        <p:grpSpPr>
          <a:xfrm rot="10800000" flipH="1">
            <a:off x="2065283" y="4732777"/>
            <a:ext cx="793256" cy="182899"/>
            <a:chOff x="2685575" y="2835950"/>
            <a:chExt cx="433000" cy="99825"/>
          </a:xfrm>
        </p:grpSpPr>
        <p:sp>
          <p:nvSpPr>
            <p:cNvPr id="1654" name="Google Shape;1654;p3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36"/>
          <p:cNvGrpSpPr/>
          <p:nvPr/>
        </p:nvGrpSpPr>
        <p:grpSpPr>
          <a:xfrm rot="10800000" flipH="1">
            <a:off x="4571989" y="4152949"/>
            <a:ext cx="2019176" cy="2019176"/>
            <a:chOff x="1943325" y="-220375"/>
            <a:chExt cx="1298672" cy="1298672"/>
          </a:xfrm>
        </p:grpSpPr>
        <p:sp>
          <p:nvSpPr>
            <p:cNvPr id="1659" name="Google Shape;1659;p3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36"/>
          <p:cNvGrpSpPr/>
          <p:nvPr/>
        </p:nvGrpSpPr>
        <p:grpSpPr>
          <a:xfrm rot="10800000" flipH="1">
            <a:off x="7601640" y="490017"/>
            <a:ext cx="1965289" cy="517060"/>
            <a:chOff x="3539975" y="3523525"/>
            <a:chExt cx="745925" cy="196250"/>
          </a:xfrm>
        </p:grpSpPr>
        <p:sp>
          <p:nvSpPr>
            <p:cNvPr id="1708" name="Google Shape;1708;p3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24" name="Google Shape;1724;p36"/>
          <p:cNvPicPr preferRelativeResize="0"/>
          <p:nvPr/>
        </p:nvPicPr>
        <p:blipFill rotWithShape="1">
          <a:blip r:embed="rId3">
            <a:alphaModFix/>
          </a:blip>
          <a:srcRect t="1770" r="38199" b="-1770"/>
          <a:stretch/>
        </p:blipFill>
        <p:spPr>
          <a:xfrm rot="10800000" flipH="1">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5">
  <p:cSld name="CUSTOM_2_2_1_1_1_1">
    <p:spTree>
      <p:nvGrpSpPr>
        <p:cNvPr id="1"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727" name="Google Shape;1727;p37"/>
          <p:cNvSpPr txBox="1">
            <a:spLocks noGrp="1"/>
          </p:cNvSpPr>
          <p:nvPr>
            <p:ph type="subTitle" idx="1"/>
          </p:nvPr>
        </p:nvSpPr>
        <p:spPr>
          <a:xfrm>
            <a:off x="4045548" y="1648529"/>
            <a:ext cx="3867600" cy="20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28" name="Google Shape;1728;p3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729" name="Google Shape;1729;p37"/>
          <p:cNvSpPr txBox="1">
            <a:spLocks noGrp="1"/>
          </p:cNvSpPr>
          <p:nvPr>
            <p:ph type="subTitle" idx="2"/>
          </p:nvPr>
        </p:nvSpPr>
        <p:spPr>
          <a:xfrm>
            <a:off x="1592525" y="2303425"/>
            <a:ext cx="24531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37"/>
          <p:cNvGrpSpPr/>
          <p:nvPr/>
        </p:nvGrpSpPr>
        <p:grpSpPr>
          <a:xfrm rot="-5400000" flipH="1">
            <a:off x="-2692775" y="2018671"/>
            <a:ext cx="4000413" cy="3175881"/>
            <a:chOff x="5207925" y="-1994879"/>
            <a:chExt cx="4000413" cy="3175881"/>
          </a:xfrm>
        </p:grpSpPr>
        <p:sp>
          <p:nvSpPr>
            <p:cNvPr id="1797" name="Google Shape;1797;p3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7"/>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7"/>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7">
  <p:cSld name="CUSTOM_2_2_1_2">
    <p:spTree>
      <p:nvGrpSpPr>
        <p:cNvPr id="1"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37" name="Google Shape;1837;p39"/>
          <p:cNvSpPr txBox="1">
            <a:spLocks noGrp="1"/>
          </p:cNvSpPr>
          <p:nvPr>
            <p:ph type="title"/>
          </p:nvPr>
        </p:nvSpPr>
        <p:spPr>
          <a:xfrm>
            <a:off x="715500" y="1645975"/>
            <a:ext cx="2708700" cy="894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838" name="Google Shape;1838;p39"/>
          <p:cNvSpPr txBox="1">
            <a:spLocks noGrp="1"/>
          </p:cNvSpPr>
          <p:nvPr>
            <p:ph type="subTitle" idx="1"/>
          </p:nvPr>
        </p:nvSpPr>
        <p:spPr>
          <a:xfrm>
            <a:off x="715500" y="2576346"/>
            <a:ext cx="2708700" cy="89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839" name="Google Shape;1839;p39"/>
          <p:cNvGrpSpPr/>
          <p:nvPr/>
        </p:nvGrpSpPr>
        <p:grpSpPr>
          <a:xfrm rot="-5400000" flipH="1">
            <a:off x="3194861" y="792409"/>
            <a:ext cx="285266" cy="284718"/>
            <a:chOff x="432750" y="3302025"/>
            <a:chExt cx="217894" cy="217475"/>
          </a:xfrm>
        </p:grpSpPr>
        <p:sp>
          <p:nvSpPr>
            <p:cNvPr id="1840" name="Google Shape;1840;p39"/>
            <p:cNvSpPr/>
            <p:nvPr/>
          </p:nvSpPr>
          <p:spPr>
            <a:xfrm>
              <a:off x="43651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39"/>
          <p:cNvGrpSpPr/>
          <p:nvPr/>
        </p:nvGrpSpPr>
        <p:grpSpPr>
          <a:xfrm rot="10800000" flipH="1">
            <a:off x="357713" y="3647479"/>
            <a:ext cx="357454" cy="956304"/>
            <a:chOff x="357713" y="600975"/>
            <a:chExt cx="357454" cy="956304"/>
          </a:xfrm>
        </p:grpSpPr>
        <p:sp>
          <p:nvSpPr>
            <p:cNvPr id="1843" name="Google Shape;1843;p3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39"/>
          <p:cNvGrpSpPr/>
          <p:nvPr/>
        </p:nvGrpSpPr>
        <p:grpSpPr>
          <a:xfrm rot="10800000" flipH="1">
            <a:off x="4175371" y="4700177"/>
            <a:ext cx="793256" cy="182899"/>
            <a:chOff x="2685575" y="2835950"/>
            <a:chExt cx="433000" cy="99825"/>
          </a:xfrm>
        </p:grpSpPr>
        <p:sp>
          <p:nvSpPr>
            <p:cNvPr id="1848" name="Google Shape;1848;p3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39"/>
          <p:cNvGrpSpPr/>
          <p:nvPr/>
        </p:nvGrpSpPr>
        <p:grpSpPr>
          <a:xfrm rot="10800000" flipH="1">
            <a:off x="-736135" y="676229"/>
            <a:ext cx="1965289" cy="517060"/>
            <a:chOff x="3539975" y="3523525"/>
            <a:chExt cx="745925" cy="196250"/>
          </a:xfrm>
        </p:grpSpPr>
        <p:sp>
          <p:nvSpPr>
            <p:cNvPr id="1853" name="Google Shape;1853;p3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9" name="Google Shape;1869;p39"/>
          <p:cNvSpPr/>
          <p:nvPr/>
        </p:nvSpPr>
        <p:spPr>
          <a:xfrm rot="-5400000" flipH="1">
            <a:off x="1697102" y="65761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39"/>
          <p:cNvGrpSpPr/>
          <p:nvPr/>
        </p:nvGrpSpPr>
        <p:grpSpPr>
          <a:xfrm rot="10800000" flipH="1">
            <a:off x="8126152" y="382099"/>
            <a:ext cx="2019176" cy="2019176"/>
            <a:chOff x="1943325" y="-220375"/>
            <a:chExt cx="1298672" cy="1298672"/>
          </a:xfrm>
        </p:grpSpPr>
        <p:sp>
          <p:nvSpPr>
            <p:cNvPr id="1871" name="Google Shape;1871;p3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9"/>
          <p:cNvGrpSpPr/>
          <p:nvPr/>
        </p:nvGrpSpPr>
        <p:grpSpPr>
          <a:xfrm rot="10800000" flipH="1">
            <a:off x="6557650" y="4369421"/>
            <a:ext cx="4000413" cy="3175881"/>
            <a:chOff x="5207925" y="-1994879"/>
            <a:chExt cx="4000413" cy="3175881"/>
          </a:xfrm>
        </p:grpSpPr>
        <p:sp>
          <p:nvSpPr>
            <p:cNvPr id="1920" name="Google Shape;1920;p3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8">
  <p:cSld name="CUSTOM_2_1_1_1">
    <p:spTree>
      <p:nvGrpSpPr>
        <p:cNvPr id="1"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925" name="Google Shape;1925;p40"/>
          <p:cNvSpPr txBox="1">
            <a:spLocks noGrp="1"/>
          </p:cNvSpPr>
          <p:nvPr>
            <p:ph type="title"/>
          </p:nvPr>
        </p:nvSpPr>
        <p:spPr>
          <a:xfrm>
            <a:off x="6119944" y="1739251"/>
            <a:ext cx="2308800" cy="9420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926" name="Google Shape;1926;p40"/>
          <p:cNvSpPr txBox="1">
            <a:spLocks noGrp="1"/>
          </p:cNvSpPr>
          <p:nvPr>
            <p:ph type="subTitle" idx="1"/>
          </p:nvPr>
        </p:nvSpPr>
        <p:spPr>
          <a:xfrm>
            <a:off x="6119925" y="2841000"/>
            <a:ext cx="2308800" cy="73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27" name="Google Shape;1927;p40"/>
          <p:cNvGrpSpPr/>
          <p:nvPr/>
        </p:nvGrpSpPr>
        <p:grpSpPr>
          <a:xfrm rot="10800000" flipH="1">
            <a:off x="628764" y="4605178"/>
            <a:ext cx="2019176" cy="2019176"/>
            <a:chOff x="1943325" y="-220375"/>
            <a:chExt cx="1298672" cy="1298672"/>
          </a:xfrm>
        </p:grpSpPr>
        <p:sp>
          <p:nvSpPr>
            <p:cNvPr id="1928" name="Google Shape;1928;p4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40"/>
          <p:cNvGrpSpPr/>
          <p:nvPr/>
        </p:nvGrpSpPr>
        <p:grpSpPr>
          <a:xfrm rot="10800000" flipH="1">
            <a:off x="6387690" y="3917547"/>
            <a:ext cx="1965289" cy="517060"/>
            <a:chOff x="3539975" y="3523525"/>
            <a:chExt cx="745925" cy="196250"/>
          </a:xfrm>
        </p:grpSpPr>
        <p:sp>
          <p:nvSpPr>
            <p:cNvPr id="1977" name="Google Shape;1977;p4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3" name="Google Shape;1993;p40"/>
          <p:cNvPicPr preferRelativeResize="0"/>
          <p:nvPr/>
        </p:nvPicPr>
        <p:blipFill rotWithShape="1">
          <a:blip r:embed="rId3">
            <a:alphaModFix/>
          </a:blip>
          <a:srcRect t="1770" r="4580" b="-1770"/>
          <a:stretch/>
        </p:blipFill>
        <p:spPr>
          <a:xfrm>
            <a:off x="-319850" y="-1224475"/>
            <a:ext cx="9691050" cy="2681250"/>
          </a:xfrm>
          <a:prstGeom prst="rect">
            <a:avLst/>
          </a:prstGeom>
          <a:noFill/>
          <a:ln>
            <a:noFill/>
          </a:ln>
        </p:spPr>
      </p:pic>
      <p:grpSp>
        <p:nvGrpSpPr>
          <p:cNvPr id="1994" name="Google Shape;1994;p40"/>
          <p:cNvGrpSpPr/>
          <p:nvPr/>
        </p:nvGrpSpPr>
        <p:grpSpPr>
          <a:xfrm rot="5400000" flipH="1">
            <a:off x="1693743" y="359223"/>
            <a:ext cx="357454" cy="956304"/>
            <a:chOff x="357713" y="600975"/>
            <a:chExt cx="357454" cy="956304"/>
          </a:xfrm>
        </p:grpSpPr>
        <p:sp>
          <p:nvSpPr>
            <p:cNvPr id="1995" name="Google Shape;1995;p4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184" name="Google Shape;184;p5"/>
          <p:cNvSpPr txBox="1">
            <a:spLocks noGrp="1"/>
          </p:cNvSpPr>
          <p:nvPr>
            <p:ph type="subTitle" idx="1"/>
          </p:nvPr>
        </p:nvSpPr>
        <p:spPr>
          <a:xfrm>
            <a:off x="498177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 name="Google Shape;185;p5"/>
          <p:cNvSpPr txBox="1">
            <a:spLocks noGrp="1"/>
          </p:cNvSpPr>
          <p:nvPr>
            <p:ph type="subTitle" idx="2"/>
          </p:nvPr>
        </p:nvSpPr>
        <p:spPr>
          <a:xfrm>
            <a:off x="4981771"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5"/>
          <p:cNvSpPr txBox="1">
            <a:spLocks noGrp="1"/>
          </p:cNvSpPr>
          <p:nvPr>
            <p:ph type="subTitle" idx="3"/>
          </p:nvPr>
        </p:nvSpPr>
        <p:spPr>
          <a:xfrm>
            <a:off x="188043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7" name="Google Shape;187;p5"/>
          <p:cNvSpPr txBox="1">
            <a:spLocks noGrp="1"/>
          </p:cNvSpPr>
          <p:nvPr>
            <p:ph type="subTitle" idx="4"/>
          </p:nvPr>
        </p:nvSpPr>
        <p:spPr>
          <a:xfrm>
            <a:off x="1880425"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8" name="Google Shape;188;p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rot="10800000" flipH="1">
            <a:off x="400702" y="1439175"/>
            <a:ext cx="283332" cy="284718"/>
            <a:chOff x="432750" y="3302025"/>
            <a:chExt cx="216416" cy="217475"/>
          </a:xfrm>
        </p:grpSpPr>
        <p:sp>
          <p:nvSpPr>
            <p:cNvPr id="191" name="Google Shape;191;p5"/>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5"/>
          <p:cNvGrpSpPr/>
          <p:nvPr/>
        </p:nvGrpSpPr>
        <p:grpSpPr>
          <a:xfrm rot="10800000" flipH="1">
            <a:off x="357713" y="2873685"/>
            <a:ext cx="357454" cy="956304"/>
            <a:chOff x="357713" y="600975"/>
            <a:chExt cx="357454" cy="956304"/>
          </a:xfrm>
        </p:grpSpPr>
        <p:sp>
          <p:nvSpPr>
            <p:cNvPr id="194" name="Google Shape;194;p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01" name="Google Shape;2001;p41"/>
          <p:cNvSpPr txBox="1">
            <a:spLocks noGrp="1"/>
          </p:cNvSpPr>
          <p:nvPr>
            <p:ph type="title"/>
          </p:nvPr>
        </p:nvSpPr>
        <p:spPr>
          <a:xfrm>
            <a:off x="2185650" y="3095408"/>
            <a:ext cx="4772700" cy="4731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02" name="Google Shape;2002;p41"/>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003" name="Google Shape;2003;p41"/>
          <p:cNvGrpSpPr/>
          <p:nvPr/>
        </p:nvGrpSpPr>
        <p:grpSpPr>
          <a:xfrm rot="-5400000" flipH="1">
            <a:off x="3352827" y="574632"/>
            <a:ext cx="289170" cy="284718"/>
            <a:chOff x="426000" y="3302025"/>
            <a:chExt cx="220875" cy="217475"/>
          </a:xfrm>
        </p:grpSpPr>
        <p:sp>
          <p:nvSpPr>
            <p:cNvPr id="2004" name="Google Shape;2004;p4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1"/>
          <p:cNvGrpSpPr/>
          <p:nvPr/>
        </p:nvGrpSpPr>
        <p:grpSpPr>
          <a:xfrm rot="-5400000" flipH="1">
            <a:off x="1014983" y="238830"/>
            <a:ext cx="357454" cy="956304"/>
            <a:chOff x="357713" y="600975"/>
            <a:chExt cx="357454" cy="956304"/>
          </a:xfrm>
        </p:grpSpPr>
        <p:sp>
          <p:nvSpPr>
            <p:cNvPr id="2007" name="Google Shape;2007;p4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79" name="Google Shape;2079;p4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107" name="Google Shape;2107;p4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2136" name="Google Shape;2136;p4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2" name="Google Shape;2162;p44"/>
          <p:cNvSpPr/>
          <p:nvPr/>
        </p:nvSpPr>
        <p:spPr>
          <a:xfrm>
            <a:off x="715550" y="29251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2166" name="Google Shape;2166;p4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2194" name="Google Shape;2194;p4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195" name="Google Shape;2195;p46"/>
          <p:cNvPicPr preferRelativeResize="0"/>
          <p:nvPr/>
        </p:nvPicPr>
        <p:blipFill>
          <a:blip r:embed="rId3">
            <a:alphaModFix/>
          </a:blip>
          <a:stretch>
            <a:fillRect/>
          </a:stretch>
        </p:blipFill>
        <p:spPr>
          <a:xfrm rot="150349" flipH="1">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419162"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2218" name="Google Shape;2218;p4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2" name="Google Shape;2222;p47"/>
          <p:cNvGrpSpPr/>
          <p:nvPr/>
        </p:nvGrpSpPr>
        <p:grpSpPr>
          <a:xfrm rot="10800000" flipH="1">
            <a:off x="357713" y="3259593"/>
            <a:ext cx="357454" cy="956304"/>
            <a:chOff x="357713" y="600975"/>
            <a:chExt cx="357454" cy="956304"/>
          </a:xfrm>
        </p:grpSpPr>
        <p:sp>
          <p:nvSpPr>
            <p:cNvPr id="2223" name="Google Shape;2223;p4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7" name="Google Shape;2227;p47"/>
          <p:cNvGrpSpPr/>
          <p:nvPr/>
        </p:nvGrpSpPr>
        <p:grpSpPr>
          <a:xfrm rot="10800000" flipH="1">
            <a:off x="5872083" y="4723023"/>
            <a:ext cx="793256" cy="182899"/>
            <a:chOff x="2685575" y="2835950"/>
            <a:chExt cx="433000" cy="99825"/>
          </a:xfrm>
        </p:grpSpPr>
        <p:sp>
          <p:nvSpPr>
            <p:cNvPr id="2228" name="Google Shape;2228;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47"/>
          <p:cNvGrpSpPr/>
          <p:nvPr/>
        </p:nvGrpSpPr>
        <p:grpSpPr>
          <a:xfrm rot="10800000" flipH="1">
            <a:off x="507239" y="4684974"/>
            <a:ext cx="2019176" cy="2019176"/>
            <a:chOff x="1943325" y="-220375"/>
            <a:chExt cx="1298672" cy="1298672"/>
          </a:xfrm>
        </p:grpSpPr>
        <p:sp>
          <p:nvSpPr>
            <p:cNvPr id="2233" name="Google Shape;2233;p4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7"/>
          <p:cNvGrpSpPr/>
          <p:nvPr/>
        </p:nvGrpSpPr>
        <p:grpSpPr>
          <a:xfrm rot="10800000" flipH="1">
            <a:off x="7907690" y="538242"/>
            <a:ext cx="1965289" cy="517060"/>
            <a:chOff x="3539975" y="3523525"/>
            <a:chExt cx="745925" cy="196250"/>
          </a:xfrm>
        </p:grpSpPr>
        <p:sp>
          <p:nvSpPr>
            <p:cNvPr id="2282" name="Google Shape;2282;p4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2300" name="Google Shape;2300;p4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48"/>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8">
  <p:cSld name="CUSTOM_3_1_1_1_1_1_1_1">
    <p:spTree>
      <p:nvGrpSpPr>
        <p:cNvPr id="1"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t="9" b="9"/>
          <a:stretch/>
        </p:blipFill>
        <p:spPr>
          <a:xfrm>
            <a:off x="0" y="1"/>
            <a:ext cx="9144002" cy="5143499"/>
          </a:xfrm>
          <a:prstGeom prst="rect">
            <a:avLst/>
          </a:prstGeom>
          <a:noFill/>
          <a:ln>
            <a:noFill/>
          </a:ln>
        </p:spPr>
      </p:pic>
      <p:grpSp>
        <p:nvGrpSpPr>
          <p:cNvPr id="2380" name="Google Shape;2380;p49"/>
          <p:cNvGrpSpPr/>
          <p:nvPr/>
        </p:nvGrpSpPr>
        <p:grpSpPr>
          <a:xfrm rot="-5400000" flipH="1">
            <a:off x="-2692775" y="2018671"/>
            <a:ext cx="4000413" cy="3175881"/>
            <a:chOff x="5207925" y="-1994879"/>
            <a:chExt cx="4000413" cy="3175881"/>
          </a:xfrm>
        </p:grpSpPr>
        <p:sp>
          <p:nvSpPr>
            <p:cNvPr id="2381" name="Google Shape;2381;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4" name="Google Shape;2384;p49"/>
          <p:cNvSpPr/>
          <p:nvPr/>
        </p:nvSpPr>
        <p:spPr>
          <a:xfrm>
            <a:off x="8515238" y="32213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1" name="Google Shape;2411;p4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2414" name="Google Shape;2414;p50"/>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15" name="Google Shape;2415;p50"/>
          <p:cNvSpPr txBox="1">
            <a:spLocks noGrp="1"/>
          </p:cNvSpPr>
          <p:nvPr>
            <p:ph type="subTitle" idx="1"/>
          </p:nvPr>
        </p:nvSpPr>
        <p:spPr>
          <a:xfrm>
            <a:off x="866275" y="1672187"/>
            <a:ext cx="3856500" cy="10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16" name="Google Shape;2416;p50"/>
          <p:cNvSpPr txBox="1"/>
          <p:nvPr/>
        </p:nvSpPr>
        <p:spPr>
          <a:xfrm>
            <a:off x="872400" y="3715100"/>
            <a:ext cx="3246900" cy="615600"/>
          </a:xfrm>
          <a:prstGeom prst="rect">
            <a:avLst/>
          </a:prstGeom>
          <a:noFill/>
          <a:ln>
            <a:noFill/>
          </a:ln>
        </p:spPr>
        <p:txBody>
          <a:bodyPr spcFirstLastPara="1" wrap="square" lIns="91425" tIns="182875" rIns="91425" bIns="91425" anchor="b" anchorCtr="0">
            <a:noAutofit/>
          </a:bodyPr>
          <a:lstStyle/>
          <a:p>
            <a:pPr marL="0" lvl="0" indent="0" algn="l" rtl="0">
              <a:lnSpc>
                <a:spcPct val="100000"/>
              </a:lnSpc>
              <a:spcBef>
                <a:spcPts val="300"/>
              </a:spcBef>
              <a:spcAft>
                <a:spcPts val="0"/>
              </a:spcAft>
              <a:buNone/>
            </a:pPr>
            <a:r>
              <a:rPr lang="en" sz="1100" b="1">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lang="en" sz="1100" b="1">
                <a:solidFill>
                  <a:schemeClr val="lt1"/>
                </a:solidFill>
                <a:uFill>
                  <a:noFill/>
                </a:uFill>
                <a:latin typeface="Bai Jamjuree"/>
                <a:ea typeface="Bai Jamjuree"/>
                <a:cs typeface="Bai Jamjuree"/>
                <a:sym typeface="Bai Jamjuree"/>
                <a:hlinkClick r:id="rId3">
                  <a:extLst>
                    <a:ext uri="{A12FA001-AC4F-418D-AE19-62706E023703}">
                      <ahyp:hlinkClr xmlns:ahyp="http://schemas.microsoft.com/office/drawing/2018/hyperlinkcolor" val="tx"/>
                    </a:ext>
                  </a:extLst>
                </a:hlinkClick>
              </a:rPr>
              <a:t>Slidesgo</a:t>
            </a:r>
            <a:r>
              <a:rPr lang="en" sz="1100">
                <a:solidFill>
                  <a:schemeClr val="lt1"/>
                </a:solidFill>
                <a:latin typeface="Bai Jamjuree"/>
                <a:ea typeface="Bai Jamjuree"/>
                <a:cs typeface="Bai Jamjuree"/>
                <a:sym typeface="Bai Jamjuree"/>
              </a:rPr>
              <a:t>, and includes icons by </a:t>
            </a:r>
            <a:r>
              <a:rPr lang="en" sz="1100" b="1">
                <a:solidFill>
                  <a:schemeClr val="lt1"/>
                </a:solidFill>
                <a:uFill>
                  <a:noFill/>
                </a:uFill>
                <a:latin typeface="Bai Jamjuree"/>
                <a:ea typeface="Bai Jamjuree"/>
                <a:cs typeface="Bai Jamjuree"/>
                <a:sym typeface="Bai Jamjuree"/>
                <a:hlinkClick r:id="rId4">
                  <a:extLst>
                    <a:ext uri="{A12FA001-AC4F-418D-AE19-62706E023703}">
                      <ahyp:hlinkClr xmlns:ahyp="http://schemas.microsoft.com/office/drawing/2018/hyperlinkcolor" val="tx"/>
                    </a:ext>
                  </a:extLst>
                </a:hlinkClick>
              </a:rPr>
              <a:t>Flaticon</a:t>
            </a:r>
            <a:r>
              <a:rPr lang="en" sz="1100" b="1">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lang="en" sz="1100" b="1">
                <a:solidFill>
                  <a:schemeClr val="lt1"/>
                </a:solidFill>
                <a:uFill>
                  <a:noFill/>
                </a:uFill>
                <a:latin typeface="Bai Jamjuree"/>
                <a:ea typeface="Bai Jamjuree"/>
                <a:cs typeface="Bai Jamjuree"/>
                <a:sym typeface="Bai Jamjuree"/>
                <a:hlinkClick r:id="rId5">
                  <a:extLst>
                    <a:ext uri="{A12FA001-AC4F-418D-AE19-62706E023703}">
                      <ahyp:hlinkClr xmlns:ahyp="http://schemas.microsoft.com/office/drawing/2018/hyperlinkcolor" val="tx"/>
                    </a:ext>
                  </a:extLst>
                </a:hlinkClick>
              </a:rPr>
              <a:t>Freepik</a:t>
            </a:r>
            <a:endParaRPr sz="1100" b="1">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0"/>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80"/>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581"/>
        <p:cNvGrpSpPr/>
        <p:nvPr/>
      </p:nvGrpSpPr>
      <p:grpSpPr>
        <a:xfrm>
          <a:off x="0" y="0"/>
          <a:ext cx="0" cy="0"/>
          <a:chOff x="0" y="0"/>
          <a:chExt cx="0" cy="0"/>
        </a:xfrm>
      </p:grpSpPr>
      <p:sp>
        <p:nvSpPr>
          <p:cNvPr id="2582" name="Google Shape;2582;p5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8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95" name="Google Shape;295;p7"/>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solidFill>
                  <a:schemeClr val="lt1"/>
                </a:solidFill>
              </a:defRPr>
            </a:lvl1pPr>
            <a:lvl2pPr marL="914400" lvl="1" indent="-317500">
              <a:spcBef>
                <a:spcPts val="0"/>
              </a:spcBef>
              <a:spcAft>
                <a:spcPts val="0"/>
              </a:spcAft>
              <a:buClr>
                <a:schemeClr val="lt1"/>
              </a:buClr>
              <a:buSzPts val="1400"/>
              <a:buFont typeface="Anaheim"/>
              <a:buChar char="○"/>
              <a:defRPr sz="1200">
                <a:solidFill>
                  <a:schemeClr val="lt1"/>
                </a:solidFill>
              </a:defRPr>
            </a:lvl2pPr>
            <a:lvl3pPr marL="1371600" lvl="2" indent="-317500">
              <a:spcBef>
                <a:spcPts val="0"/>
              </a:spcBef>
              <a:spcAft>
                <a:spcPts val="0"/>
              </a:spcAft>
              <a:buClr>
                <a:schemeClr val="lt1"/>
              </a:buClr>
              <a:buSzPts val="1400"/>
              <a:buFont typeface="Anaheim"/>
              <a:buChar char="■"/>
              <a:defRPr sz="1200">
                <a:solidFill>
                  <a:schemeClr val="lt1"/>
                </a:solidFill>
              </a:defRPr>
            </a:lvl3pPr>
            <a:lvl4pPr marL="1828800" lvl="3" indent="-317500">
              <a:spcBef>
                <a:spcPts val="0"/>
              </a:spcBef>
              <a:spcAft>
                <a:spcPts val="0"/>
              </a:spcAft>
              <a:buClr>
                <a:schemeClr val="lt1"/>
              </a:buClr>
              <a:buSzPts val="1400"/>
              <a:buFont typeface="Anaheim"/>
              <a:buChar char="●"/>
              <a:defRPr sz="1200">
                <a:solidFill>
                  <a:schemeClr val="lt1"/>
                </a:solidFill>
              </a:defRPr>
            </a:lvl4pPr>
            <a:lvl5pPr marL="2286000" lvl="4" indent="-317500">
              <a:spcBef>
                <a:spcPts val="0"/>
              </a:spcBef>
              <a:spcAft>
                <a:spcPts val="0"/>
              </a:spcAft>
              <a:buClr>
                <a:schemeClr val="lt1"/>
              </a:buClr>
              <a:buSzPts val="1400"/>
              <a:buFont typeface="Anaheim"/>
              <a:buChar char="○"/>
              <a:defRPr sz="1200">
                <a:solidFill>
                  <a:schemeClr val="lt1"/>
                </a:solidFill>
              </a:defRPr>
            </a:lvl5pPr>
            <a:lvl6pPr marL="2743200" lvl="5" indent="-317500">
              <a:spcBef>
                <a:spcPts val="0"/>
              </a:spcBef>
              <a:spcAft>
                <a:spcPts val="0"/>
              </a:spcAft>
              <a:buClr>
                <a:schemeClr val="lt1"/>
              </a:buClr>
              <a:buSzPts val="1400"/>
              <a:buFont typeface="Anaheim"/>
              <a:buChar char="■"/>
              <a:defRPr sz="1200">
                <a:solidFill>
                  <a:schemeClr val="lt1"/>
                </a:solidFill>
              </a:defRPr>
            </a:lvl6pPr>
            <a:lvl7pPr marL="3200400" lvl="6" indent="-317500">
              <a:spcBef>
                <a:spcPts val="0"/>
              </a:spcBef>
              <a:spcAft>
                <a:spcPts val="0"/>
              </a:spcAft>
              <a:buClr>
                <a:schemeClr val="lt1"/>
              </a:buClr>
              <a:buSzPts val="1400"/>
              <a:buFont typeface="Anaheim"/>
              <a:buChar char="●"/>
              <a:defRPr sz="1200">
                <a:solidFill>
                  <a:schemeClr val="lt1"/>
                </a:solidFill>
              </a:defRPr>
            </a:lvl7pPr>
            <a:lvl8pPr marL="3657600" lvl="7" indent="-317500">
              <a:spcBef>
                <a:spcPts val="0"/>
              </a:spcBef>
              <a:spcAft>
                <a:spcPts val="0"/>
              </a:spcAft>
              <a:buClr>
                <a:schemeClr val="lt1"/>
              </a:buClr>
              <a:buSzPts val="1400"/>
              <a:buFont typeface="Anaheim"/>
              <a:buChar char="○"/>
              <a:defRPr sz="1200">
                <a:solidFill>
                  <a:schemeClr val="lt1"/>
                </a:solidFill>
              </a:defRPr>
            </a:lvl8pPr>
            <a:lvl9pPr marL="4114800" lvl="8" indent="-317500">
              <a:spcBef>
                <a:spcPts val="0"/>
              </a:spcBef>
              <a:spcAft>
                <a:spcPts val="0"/>
              </a:spcAft>
              <a:buClr>
                <a:schemeClr val="lt1"/>
              </a:buClr>
              <a:buSzPts val="1400"/>
              <a:buFont typeface="Anaheim"/>
              <a:buChar char="■"/>
              <a:defRPr sz="1200">
                <a:solidFill>
                  <a:schemeClr val="lt1"/>
                </a:solidFill>
              </a:defRPr>
            </a:lvl9pPr>
          </a:lstStyle>
          <a:p>
            <a:endParaRPr/>
          </a:p>
        </p:txBody>
      </p:sp>
      <p:sp>
        <p:nvSpPr>
          <p:cNvPr id="296" name="Google Shape;296;p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97" name="Google Shape;297;p7"/>
          <p:cNvPicPr preferRelativeResize="0"/>
          <p:nvPr/>
        </p:nvPicPr>
        <p:blipFill rotWithShape="1">
          <a:blip r:embed="rId3">
            <a:alphaModFix/>
          </a:blip>
          <a:srcRect l="228" r="238"/>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7"/>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375" name="Google Shape;375;p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4"/>
        <p:cNvGrpSpPr/>
        <p:nvPr/>
      </p:nvGrpSpPr>
      <p:grpSpPr>
        <a:xfrm>
          <a:off x="0" y="0"/>
          <a:ext cx="0" cy="0"/>
          <a:chOff x="0" y="0"/>
          <a:chExt cx="0" cy="0"/>
        </a:xfrm>
      </p:grpSpPr>
      <p:sp>
        <p:nvSpPr>
          <p:cNvPr id="465" name="Google Shape;465;p10"/>
          <p:cNvSpPr txBox="1">
            <a:spLocks noGrp="1"/>
          </p:cNvSpPr>
          <p:nvPr>
            <p:ph type="body" idx="1"/>
          </p:nvPr>
        </p:nvSpPr>
        <p:spPr>
          <a:xfrm>
            <a:off x="1096550" y="1135950"/>
            <a:ext cx="4466700" cy="1516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a:endParaRPr/>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xmlns:mc="http://schemas.openxmlformats.org/markup-compatibility/2006">
    <mc:Choice xmlns:p14="http://schemas.microsoft.com/office/powerpoint/2010/main" Requires="p14">
      <p:transition spd="med" p14:dur="600">
        <p:fade thruBlk="1"/>
      </p:transition>
    </mc:Choice>
    <mc:Fallback>
      <p:transition spd="med">
        <p:fade thruBlk="1"/>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577"/>
        <p:cNvGrpSpPr/>
        <p:nvPr/>
      </p:nvGrpSpPr>
      <p:grpSpPr>
        <a:xfrm>
          <a:off x="0" y="0"/>
          <a:ext cx="0" cy="0"/>
          <a:chOff x="0" y="0"/>
          <a:chExt cx="0" cy="0"/>
        </a:xfrm>
      </p:grpSpPr>
      <p:sp>
        <p:nvSpPr>
          <p:cNvPr id="2578" name="Google Shape;2578;p5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579" name="Google Shape;2579;p5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9" r:id="rId1"/>
    <p:sldLayoutId id="2147483700" r:id="rId2"/>
  </p:sldLayoutIdLst>
  <mc:AlternateContent xmlns:mc="http://schemas.openxmlformats.org/markup-compatibility/2006">
    <mc:Choice xmlns:p14="http://schemas.microsoft.com/office/powerpoint/2010/main" Requires="p14">
      <p:transition spd="med" p14:dur="600">
        <p:fade thruBlk="1"/>
      </p:transition>
    </mc:Choice>
    <mc:Fallback>
      <p:transition spd="med">
        <p:fade thruBlk="1"/>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583"/>
        <p:cNvGrpSpPr/>
        <p:nvPr/>
      </p:nvGrpSpPr>
      <p:grpSpPr>
        <a:xfrm>
          <a:off x="0" y="0"/>
          <a:ext cx="0" cy="0"/>
          <a:chOff x="0" y="0"/>
          <a:chExt cx="0" cy="0"/>
        </a:xfrm>
      </p:grpSpPr>
      <p:sp>
        <p:nvSpPr>
          <p:cNvPr id="2584" name="Google Shape;2584;p5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85" name="Google Shape;2585;p5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6.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46.xml"/><Relationship Id="rId5" Type="http://schemas.openxmlformats.org/officeDocument/2006/relationships/image" Target="../media/image28.jpe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4190542" y="1590862"/>
            <a:ext cx="4191767" cy="1237289"/>
          </a:xfrm>
          <a:prstGeom prst="rect">
            <a:avLst/>
          </a:prstGeom>
        </p:spPr>
        <p:txBody>
          <a:bodyPr spcFirstLastPara="1" wrap="square" lIns="91425" tIns="0" rIns="91425" bIns="91425" anchor="t" anchorCtr="0">
            <a:noAutofit/>
          </a:bodyPr>
          <a:lstStyle/>
          <a:p>
            <a:pPr>
              <a:spcAft>
                <a:spcPts val="200"/>
              </a:spcAft>
            </a:pPr>
            <a:r>
              <a:rPr lang="en" sz="3600">
                <a:solidFill>
                  <a:schemeClr val="dk2"/>
                </a:solidFill>
              </a:rPr>
              <a:t>MOVIE RECOMMENDER SYSTEMS</a:t>
            </a:r>
          </a:p>
        </p:txBody>
      </p:sp>
      <p:cxnSp>
        <p:nvCxnSpPr>
          <p:cNvPr id="2594" name="Google Shape;2594;p58"/>
          <p:cNvCxnSpPr/>
          <p:nvPr/>
        </p:nvCxnSpPr>
        <p:spPr>
          <a:xfrm>
            <a:off x="3895749" y="3141684"/>
            <a:ext cx="5000223" cy="0"/>
          </a:xfrm>
          <a:prstGeom prst="straightConnector1">
            <a:avLst/>
          </a:prstGeom>
          <a:noFill/>
          <a:ln w="9525" cap="flat" cmpd="sng">
            <a:solidFill>
              <a:schemeClr val="lt1"/>
            </a:solidFill>
            <a:prstDash val="solid"/>
            <a:round/>
            <a:headEnd type="none" w="med" len="med"/>
            <a:tailEnd type="none" w="med" len="med"/>
          </a:ln>
        </p:spPr>
      </p:cxnSp>
      <p:pic>
        <p:nvPicPr>
          <p:cNvPr id="2" name="Picture 2" descr="Logo, company name&#10;&#10;Description automatically generated">
            <a:extLst>
              <a:ext uri="{FF2B5EF4-FFF2-40B4-BE49-F238E27FC236}">
                <a16:creationId xmlns:a16="http://schemas.microsoft.com/office/drawing/2014/main" id="{5A275C63-D4D7-1D68-C402-B02AEB89EC13}"/>
              </a:ext>
            </a:extLst>
          </p:cNvPr>
          <p:cNvPicPr>
            <a:picLocks noChangeAspect="1"/>
          </p:cNvPicPr>
          <p:nvPr/>
        </p:nvPicPr>
        <p:blipFill>
          <a:blip r:embed="rId3"/>
          <a:stretch>
            <a:fillRect/>
          </a:stretch>
        </p:blipFill>
        <p:spPr>
          <a:xfrm>
            <a:off x="95956" y="48042"/>
            <a:ext cx="2136422" cy="1371472"/>
          </a:xfrm>
          <a:prstGeom prst="rect">
            <a:avLst/>
          </a:prstGeom>
        </p:spPr>
      </p:pic>
      <p:sp>
        <p:nvSpPr>
          <p:cNvPr id="5" name="TextBox 4">
            <a:extLst>
              <a:ext uri="{FF2B5EF4-FFF2-40B4-BE49-F238E27FC236}">
                <a16:creationId xmlns:a16="http://schemas.microsoft.com/office/drawing/2014/main" id="{98956851-C1DD-1617-AEEA-0B51677F3C42}"/>
              </a:ext>
            </a:extLst>
          </p:cNvPr>
          <p:cNvSpPr txBox="1"/>
          <p:nvPr/>
        </p:nvSpPr>
        <p:spPr>
          <a:xfrm>
            <a:off x="1086555" y="1192388"/>
            <a:ext cx="255411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solidFill>
                <a:schemeClr val="bg1"/>
              </a:solidFill>
            </a:endParaRPr>
          </a:p>
          <a:p>
            <a:endParaRPr lang="en-US">
              <a:solidFill>
                <a:schemeClr val="bg1"/>
              </a:solidFill>
            </a:endParaRPr>
          </a:p>
          <a:p>
            <a:r>
              <a:rPr lang="en-US">
                <a:solidFill>
                  <a:schemeClr val="bg1"/>
                </a:solidFill>
              </a:rPr>
              <a:t>Team Members</a:t>
            </a:r>
          </a:p>
          <a:p>
            <a:endParaRPr lang="en-US">
              <a:solidFill>
                <a:schemeClr val="bg1"/>
              </a:solidFill>
            </a:endParaRPr>
          </a:p>
          <a:p>
            <a:pPr>
              <a:lnSpc>
                <a:spcPct val="150000"/>
              </a:lnSpc>
            </a:pPr>
            <a:r>
              <a:rPr lang="en-US" err="1">
                <a:solidFill>
                  <a:schemeClr val="bg1"/>
                </a:solidFill>
              </a:rPr>
              <a:t>Koukuntla</a:t>
            </a:r>
            <a:r>
              <a:rPr lang="en-US">
                <a:solidFill>
                  <a:schemeClr val="bg1"/>
                </a:solidFill>
              </a:rPr>
              <a:t> Komal Reddy</a:t>
            </a:r>
          </a:p>
          <a:p>
            <a:pPr>
              <a:lnSpc>
                <a:spcPct val="150000"/>
              </a:lnSpc>
            </a:pPr>
            <a:r>
              <a:rPr lang="en-US" err="1">
                <a:solidFill>
                  <a:schemeClr val="bg1"/>
                </a:solidFill>
              </a:rPr>
              <a:t>Chalumuri</a:t>
            </a:r>
            <a:r>
              <a:rPr lang="en-US">
                <a:solidFill>
                  <a:schemeClr val="bg1"/>
                </a:solidFill>
              </a:rPr>
              <a:t> Harshitha</a:t>
            </a:r>
          </a:p>
          <a:p>
            <a:pPr>
              <a:lnSpc>
                <a:spcPct val="150000"/>
              </a:lnSpc>
            </a:pPr>
            <a:r>
              <a:rPr lang="en-US" err="1">
                <a:solidFill>
                  <a:schemeClr val="bg1"/>
                </a:solidFill>
              </a:rPr>
              <a:t>Chintada</a:t>
            </a:r>
            <a:r>
              <a:rPr lang="en-US">
                <a:solidFill>
                  <a:schemeClr val="bg1"/>
                </a:solidFill>
              </a:rPr>
              <a:t> Jagan Mohan Rao </a:t>
            </a:r>
            <a:r>
              <a:rPr lang="en-US" err="1">
                <a:solidFill>
                  <a:schemeClr val="bg1"/>
                </a:solidFill>
              </a:rPr>
              <a:t>Koppaka</a:t>
            </a:r>
            <a:r>
              <a:rPr lang="en-US">
                <a:solidFill>
                  <a:schemeClr val="bg1"/>
                </a:solidFill>
              </a:rPr>
              <a:t> Yeswanth </a:t>
            </a:r>
          </a:p>
          <a:p>
            <a:pPr>
              <a:lnSpc>
                <a:spcPct val="150000"/>
              </a:lnSpc>
            </a:pPr>
            <a:r>
              <a:rPr lang="en-US" err="1">
                <a:solidFill>
                  <a:schemeClr val="bg1"/>
                </a:solidFill>
              </a:rPr>
              <a:t>Kalapala</a:t>
            </a:r>
            <a:r>
              <a:rPr lang="en-US">
                <a:solidFill>
                  <a:schemeClr val="bg1"/>
                </a:solidFill>
              </a:rPr>
              <a:t> Venkata Surya Teja</a:t>
            </a:r>
          </a:p>
          <a:p>
            <a:pPr>
              <a:lnSpc>
                <a:spcPct val="150000"/>
              </a:lnSpc>
            </a:pPr>
            <a:r>
              <a:rPr lang="en-US">
                <a:solidFill>
                  <a:schemeClr val="bg1"/>
                </a:solidFill>
              </a:rPr>
              <a:t>Asif Ahmad Najar</a:t>
            </a:r>
          </a:p>
          <a:p>
            <a:br>
              <a:rPr lang="en-US"/>
            </a:br>
            <a:endParaRPr lang="en-US"/>
          </a:p>
          <a:p>
            <a:pPr marL="342900" indent="-342900">
              <a:buAutoNum type="arabicPeriod"/>
            </a:pPr>
            <a:endParaRPr lang="en-US">
              <a:solidFill>
                <a:schemeClr val="bg1"/>
              </a:solidFill>
            </a:endParaRPr>
          </a:p>
        </p:txBody>
      </p:sp>
      <p:cxnSp>
        <p:nvCxnSpPr>
          <p:cNvPr id="6" name="Straight Arrow Connector 5">
            <a:extLst>
              <a:ext uri="{FF2B5EF4-FFF2-40B4-BE49-F238E27FC236}">
                <a16:creationId xmlns:a16="http://schemas.microsoft.com/office/drawing/2014/main" id="{C11E41C9-0C46-1333-EB6C-0281FFB0DE57}"/>
              </a:ext>
            </a:extLst>
          </p:cNvPr>
          <p:cNvCxnSpPr/>
          <p:nvPr/>
        </p:nvCxnSpPr>
        <p:spPr>
          <a:xfrm flipV="1">
            <a:off x="1185134" y="2011438"/>
            <a:ext cx="1224844" cy="2823"/>
          </a:xfrm>
          <a:prstGeom prst="straightConnector1">
            <a:avLst/>
          </a:prstGeom>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273274DA-B3E8-4F84-3AAC-EDD67733EBA7}"/>
              </a:ext>
            </a:extLst>
          </p:cNvPr>
          <p:cNvCxnSpPr>
            <a:cxnSpLocks/>
          </p:cNvCxnSpPr>
          <p:nvPr/>
        </p:nvCxnSpPr>
        <p:spPr>
          <a:xfrm>
            <a:off x="4628082" y="3566483"/>
            <a:ext cx="646289" cy="4233"/>
          </a:xfrm>
          <a:prstGeom prst="straightConnector1">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5402DC72-62D4-870F-C549-749B0F0E61E3}"/>
              </a:ext>
            </a:extLst>
          </p:cNvPr>
          <p:cNvSpPr txBox="1"/>
          <p:nvPr/>
        </p:nvSpPr>
        <p:spPr>
          <a:xfrm>
            <a:off x="4526844" y="3196872"/>
            <a:ext cx="318769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cs typeface="Segoe UI"/>
              </a:rPr>
              <a:t>Mentors​</a:t>
            </a:r>
          </a:p>
          <a:p>
            <a:endParaRPr lang="en-US">
              <a:solidFill>
                <a:srgbClr val="FFFFFF"/>
              </a:solidFill>
              <a:cs typeface="Segoe UI"/>
            </a:endParaRPr>
          </a:p>
          <a:p>
            <a:r>
              <a:rPr lang="en-US">
                <a:solidFill>
                  <a:srgbClr val="FFFFFF"/>
                </a:solidFill>
                <a:cs typeface="Segoe UI"/>
              </a:rPr>
              <a:t>Kanav Bansal​ (Chief Data Scientist)</a:t>
            </a:r>
          </a:p>
          <a:p>
            <a:r>
              <a:rPr lang="en-US">
                <a:solidFill>
                  <a:srgbClr val="FFFFFF"/>
                </a:solidFill>
                <a:cs typeface="Segoe UI"/>
              </a:rPr>
              <a:t>Vijit Singh (Mentor)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6" name="TextBox 5">
            <a:extLst>
              <a:ext uri="{FF2B5EF4-FFF2-40B4-BE49-F238E27FC236}">
                <a16:creationId xmlns:a16="http://schemas.microsoft.com/office/drawing/2014/main" id="{5E123BAD-C0B5-F9A7-4E46-239356E7919A}"/>
              </a:ext>
            </a:extLst>
          </p:cNvPr>
          <p:cNvSpPr txBox="1"/>
          <p:nvPr/>
        </p:nvSpPr>
        <p:spPr>
          <a:xfrm rot="10800000" flipV="1">
            <a:off x="752121" y="1069870"/>
            <a:ext cx="76397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roboto"/>
              </a:rPr>
              <a:t>The algorithm recommends products that are </a:t>
            </a:r>
            <a:r>
              <a:rPr lang="en-US" b="1">
                <a:solidFill>
                  <a:schemeClr val="bg1"/>
                </a:solidFill>
                <a:ea typeface="roboto"/>
              </a:rPr>
              <a:t>similar</a:t>
            </a:r>
            <a:r>
              <a:rPr lang="en-US">
                <a:solidFill>
                  <a:schemeClr val="bg1"/>
                </a:solidFill>
                <a:ea typeface="roboto"/>
              </a:rPr>
              <a:t> to the ones that a user has liked in the </a:t>
            </a:r>
            <a:r>
              <a:rPr lang="en-US" b="1">
                <a:solidFill>
                  <a:schemeClr val="bg1"/>
                </a:solidFill>
                <a:ea typeface="roboto"/>
              </a:rPr>
              <a:t>past</a:t>
            </a:r>
            <a:r>
              <a:rPr lang="en-US">
                <a:solidFill>
                  <a:schemeClr val="bg1"/>
                </a:solidFill>
                <a:ea typeface="roboto"/>
              </a:rPr>
              <a:t>.</a:t>
            </a:r>
            <a:endParaRPr lang="en-US">
              <a:solidFill>
                <a:schemeClr val="bg1"/>
              </a:solidFill>
            </a:endParaRPr>
          </a:p>
        </p:txBody>
      </p:sp>
      <p:sp>
        <p:nvSpPr>
          <p:cNvPr id="8" name="TextBox 7">
            <a:extLst>
              <a:ext uri="{FF2B5EF4-FFF2-40B4-BE49-F238E27FC236}">
                <a16:creationId xmlns:a16="http://schemas.microsoft.com/office/drawing/2014/main" id="{1D6771F9-DDDB-92A1-4EE8-B7F493E69EF4}"/>
              </a:ext>
            </a:extLst>
          </p:cNvPr>
          <p:cNvSpPr txBox="1"/>
          <p:nvPr/>
        </p:nvSpPr>
        <p:spPr>
          <a:xfrm>
            <a:off x="712610" y="507999"/>
            <a:ext cx="691444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Content  based Recommendation System</a:t>
            </a:r>
            <a:endParaRPr lang="en-US">
              <a:solidFill>
                <a:schemeClr val="bg1"/>
              </a:solidFill>
            </a:endParaRPr>
          </a:p>
          <a:p>
            <a:pPr algn="l"/>
            <a:endParaRPr lang="en-US"/>
          </a:p>
        </p:txBody>
      </p:sp>
      <p:pic>
        <p:nvPicPr>
          <p:cNvPr id="12" name="Picture 13" descr="Diagram&#10;&#10;Description automatically generated">
            <a:extLst>
              <a:ext uri="{FF2B5EF4-FFF2-40B4-BE49-F238E27FC236}">
                <a16:creationId xmlns:a16="http://schemas.microsoft.com/office/drawing/2014/main" id="{CC582D8E-4B57-A6D3-4394-B0650D0F8141}"/>
              </a:ext>
            </a:extLst>
          </p:cNvPr>
          <p:cNvPicPr>
            <a:picLocks noChangeAspect="1"/>
          </p:cNvPicPr>
          <p:nvPr/>
        </p:nvPicPr>
        <p:blipFill>
          <a:blip r:embed="rId3"/>
          <a:stretch>
            <a:fillRect/>
          </a:stretch>
        </p:blipFill>
        <p:spPr>
          <a:xfrm>
            <a:off x="2854678" y="1682299"/>
            <a:ext cx="2743200" cy="2907792"/>
          </a:xfrm>
          <a:prstGeom prst="rect">
            <a:avLst/>
          </a:prstGeom>
        </p:spPr>
      </p:pic>
      <p:sp>
        <p:nvSpPr>
          <p:cNvPr id="14" name="TextBox 13">
            <a:extLst>
              <a:ext uri="{FF2B5EF4-FFF2-40B4-BE49-F238E27FC236}">
                <a16:creationId xmlns:a16="http://schemas.microsoft.com/office/drawing/2014/main" id="{3AB88578-E3D3-EEFE-8851-C58D4E875DF8}"/>
              </a:ext>
            </a:extLst>
          </p:cNvPr>
          <p:cNvSpPr txBox="1"/>
          <p:nvPr/>
        </p:nvSpPr>
        <p:spPr>
          <a:xfrm>
            <a:off x="6088944" y="1897944"/>
            <a:ext cx="242005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Here we recommend according to the content which user has/had been interested in</a:t>
            </a:r>
          </a:p>
          <a:p>
            <a:r>
              <a:rPr lang="en-US">
                <a:solidFill>
                  <a:schemeClr val="bg1"/>
                </a:solidFill>
              </a:rPr>
              <a:t>Hence we need a technique which analyses the content </a:t>
            </a:r>
            <a:r>
              <a:rPr lang="en-IN">
                <a:solidFill>
                  <a:schemeClr val="bg1"/>
                </a:solidFill>
              </a:rPr>
              <a:t>, </a:t>
            </a:r>
            <a:r>
              <a:rPr lang="en-US">
                <a:solidFill>
                  <a:schemeClr val="bg1"/>
                </a:solidFill>
              </a:rPr>
              <a:t>in other sense text </a:t>
            </a:r>
          </a:p>
        </p:txBody>
      </p:sp>
    </p:spTree>
    <p:extLst>
      <p:ext uri="{BB962C8B-B14F-4D97-AF65-F5344CB8AC3E}">
        <p14:creationId xmlns:p14="http://schemas.microsoft.com/office/powerpoint/2010/main" val="770278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3" name="Title 2">
            <a:extLst>
              <a:ext uri="{FF2B5EF4-FFF2-40B4-BE49-F238E27FC236}">
                <a16:creationId xmlns:a16="http://schemas.microsoft.com/office/drawing/2014/main" id="{A920FD26-668C-E306-BC31-99B5A47EE304}"/>
              </a:ext>
            </a:extLst>
          </p:cNvPr>
          <p:cNvSpPr>
            <a:spLocks noGrp="1"/>
          </p:cNvSpPr>
          <p:nvPr>
            <p:ph type="title"/>
          </p:nvPr>
        </p:nvSpPr>
        <p:spPr/>
        <p:txBody>
          <a:bodyPr/>
          <a:lstStyle/>
          <a:p>
            <a:r>
              <a:rPr lang="en-US"/>
              <a:t>Approach for content based recommendation system</a:t>
            </a:r>
          </a:p>
        </p:txBody>
      </p:sp>
      <p:sp>
        <p:nvSpPr>
          <p:cNvPr id="2" name="TextBox 1">
            <a:extLst>
              <a:ext uri="{FF2B5EF4-FFF2-40B4-BE49-F238E27FC236}">
                <a16:creationId xmlns:a16="http://schemas.microsoft.com/office/drawing/2014/main" id="{6B626CFB-D70C-AF2C-5E2E-5F825583C52C}"/>
              </a:ext>
            </a:extLst>
          </p:cNvPr>
          <p:cNvSpPr txBox="1"/>
          <p:nvPr/>
        </p:nvSpPr>
        <p:spPr>
          <a:xfrm>
            <a:off x="903110" y="1023055"/>
            <a:ext cx="6392333" cy="3174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3B8B02C0-A9C6-19C8-9AB7-A1885EF5585E}"/>
              </a:ext>
            </a:extLst>
          </p:cNvPr>
          <p:cNvSpPr txBox="1"/>
          <p:nvPr/>
        </p:nvSpPr>
        <p:spPr>
          <a:xfrm>
            <a:off x="769055" y="1023055"/>
            <a:ext cx="6095999" cy="35535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1300">
              <a:solidFill>
                <a:schemeClr val="bg1"/>
              </a:solidFill>
            </a:endParaRPr>
          </a:p>
        </p:txBody>
      </p:sp>
      <p:sp>
        <p:nvSpPr>
          <p:cNvPr id="5" name="TextBox 4">
            <a:extLst>
              <a:ext uri="{FF2B5EF4-FFF2-40B4-BE49-F238E27FC236}">
                <a16:creationId xmlns:a16="http://schemas.microsoft.com/office/drawing/2014/main" id="{27747728-6178-A688-D13B-8AB1D4E270B4}"/>
              </a:ext>
            </a:extLst>
          </p:cNvPr>
          <p:cNvSpPr txBox="1"/>
          <p:nvPr/>
        </p:nvSpPr>
        <p:spPr>
          <a:xfrm>
            <a:off x="769055" y="2003777"/>
            <a:ext cx="3746500" cy="27560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100">
                <a:solidFill>
                  <a:schemeClr val="bg1"/>
                </a:solidFill>
              </a:rPr>
              <a:t>The term frequency  is frequency measure of a word  in a document </a:t>
            </a:r>
          </a:p>
          <a:p>
            <a:pPr>
              <a:lnSpc>
                <a:spcPct val="150000"/>
              </a:lnSpc>
            </a:pPr>
            <a:r>
              <a:rPr lang="en-US" sz="1100">
                <a:solidFill>
                  <a:schemeClr val="bg1"/>
                </a:solidFill>
              </a:rPr>
              <a:t>Inverse document frequency</a:t>
            </a:r>
            <a:r>
              <a:rPr lang="en-US">
                <a:solidFill>
                  <a:srgbClr val="222222"/>
                </a:solidFill>
              </a:rPr>
              <a:t> </a:t>
            </a:r>
            <a:r>
              <a:rPr lang="en-US" sz="1100">
                <a:solidFill>
                  <a:schemeClr val="bg1"/>
                </a:solidFill>
              </a:rPr>
              <a:t>gives a numeric value of the importance of a word</a:t>
            </a:r>
          </a:p>
          <a:p>
            <a:pPr>
              <a:lnSpc>
                <a:spcPct val="150000"/>
              </a:lnSpc>
            </a:pPr>
            <a:r>
              <a:rPr lang="en-US" sz="1100">
                <a:solidFill>
                  <a:schemeClr val="bg1"/>
                </a:solidFill>
              </a:rPr>
              <a:t>The product of TF and IDF is the TF-IDF. TF-IDF is usually one of the best metrics to determine if a term is significant to a text. It represents the importance of a word in a particular document</a:t>
            </a:r>
          </a:p>
          <a:p>
            <a:pPr>
              <a:lnSpc>
                <a:spcPct val="150000"/>
              </a:lnSpc>
            </a:pPr>
            <a:endParaRPr lang="en-US" sz="1300">
              <a:solidFill>
                <a:schemeClr val="bg1"/>
              </a:solidFill>
            </a:endParaRPr>
          </a:p>
          <a:p>
            <a:pPr>
              <a:lnSpc>
                <a:spcPct val="150000"/>
              </a:lnSpc>
              <a:buChar char="•"/>
            </a:pPr>
            <a:endParaRPr lang="en-US" sz="1300">
              <a:solidFill>
                <a:schemeClr val="bg1"/>
              </a:solidFill>
            </a:endParaRPr>
          </a:p>
        </p:txBody>
      </p:sp>
      <p:sp>
        <p:nvSpPr>
          <p:cNvPr id="9" name="Rectangle: Rounded Corners 8">
            <a:extLst>
              <a:ext uri="{FF2B5EF4-FFF2-40B4-BE49-F238E27FC236}">
                <a16:creationId xmlns:a16="http://schemas.microsoft.com/office/drawing/2014/main" id="{9484CB49-3459-FF1D-7D1F-C0B6649E4E1A}"/>
              </a:ext>
            </a:extLst>
          </p:cNvPr>
          <p:cNvSpPr/>
          <p:nvPr/>
        </p:nvSpPr>
        <p:spPr>
          <a:xfrm>
            <a:off x="620889" y="2137833"/>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B51DB1-BE61-0D8E-229D-35F2862A6C1C}"/>
              </a:ext>
            </a:extLst>
          </p:cNvPr>
          <p:cNvSpPr/>
          <p:nvPr/>
        </p:nvSpPr>
        <p:spPr>
          <a:xfrm>
            <a:off x="620889" y="3203222"/>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6960878-B717-D557-F668-04DD0E8AA609}"/>
              </a:ext>
            </a:extLst>
          </p:cNvPr>
          <p:cNvSpPr/>
          <p:nvPr/>
        </p:nvSpPr>
        <p:spPr>
          <a:xfrm>
            <a:off x="620889" y="2695222"/>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43F8B8F-4159-A0EA-E141-1D271C0F3647}"/>
              </a:ext>
            </a:extLst>
          </p:cNvPr>
          <p:cNvSpPr txBox="1"/>
          <p:nvPr/>
        </p:nvSpPr>
        <p:spPr>
          <a:xfrm>
            <a:off x="5056012" y="1411817"/>
            <a:ext cx="4090810" cy="28337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000">
                <a:solidFill>
                  <a:schemeClr val="bg1"/>
                </a:solidFill>
                <a:latin typeface="-apple-system"/>
              </a:rPr>
              <a:t>Among all other </a:t>
            </a:r>
            <a:r>
              <a:rPr lang="en-US" sz="1000" err="1">
                <a:solidFill>
                  <a:schemeClr val="bg1"/>
                </a:solidFill>
                <a:latin typeface="-apple-system"/>
              </a:rPr>
              <a:t>vectorisation</a:t>
            </a:r>
            <a:r>
              <a:rPr lang="en-US" sz="1000">
                <a:solidFill>
                  <a:schemeClr val="bg1"/>
                </a:solidFill>
                <a:latin typeface="-apple-system"/>
              </a:rPr>
              <a:t> techniques like Bag of Words, Word2Vec,BERT </a:t>
            </a:r>
          </a:p>
          <a:p>
            <a:pPr>
              <a:lnSpc>
                <a:spcPct val="150000"/>
              </a:lnSpc>
            </a:pPr>
            <a:r>
              <a:rPr lang="en-US" sz="1000">
                <a:solidFill>
                  <a:schemeClr val="bg1"/>
                </a:solidFill>
                <a:latin typeface="-apple-system"/>
              </a:rPr>
              <a:t>We chose TF-IDF considering the following points</a:t>
            </a:r>
          </a:p>
          <a:p>
            <a:pPr>
              <a:lnSpc>
                <a:spcPct val="150000"/>
              </a:lnSpc>
            </a:pPr>
            <a:r>
              <a:rPr lang="en-US" sz="1000">
                <a:solidFill>
                  <a:schemeClr val="bg1"/>
                </a:solidFill>
              </a:rPr>
              <a:t>The key difference between bag of words and TF-IDF is that the former does not incorporate any sort of inverse document frequency (IDF)  and is only a frequency count (TF).</a:t>
            </a:r>
          </a:p>
          <a:p>
            <a:pPr>
              <a:lnSpc>
                <a:spcPct val="150000"/>
              </a:lnSpc>
            </a:pPr>
            <a:r>
              <a:rPr lang="en-US" sz="1000">
                <a:solidFill>
                  <a:schemeClr val="bg1"/>
                </a:solidFill>
              </a:rPr>
              <a:t>TF-IDF is a statistical measure that we can apply to terms in a document and then use that to form a vector whereas word2vec will produce a vector for a term and then more work may need to be done to convert that set of vectors into a singular vector or other format</a:t>
            </a:r>
          </a:p>
          <a:p>
            <a:pPr>
              <a:lnSpc>
                <a:spcPct val="150000"/>
              </a:lnSpc>
            </a:pPr>
            <a:r>
              <a:rPr lang="en-US" sz="1000">
                <a:solidFill>
                  <a:schemeClr val="bg1"/>
                </a:solidFill>
              </a:rPr>
              <a:t>BERT uses deep neural networks as part of its architecture which may be very expensive</a:t>
            </a:r>
          </a:p>
        </p:txBody>
      </p:sp>
      <p:sp>
        <p:nvSpPr>
          <p:cNvPr id="14" name="Rectangle: Rounded Corners 13">
            <a:extLst>
              <a:ext uri="{FF2B5EF4-FFF2-40B4-BE49-F238E27FC236}">
                <a16:creationId xmlns:a16="http://schemas.microsoft.com/office/drawing/2014/main" id="{13D3CC6C-809F-ED56-7112-6036866034C8}"/>
              </a:ext>
            </a:extLst>
          </p:cNvPr>
          <p:cNvSpPr/>
          <p:nvPr/>
        </p:nvSpPr>
        <p:spPr>
          <a:xfrm>
            <a:off x="4903611" y="1566334"/>
            <a:ext cx="98778" cy="7055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1897B23-20D9-02DD-CFCD-DBE96441D2F0}"/>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222222"/>
              </a:solidFill>
              <a:latin typeface="Lato"/>
              <a:ea typeface="Lato"/>
              <a:cs typeface="Lato"/>
            </a:endParaRPr>
          </a:p>
        </p:txBody>
      </p:sp>
      <p:sp>
        <p:nvSpPr>
          <p:cNvPr id="8" name="TextBox 7">
            <a:extLst>
              <a:ext uri="{FF2B5EF4-FFF2-40B4-BE49-F238E27FC236}">
                <a16:creationId xmlns:a16="http://schemas.microsoft.com/office/drawing/2014/main" id="{D94B621C-6388-EF04-34FF-48F004484EF4}"/>
              </a:ext>
            </a:extLst>
          </p:cNvPr>
          <p:cNvSpPr txBox="1"/>
          <p:nvPr/>
        </p:nvSpPr>
        <p:spPr>
          <a:xfrm>
            <a:off x="945444" y="1601611"/>
            <a:ext cx="349955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TF-IDF</a:t>
            </a:r>
          </a:p>
        </p:txBody>
      </p:sp>
      <p:sp>
        <p:nvSpPr>
          <p:cNvPr id="17" name="Rectangle: Rounded Corners 16">
            <a:extLst>
              <a:ext uri="{FF2B5EF4-FFF2-40B4-BE49-F238E27FC236}">
                <a16:creationId xmlns:a16="http://schemas.microsoft.com/office/drawing/2014/main" id="{17498647-154B-85B4-5737-43314CE58C1C}"/>
              </a:ext>
            </a:extLst>
          </p:cNvPr>
          <p:cNvSpPr/>
          <p:nvPr/>
        </p:nvSpPr>
        <p:spPr>
          <a:xfrm>
            <a:off x="4903611" y="2003779"/>
            <a:ext cx="98778" cy="7055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F4EC6C7A-07CB-6AAF-E217-0E9F4ED52962}"/>
              </a:ext>
            </a:extLst>
          </p:cNvPr>
          <p:cNvSpPr/>
          <p:nvPr/>
        </p:nvSpPr>
        <p:spPr>
          <a:xfrm>
            <a:off x="4981222" y="2236612"/>
            <a:ext cx="98778" cy="7055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5AB1C12-5FE4-A8B3-F9A0-363D0BAA09AA}"/>
              </a:ext>
            </a:extLst>
          </p:cNvPr>
          <p:cNvSpPr/>
          <p:nvPr/>
        </p:nvSpPr>
        <p:spPr>
          <a:xfrm>
            <a:off x="4981222" y="2949223"/>
            <a:ext cx="98778" cy="7055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0C5F6CF-C6D6-A753-B865-590421D2D37F}"/>
              </a:ext>
            </a:extLst>
          </p:cNvPr>
          <p:cNvSpPr/>
          <p:nvPr/>
        </p:nvSpPr>
        <p:spPr>
          <a:xfrm>
            <a:off x="4981222" y="3845278"/>
            <a:ext cx="98778" cy="7055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69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6" name="TextBox 5">
            <a:extLst>
              <a:ext uri="{FF2B5EF4-FFF2-40B4-BE49-F238E27FC236}">
                <a16:creationId xmlns:a16="http://schemas.microsoft.com/office/drawing/2014/main" id="{5E123BAD-C0B5-F9A7-4E46-239356E7919A}"/>
              </a:ext>
            </a:extLst>
          </p:cNvPr>
          <p:cNvSpPr txBox="1"/>
          <p:nvPr/>
        </p:nvSpPr>
        <p:spPr>
          <a:xfrm rot="10800000" flipV="1">
            <a:off x="752121" y="1069870"/>
            <a:ext cx="76397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roboto"/>
              </a:rPr>
              <a:t>Based on the combination of the user’s behavior and comparing and contrasting that with </a:t>
            </a:r>
            <a:r>
              <a:rPr lang="en-US" b="1">
                <a:solidFill>
                  <a:schemeClr val="bg1"/>
                </a:solidFill>
                <a:ea typeface="roboto"/>
              </a:rPr>
              <a:t>other users’ </a:t>
            </a:r>
            <a:r>
              <a:rPr lang="en-US">
                <a:solidFill>
                  <a:schemeClr val="bg1"/>
                </a:solidFill>
                <a:ea typeface="roboto"/>
              </a:rPr>
              <a:t>behavior in the database</a:t>
            </a:r>
            <a:endParaRPr lang="en-US">
              <a:solidFill>
                <a:schemeClr val="bg1"/>
              </a:solidFill>
            </a:endParaRPr>
          </a:p>
        </p:txBody>
      </p:sp>
      <p:sp>
        <p:nvSpPr>
          <p:cNvPr id="8" name="TextBox 7">
            <a:extLst>
              <a:ext uri="{FF2B5EF4-FFF2-40B4-BE49-F238E27FC236}">
                <a16:creationId xmlns:a16="http://schemas.microsoft.com/office/drawing/2014/main" id="{1D6771F9-DDDB-92A1-4EE8-B7F493E69EF4}"/>
              </a:ext>
            </a:extLst>
          </p:cNvPr>
          <p:cNvSpPr txBox="1"/>
          <p:nvPr/>
        </p:nvSpPr>
        <p:spPr>
          <a:xfrm>
            <a:off x="712610" y="507999"/>
            <a:ext cx="691444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Collaborative  based Recommendation System</a:t>
            </a:r>
            <a:endParaRPr lang="en-US">
              <a:solidFill>
                <a:schemeClr val="bg1"/>
              </a:solidFill>
            </a:endParaRPr>
          </a:p>
          <a:p>
            <a:pPr algn="l"/>
            <a:endParaRPr lang="en-US"/>
          </a:p>
        </p:txBody>
      </p:sp>
      <p:sp>
        <p:nvSpPr>
          <p:cNvPr id="14" name="TextBox 13">
            <a:extLst>
              <a:ext uri="{FF2B5EF4-FFF2-40B4-BE49-F238E27FC236}">
                <a16:creationId xmlns:a16="http://schemas.microsoft.com/office/drawing/2014/main" id="{3AB88578-E3D3-EEFE-8851-C58D4E875DF8}"/>
              </a:ext>
            </a:extLst>
          </p:cNvPr>
          <p:cNvSpPr txBox="1"/>
          <p:nvPr/>
        </p:nvSpPr>
        <p:spPr>
          <a:xfrm>
            <a:off x="5136444" y="2088444"/>
            <a:ext cx="338666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The concept in this case is to find similar movies instead of similar users and then recommending similar movies to that ‘A’ has had in his/her past preferences. This is executed by finding every pair of items that were rated/viewed/liked/clicked by the same user, then measuring the similarity of those rated/viewed/liked/clicked across all user who rated/viewed/liked/clicked both, and finally recommending them based on similarity scores</a:t>
            </a:r>
          </a:p>
        </p:txBody>
      </p:sp>
      <p:sp>
        <p:nvSpPr>
          <p:cNvPr id="2" name="TextBox 1">
            <a:extLst>
              <a:ext uri="{FF2B5EF4-FFF2-40B4-BE49-F238E27FC236}">
                <a16:creationId xmlns:a16="http://schemas.microsoft.com/office/drawing/2014/main" id="{C6E02277-424E-2658-7186-4A3490C9E8E7}"/>
              </a:ext>
            </a:extLst>
          </p:cNvPr>
          <p:cNvSpPr txBox="1"/>
          <p:nvPr/>
        </p:nvSpPr>
        <p:spPr>
          <a:xfrm>
            <a:off x="709789" y="2124427"/>
            <a:ext cx="385797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Lato"/>
                <a:cs typeface="Lato"/>
              </a:rPr>
              <a:t>The basic idea here is to find users that have </a:t>
            </a:r>
            <a:r>
              <a:rPr lang="en-US" b="1">
                <a:solidFill>
                  <a:schemeClr val="bg1"/>
                </a:solidFill>
                <a:ea typeface="Lato"/>
                <a:cs typeface="Lato"/>
              </a:rPr>
              <a:t>similar past preference patterns</a:t>
            </a:r>
            <a:r>
              <a:rPr lang="en-US">
                <a:solidFill>
                  <a:schemeClr val="bg1"/>
                </a:solidFill>
                <a:ea typeface="Lato"/>
                <a:cs typeface="Lato"/>
              </a:rPr>
              <a:t> as the user ‘A’ has had and then recommending him or her items liked by those similar users which ‘A’ has not encountered yet. This is achieved by making a matrix of items each user has clicked, viewed, rated depending upon the task at hand, and then computing the similarity score between the users and finally recommending items that the concerned user isn’t aware of but users similar to him/her are and liked it</a:t>
            </a:r>
            <a:endParaRPr lang="en-US">
              <a:solidFill>
                <a:schemeClr val="bg1"/>
              </a:solidFill>
            </a:endParaRPr>
          </a:p>
        </p:txBody>
      </p:sp>
      <p:sp>
        <p:nvSpPr>
          <p:cNvPr id="3" name="TextBox 2">
            <a:extLst>
              <a:ext uri="{FF2B5EF4-FFF2-40B4-BE49-F238E27FC236}">
                <a16:creationId xmlns:a16="http://schemas.microsoft.com/office/drawing/2014/main" id="{7BC5BEB2-ED9C-F303-142D-ED07183DA2C0}"/>
              </a:ext>
            </a:extLst>
          </p:cNvPr>
          <p:cNvSpPr txBox="1"/>
          <p:nvPr/>
        </p:nvSpPr>
        <p:spPr>
          <a:xfrm>
            <a:off x="790222" y="1700388"/>
            <a:ext cx="356305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rPr>
              <a:t> USER- BASED FILTERING</a:t>
            </a:r>
            <a:endParaRPr lang="en-US">
              <a:solidFill>
                <a:schemeClr val="bg1"/>
              </a:solidFill>
            </a:endParaRPr>
          </a:p>
        </p:txBody>
      </p:sp>
      <p:sp>
        <p:nvSpPr>
          <p:cNvPr id="5" name="TextBox 4">
            <a:extLst>
              <a:ext uri="{FF2B5EF4-FFF2-40B4-BE49-F238E27FC236}">
                <a16:creationId xmlns:a16="http://schemas.microsoft.com/office/drawing/2014/main" id="{8F13D9B5-29E9-CF52-9777-87D6A5154F79}"/>
              </a:ext>
            </a:extLst>
          </p:cNvPr>
          <p:cNvSpPr txBox="1"/>
          <p:nvPr/>
        </p:nvSpPr>
        <p:spPr>
          <a:xfrm>
            <a:off x="5326944" y="1749777"/>
            <a:ext cx="356305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rPr>
              <a:t> ITEM- BASED FILTERING</a:t>
            </a:r>
            <a:endParaRPr lang="en-US">
              <a:solidFill>
                <a:schemeClr val="bg1"/>
              </a:solidFill>
            </a:endParaRPr>
          </a:p>
        </p:txBody>
      </p:sp>
    </p:spTree>
    <p:extLst>
      <p:ext uri="{BB962C8B-B14F-4D97-AF65-F5344CB8AC3E}">
        <p14:creationId xmlns:p14="http://schemas.microsoft.com/office/powerpoint/2010/main" val="765288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3" name="Title 2">
            <a:extLst>
              <a:ext uri="{FF2B5EF4-FFF2-40B4-BE49-F238E27FC236}">
                <a16:creationId xmlns:a16="http://schemas.microsoft.com/office/drawing/2014/main" id="{A920FD26-668C-E306-BC31-99B5A47EE304}"/>
              </a:ext>
            </a:extLst>
          </p:cNvPr>
          <p:cNvSpPr>
            <a:spLocks noGrp="1"/>
          </p:cNvSpPr>
          <p:nvPr>
            <p:ph type="title"/>
          </p:nvPr>
        </p:nvSpPr>
        <p:spPr/>
        <p:txBody>
          <a:bodyPr/>
          <a:lstStyle/>
          <a:p>
            <a:r>
              <a:rPr lang="en-US"/>
              <a:t>Approach for Collaborative based recommendation system</a:t>
            </a:r>
          </a:p>
        </p:txBody>
      </p:sp>
      <p:sp>
        <p:nvSpPr>
          <p:cNvPr id="2" name="TextBox 1">
            <a:extLst>
              <a:ext uri="{FF2B5EF4-FFF2-40B4-BE49-F238E27FC236}">
                <a16:creationId xmlns:a16="http://schemas.microsoft.com/office/drawing/2014/main" id="{6B626CFB-D70C-AF2C-5E2E-5F825583C52C}"/>
              </a:ext>
            </a:extLst>
          </p:cNvPr>
          <p:cNvSpPr txBox="1"/>
          <p:nvPr/>
        </p:nvSpPr>
        <p:spPr>
          <a:xfrm>
            <a:off x="903110" y="1023055"/>
            <a:ext cx="6392333" cy="3174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3B8B02C0-A9C6-19C8-9AB7-A1885EF5585E}"/>
              </a:ext>
            </a:extLst>
          </p:cNvPr>
          <p:cNvSpPr txBox="1"/>
          <p:nvPr/>
        </p:nvSpPr>
        <p:spPr>
          <a:xfrm>
            <a:off x="769055" y="1023055"/>
            <a:ext cx="6095999" cy="35535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1300">
              <a:solidFill>
                <a:schemeClr val="bg1"/>
              </a:solidFill>
            </a:endParaRPr>
          </a:p>
        </p:txBody>
      </p:sp>
      <p:sp>
        <p:nvSpPr>
          <p:cNvPr id="5" name="TextBox 4">
            <a:extLst>
              <a:ext uri="{FF2B5EF4-FFF2-40B4-BE49-F238E27FC236}">
                <a16:creationId xmlns:a16="http://schemas.microsoft.com/office/drawing/2014/main" id="{27747728-6178-A688-D13B-8AB1D4E270B4}"/>
              </a:ext>
            </a:extLst>
          </p:cNvPr>
          <p:cNvSpPr txBox="1"/>
          <p:nvPr/>
        </p:nvSpPr>
        <p:spPr>
          <a:xfrm>
            <a:off x="3033889" y="1340554"/>
            <a:ext cx="3746500" cy="1671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100">
                <a:solidFill>
                  <a:schemeClr val="bg1"/>
                </a:solidFill>
              </a:rPr>
              <a:t>Key idea is users who agreed in the past tend to also agree in the future</a:t>
            </a:r>
          </a:p>
          <a:p>
            <a:pPr>
              <a:lnSpc>
                <a:spcPct val="150000"/>
              </a:lnSpc>
            </a:pPr>
            <a:r>
              <a:rPr lang="en-US" sz="1100">
                <a:solidFill>
                  <a:schemeClr val="bg1"/>
                </a:solidFill>
              </a:rPr>
              <a:t>For User-User based filtering we use cosine similarity</a:t>
            </a:r>
          </a:p>
          <a:p>
            <a:pPr>
              <a:lnSpc>
                <a:spcPct val="150000"/>
              </a:lnSpc>
            </a:pPr>
            <a:endParaRPr lang="en-US" sz="1100">
              <a:solidFill>
                <a:schemeClr val="bg1"/>
              </a:solidFill>
            </a:endParaRPr>
          </a:p>
          <a:p>
            <a:pPr>
              <a:lnSpc>
                <a:spcPct val="150000"/>
              </a:lnSpc>
            </a:pPr>
            <a:endParaRPr lang="en-US" sz="1300">
              <a:solidFill>
                <a:schemeClr val="bg1"/>
              </a:solidFill>
            </a:endParaRPr>
          </a:p>
          <a:p>
            <a:pPr>
              <a:lnSpc>
                <a:spcPct val="150000"/>
              </a:lnSpc>
              <a:buChar char="•"/>
            </a:pPr>
            <a:endParaRPr lang="en-US" sz="1300">
              <a:solidFill>
                <a:schemeClr val="bg1"/>
              </a:solidFill>
            </a:endParaRPr>
          </a:p>
        </p:txBody>
      </p:sp>
      <p:sp>
        <p:nvSpPr>
          <p:cNvPr id="9" name="Rectangle: Rounded Corners 8">
            <a:extLst>
              <a:ext uri="{FF2B5EF4-FFF2-40B4-BE49-F238E27FC236}">
                <a16:creationId xmlns:a16="http://schemas.microsoft.com/office/drawing/2014/main" id="{9484CB49-3459-FF1D-7D1F-C0B6649E4E1A}"/>
              </a:ext>
            </a:extLst>
          </p:cNvPr>
          <p:cNvSpPr/>
          <p:nvPr/>
        </p:nvSpPr>
        <p:spPr>
          <a:xfrm>
            <a:off x="1044222" y="2469445"/>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B012DD7-0BBE-22DF-039D-113467DD2E22}"/>
              </a:ext>
            </a:extLst>
          </p:cNvPr>
          <p:cNvSpPr txBox="1"/>
          <p:nvPr/>
        </p:nvSpPr>
        <p:spPr>
          <a:xfrm>
            <a:off x="3609622" y="1341261"/>
            <a:ext cx="255975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222222"/>
              </a:solidFill>
              <a:latin typeface="Lato"/>
              <a:ea typeface="Lato"/>
              <a:cs typeface="Lato"/>
            </a:endParaRPr>
          </a:p>
        </p:txBody>
      </p:sp>
      <p:pic>
        <p:nvPicPr>
          <p:cNvPr id="17" name="Picture 17" descr="Table&#10;&#10;Description automatically generated">
            <a:extLst>
              <a:ext uri="{FF2B5EF4-FFF2-40B4-BE49-F238E27FC236}">
                <a16:creationId xmlns:a16="http://schemas.microsoft.com/office/drawing/2014/main" id="{370C9DBF-205A-2A26-4D60-46A62AB0B551}"/>
              </a:ext>
            </a:extLst>
          </p:cNvPr>
          <p:cNvPicPr>
            <a:picLocks noChangeAspect="1"/>
          </p:cNvPicPr>
          <p:nvPr/>
        </p:nvPicPr>
        <p:blipFill>
          <a:blip r:embed="rId3"/>
          <a:stretch>
            <a:fillRect/>
          </a:stretch>
        </p:blipFill>
        <p:spPr>
          <a:xfrm>
            <a:off x="716844" y="1416762"/>
            <a:ext cx="2185812" cy="2112421"/>
          </a:xfrm>
          <a:prstGeom prst="rect">
            <a:avLst/>
          </a:prstGeom>
        </p:spPr>
      </p:pic>
      <p:pic>
        <p:nvPicPr>
          <p:cNvPr id="18" name="Picture 18">
            <a:extLst>
              <a:ext uri="{FF2B5EF4-FFF2-40B4-BE49-F238E27FC236}">
                <a16:creationId xmlns:a16="http://schemas.microsoft.com/office/drawing/2014/main" id="{F27D382C-B1A6-65EA-81A8-5407B8C1EF7E}"/>
              </a:ext>
            </a:extLst>
          </p:cNvPr>
          <p:cNvPicPr>
            <a:picLocks noChangeAspect="1"/>
          </p:cNvPicPr>
          <p:nvPr/>
        </p:nvPicPr>
        <p:blipFill>
          <a:blip r:embed="rId4"/>
          <a:stretch>
            <a:fillRect/>
          </a:stretch>
        </p:blipFill>
        <p:spPr>
          <a:xfrm>
            <a:off x="3200400" y="2246490"/>
            <a:ext cx="2460978" cy="579965"/>
          </a:xfrm>
          <a:prstGeom prst="rect">
            <a:avLst/>
          </a:prstGeom>
        </p:spPr>
      </p:pic>
      <p:pic>
        <p:nvPicPr>
          <p:cNvPr id="19" name="Picture 19" descr="Table&#10;&#10;Description automatically generated">
            <a:extLst>
              <a:ext uri="{FF2B5EF4-FFF2-40B4-BE49-F238E27FC236}">
                <a16:creationId xmlns:a16="http://schemas.microsoft.com/office/drawing/2014/main" id="{429BFFE3-3E70-AB41-58C9-5B5EF072671C}"/>
              </a:ext>
            </a:extLst>
          </p:cNvPr>
          <p:cNvPicPr>
            <a:picLocks noChangeAspect="1"/>
          </p:cNvPicPr>
          <p:nvPr/>
        </p:nvPicPr>
        <p:blipFill>
          <a:blip r:embed="rId5"/>
          <a:stretch>
            <a:fillRect/>
          </a:stretch>
        </p:blipFill>
        <p:spPr>
          <a:xfrm>
            <a:off x="6777566" y="1284137"/>
            <a:ext cx="2030590" cy="1672115"/>
          </a:xfrm>
          <a:prstGeom prst="rect">
            <a:avLst/>
          </a:prstGeom>
        </p:spPr>
      </p:pic>
      <p:sp>
        <p:nvSpPr>
          <p:cNvPr id="20" name="TextBox 19">
            <a:extLst>
              <a:ext uri="{FF2B5EF4-FFF2-40B4-BE49-F238E27FC236}">
                <a16:creationId xmlns:a16="http://schemas.microsoft.com/office/drawing/2014/main" id="{F89F61D8-EEFA-1107-CFC6-E128142F8D07}"/>
              </a:ext>
            </a:extLst>
          </p:cNvPr>
          <p:cNvSpPr txBox="1"/>
          <p:nvPr/>
        </p:nvSpPr>
        <p:spPr>
          <a:xfrm>
            <a:off x="3200400" y="3013428"/>
            <a:ext cx="2743200" cy="18435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100">
                <a:solidFill>
                  <a:schemeClr val="bg1"/>
                </a:solidFill>
                <a:latin typeface="SFMono-Regular"/>
              </a:rPr>
              <a:t>Create the Document Term Matrix using </a:t>
            </a:r>
            <a:r>
              <a:rPr lang="en-US" sz="1100" err="1">
                <a:solidFill>
                  <a:schemeClr val="bg1"/>
                </a:solidFill>
                <a:latin typeface="SFMono-Regular"/>
              </a:rPr>
              <a:t>CountVectorizer</a:t>
            </a:r>
            <a:endParaRPr lang="en-US" sz="1100">
              <a:solidFill>
                <a:schemeClr val="bg1"/>
              </a:solidFill>
              <a:latin typeface="SFMono-Regular"/>
            </a:endParaRPr>
          </a:p>
          <a:p>
            <a:pPr>
              <a:lnSpc>
                <a:spcPct val="150000"/>
              </a:lnSpc>
            </a:pPr>
            <a:r>
              <a:rPr lang="en-US" sz="1100">
                <a:solidFill>
                  <a:schemeClr val="bg1"/>
                </a:solidFill>
                <a:latin typeface="SFMono-Regular"/>
              </a:rPr>
              <a:t>Convert the sparse matrix into pandas </a:t>
            </a:r>
            <a:r>
              <a:rPr lang="en-US" sz="1100" err="1">
                <a:solidFill>
                  <a:schemeClr val="bg1"/>
                </a:solidFill>
                <a:latin typeface="SFMono-Regular"/>
              </a:rPr>
              <a:t>dataframe</a:t>
            </a:r>
            <a:endParaRPr lang="en-US" sz="1100">
              <a:solidFill>
                <a:schemeClr val="bg1"/>
              </a:solidFill>
              <a:latin typeface="SFMono-Regular"/>
            </a:endParaRPr>
          </a:p>
          <a:p>
            <a:pPr>
              <a:lnSpc>
                <a:spcPct val="150000"/>
              </a:lnSpc>
            </a:pPr>
            <a:r>
              <a:rPr lang="en-US" sz="1100">
                <a:solidFill>
                  <a:schemeClr val="bg1"/>
                </a:solidFill>
                <a:latin typeface="SFMono-Regular"/>
              </a:rPr>
              <a:t>Then apply cosine similarity </a:t>
            </a:r>
          </a:p>
          <a:p>
            <a:pPr>
              <a:lnSpc>
                <a:spcPct val="150000"/>
              </a:lnSpc>
            </a:pPr>
            <a:r>
              <a:rPr lang="en-US" sz="1100">
                <a:solidFill>
                  <a:schemeClr val="bg1"/>
                </a:solidFill>
                <a:latin typeface="SFMono-Regular"/>
              </a:rPr>
              <a:t>The same is done for Item-Item based filtering</a:t>
            </a:r>
          </a:p>
        </p:txBody>
      </p:sp>
      <p:sp>
        <p:nvSpPr>
          <p:cNvPr id="22" name="Rectangle: Rounded Corners 21">
            <a:extLst>
              <a:ext uri="{FF2B5EF4-FFF2-40B4-BE49-F238E27FC236}">
                <a16:creationId xmlns:a16="http://schemas.microsoft.com/office/drawing/2014/main" id="{F894EEE4-09A0-1DCF-3783-1B1A49E1652D}"/>
              </a:ext>
            </a:extLst>
          </p:cNvPr>
          <p:cNvSpPr/>
          <p:nvPr/>
        </p:nvSpPr>
        <p:spPr>
          <a:xfrm>
            <a:off x="3055056" y="3132666"/>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6AEC0D8-73D9-D61C-01D3-E076A38BE77F}"/>
              </a:ext>
            </a:extLst>
          </p:cNvPr>
          <p:cNvSpPr/>
          <p:nvPr/>
        </p:nvSpPr>
        <p:spPr>
          <a:xfrm>
            <a:off x="3055056" y="3647722"/>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60AFF52D-B6B4-D4D4-50A0-4C4DBD1FA2DC}"/>
              </a:ext>
            </a:extLst>
          </p:cNvPr>
          <p:cNvSpPr/>
          <p:nvPr/>
        </p:nvSpPr>
        <p:spPr>
          <a:xfrm>
            <a:off x="3055056" y="4141611"/>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17724749-4743-4292-C716-E5964EB6D535}"/>
              </a:ext>
            </a:extLst>
          </p:cNvPr>
          <p:cNvSpPr/>
          <p:nvPr/>
        </p:nvSpPr>
        <p:spPr>
          <a:xfrm>
            <a:off x="3055056" y="4416778"/>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8" descr="Table&#10;&#10;Description automatically generated">
            <a:extLst>
              <a:ext uri="{FF2B5EF4-FFF2-40B4-BE49-F238E27FC236}">
                <a16:creationId xmlns:a16="http://schemas.microsoft.com/office/drawing/2014/main" id="{7A5622E2-DA0B-5D61-4FCE-FD8036D5B5D8}"/>
              </a:ext>
            </a:extLst>
          </p:cNvPr>
          <p:cNvPicPr>
            <a:picLocks noChangeAspect="1"/>
          </p:cNvPicPr>
          <p:nvPr/>
        </p:nvPicPr>
        <p:blipFill>
          <a:blip r:embed="rId6"/>
          <a:stretch>
            <a:fillRect/>
          </a:stretch>
        </p:blipFill>
        <p:spPr>
          <a:xfrm>
            <a:off x="6834011" y="3169231"/>
            <a:ext cx="1917701" cy="1599038"/>
          </a:xfrm>
          <a:prstGeom prst="rect">
            <a:avLst/>
          </a:prstGeom>
        </p:spPr>
      </p:pic>
    </p:spTree>
    <p:extLst>
      <p:ext uri="{BB962C8B-B14F-4D97-AF65-F5344CB8AC3E}">
        <p14:creationId xmlns:p14="http://schemas.microsoft.com/office/powerpoint/2010/main" val="256855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909911" y="2679820"/>
            <a:ext cx="7662844" cy="841800"/>
          </a:xfrm>
          <a:prstGeom prst="rect">
            <a:avLst/>
          </a:prstGeom>
        </p:spPr>
        <p:txBody>
          <a:bodyPr spcFirstLastPara="1" wrap="square" lIns="91425" tIns="0" rIns="91425" bIns="91425" anchor="ctr" anchorCtr="0">
            <a:noAutofit/>
          </a:bodyPr>
          <a:lstStyle/>
          <a:p>
            <a:r>
              <a:rPr lang="en" sz="4000"/>
              <a:t>Algorithms and Techniques</a:t>
            </a:r>
            <a:r>
              <a:rPr lang="en" sz="5400"/>
              <a:t> </a:t>
            </a:r>
            <a:endParaRPr lang="en-US"/>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04</a:t>
            </a:r>
            <a:endParaRPr/>
          </a:p>
        </p:txBody>
      </p:sp>
      <p:sp>
        <p:nvSpPr>
          <p:cNvPr id="2766" name="Google Shape;2766;p64"/>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indent="0">
              <a:spcAft>
                <a:spcPts val="1600"/>
              </a:spcAft>
            </a:pPr>
            <a:r>
              <a:rPr lang="en"/>
              <a:t>Different Techniques in building a movie recommendation system </a:t>
            </a:r>
            <a:endParaRPr lang="en-US"/>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773;p64">
            <a:extLst>
              <a:ext uri="{FF2B5EF4-FFF2-40B4-BE49-F238E27FC236}">
                <a16:creationId xmlns:a16="http://schemas.microsoft.com/office/drawing/2014/main" id="{486A7B26-C69F-7DD1-822F-33CBD7D5711E}"/>
              </a:ext>
            </a:extLst>
          </p:cNvPr>
          <p:cNvSpPr/>
          <p:nvPr/>
        </p:nvSpPr>
        <p:spPr>
          <a:xfrm flipH="1">
            <a:off x="8219989" y="302626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1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66"/>
                                        </p:tgtEl>
                                        <p:attrNameLst>
                                          <p:attrName>style.visibility</p:attrName>
                                        </p:attrNameLst>
                                      </p:cBhvr>
                                      <p:to>
                                        <p:strVal val="visible"/>
                                      </p:to>
                                    </p:set>
                                    <p:animEffect transition="in" filter="fade">
                                      <p:cBhvr>
                                        <p:cTn id="21" dur="1000"/>
                                        <p:tgtEl>
                                          <p:spTgt spid="2766"/>
                                        </p:tgtEl>
                                      </p:cBhvr>
                                    </p:animEffect>
                                  </p:childTnLst>
                                </p:cTn>
                              </p:par>
                              <p:par>
                                <p:cTn id="22" presetID="10" presetClass="entr" presetSubtype="0" fill="hold" nodeType="withEffect">
                                  <p:stCondLst>
                                    <p:cond delay="0"/>
                                  </p:stCondLst>
                                  <p:childTnLst>
                                    <p:set>
                                      <p:cBhvr>
                                        <p:cTn id="23" dur="1" fill="hold">
                                          <p:stCondLst>
                                            <p:cond delay="0"/>
                                          </p:stCondLst>
                                        </p:cTn>
                                        <p:tgtEl>
                                          <p:spTgt spid="2775"/>
                                        </p:tgtEl>
                                        <p:attrNameLst>
                                          <p:attrName>style.visibility</p:attrName>
                                        </p:attrNameLst>
                                      </p:cBhvr>
                                      <p:to>
                                        <p:strVal val="visible"/>
                                      </p:to>
                                    </p:set>
                                    <p:animEffect transition="in" filter="fade">
                                      <p:cBhvr>
                                        <p:cTn id="24" dur="1000"/>
                                        <p:tgtEl>
                                          <p:spTgt spid="2775"/>
                                        </p:tgtEl>
                                      </p:cBhvr>
                                    </p:animEffect>
                                  </p:childTnLst>
                                </p:cTn>
                              </p:par>
                              <p:par>
                                <p:cTn id="25" presetID="10" presetClass="entr" presetSubtype="0" fill="hold" nodeType="withEffect">
                                  <p:stCondLst>
                                    <p:cond delay="0"/>
                                  </p:stCondLst>
                                  <p:childTnLst>
                                    <p:set>
                                      <p:cBhvr>
                                        <p:cTn id="26" dur="1" fill="hold">
                                          <p:stCondLst>
                                            <p:cond delay="0"/>
                                          </p:stCondLst>
                                        </p:cTn>
                                        <p:tgtEl>
                                          <p:spTgt spid="2776"/>
                                        </p:tgtEl>
                                        <p:attrNameLst>
                                          <p:attrName>style.visibility</p:attrName>
                                        </p:attrNameLst>
                                      </p:cBhvr>
                                      <p:to>
                                        <p:strVal val="visible"/>
                                      </p:to>
                                    </p:set>
                                    <p:animEffect transition="in" filter="fade">
                                      <p:cBhvr>
                                        <p:cTn id="27" dur="1000"/>
                                        <p:tgtEl>
                                          <p:spTgt spid="2776"/>
                                        </p:tgtEl>
                                      </p:cBhvr>
                                    </p:animEffect>
                                  </p:childTnLst>
                                </p:cTn>
                              </p:par>
                              <p:par>
                                <p:cTn id="28" presetID="10" presetClass="entr" presetSubtype="0" fill="hold" nodeType="withEffect">
                                  <p:stCondLst>
                                    <p:cond delay="0"/>
                                  </p:stCondLst>
                                  <p:childTnLst>
                                    <p:set>
                                      <p:cBhvr>
                                        <p:cTn id="29" dur="1" fill="hold">
                                          <p:stCondLst>
                                            <p:cond delay="0"/>
                                          </p:stCondLst>
                                        </p:cTn>
                                        <p:tgtEl>
                                          <p:spTgt spid="2777"/>
                                        </p:tgtEl>
                                        <p:attrNameLst>
                                          <p:attrName>style.visibility</p:attrName>
                                        </p:attrNameLst>
                                      </p:cBhvr>
                                      <p:to>
                                        <p:strVal val="visible"/>
                                      </p:to>
                                    </p:set>
                                    <p:animEffect transition="in" filter="fade">
                                      <p:cBhvr>
                                        <p:cTn id="30" dur="1000"/>
                                        <p:tgtEl>
                                          <p:spTgt spid="2777"/>
                                        </p:tgtEl>
                                      </p:cBhvr>
                                    </p:animEffect>
                                  </p:childTnLst>
                                </p:cTn>
                              </p:par>
                              <p:par>
                                <p:cTn id="31" presetID="10" presetClass="entr" presetSubtype="0" fill="hold" nodeType="withEffect">
                                  <p:stCondLst>
                                    <p:cond delay="0"/>
                                  </p:stCondLst>
                                  <p:childTnLst>
                                    <p:set>
                                      <p:cBhvr>
                                        <p:cTn id="32" dur="1" fill="hold">
                                          <p:stCondLst>
                                            <p:cond delay="0"/>
                                          </p:stCondLst>
                                        </p:cTn>
                                        <p:tgtEl>
                                          <p:spTgt spid="2778"/>
                                        </p:tgtEl>
                                        <p:attrNameLst>
                                          <p:attrName>style.visibility</p:attrName>
                                        </p:attrNameLst>
                                      </p:cBhvr>
                                      <p:to>
                                        <p:strVal val="visible"/>
                                      </p:to>
                                    </p:set>
                                    <p:animEffect transition="in" filter="fade">
                                      <p:cBhvr>
                                        <p:cTn id="33" dur="1000"/>
                                        <p:tgtEl>
                                          <p:spTgt spid="2778"/>
                                        </p:tgtEl>
                                      </p:cBhvr>
                                    </p:animEffect>
                                  </p:childTnLst>
                                </p:cTn>
                              </p:par>
                              <p:par>
                                <p:cTn id="34" presetID="10" presetClass="entr" presetSubtype="0" fill="hold" nodeType="withEffect">
                                  <p:stCondLst>
                                    <p:cond delay="0"/>
                                  </p:stCondLst>
                                  <p:childTnLst>
                                    <p:set>
                                      <p:cBhvr>
                                        <p:cTn id="35" dur="1" fill="hold">
                                          <p:stCondLst>
                                            <p:cond delay="0"/>
                                          </p:stCondLst>
                                        </p:cTn>
                                        <p:tgtEl>
                                          <p:spTgt spid="2779"/>
                                        </p:tgtEl>
                                        <p:attrNameLst>
                                          <p:attrName>style.visibility</p:attrName>
                                        </p:attrNameLst>
                                      </p:cBhvr>
                                      <p:to>
                                        <p:strVal val="visible"/>
                                      </p:to>
                                    </p:set>
                                    <p:animEffect transition="in" filter="fade">
                                      <p:cBhvr>
                                        <p:cTn id="36"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6" name="TextBox 5">
            <a:extLst>
              <a:ext uri="{FF2B5EF4-FFF2-40B4-BE49-F238E27FC236}">
                <a16:creationId xmlns:a16="http://schemas.microsoft.com/office/drawing/2014/main" id="{5E123BAD-C0B5-F9A7-4E46-239356E7919A}"/>
              </a:ext>
            </a:extLst>
          </p:cNvPr>
          <p:cNvSpPr txBox="1"/>
          <p:nvPr/>
        </p:nvSpPr>
        <p:spPr>
          <a:xfrm rot="10800000" flipV="1">
            <a:off x="1196621" y="1694704"/>
            <a:ext cx="763975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a:solidFill>
                  <a:schemeClr val="bg1"/>
                </a:solidFill>
                <a:ea typeface="roboto"/>
              </a:rPr>
              <a:t>Popularity based Recommendation systems based on Weighted Rating</a:t>
            </a:r>
            <a:endParaRPr lang="en-US">
              <a:solidFill>
                <a:schemeClr val="bg1"/>
              </a:solidFill>
            </a:endParaRPr>
          </a:p>
          <a:p>
            <a:pPr algn="just">
              <a:lnSpc>
                <a:spcPct val="150000"/>
              </a:lnSpc>
            </a:pPr>
            <a:r>
              <a:rPr lang="en-US">
                <a:solidFill>
                  <a:schemeClr val="bg1"/>
                </a:solidFill>
                <a:ea typeface="roboto"/>
              </a:rPr>
              <a:t>Content Based Recommendation system based on NLP concept TF-IDF (term frequency - inverse document frequency)</a:t>
            </a:r>
            <a:endParaRPr lang="en-US">
              <a:solidFill>
                <a:schemeClr val="bg1"/>
              </a:solidFill>
            </a:endParaRPr>
          </a:p>
          <a:p>
            <a:pPr algn="just">
              <a:lnSpc>
                <a:spcPct val="150000"/>
              </a:lnSpc>
            </a:pPr>
            <a:r>
              <a:rPr lang="en-US">
                <a:solidFill>
                  <a:schemeClr val="bg1"/>
                </a:solidFill>
                <a:ea typeface="roboto"/>
              </a:rPr>
              <a:t>Collaborative Based Recommendation system based on KNN (K Nearest Neighbors)</a:t>
            </a:r>
            <a:endParaRPr lang="en-US">
              <a:solidFill>
                <a:schemeClr val="bg1"/>
              </a:solidFill>
            </a:endParaRPr>
          </a:p>
          <a:p>
            <a:endParaRPr lang="en-US">
              <a:solidFill>
                <a:schemeClr val="bg1"/>
              </a:solidFill>
              <a:ea typeface="roboto"/>
            </a:endParaRPr>
          </a:p>
        </p:txBody>
      </p:sp>
      <p:sp>
        <p:nvSpPr>
          <p:cNvPr id="8" name="TextBox 7">
            <a:extLst>
              <a:ext uri="{FF2B5EF4-FFF2-40B4-BE49-F238E27FC236}">
                <a16:creationId xmlns:a16="http://schemas.microsoft.com/office/drawing/2014/main" id="{1D6771F9-DDDB-92A1-4EE8-B7F493E69EF4}"/>
              </a:ext>
            </a:extLst>
          </p:cNvPr>
          <p:cNvSpPr txBox="1"/>
          <p:nvPr/>
        </p:nvSpPr>
        <p:spPr>
          <a:xfrm>
            <a:off x="712610" y="507999"/>
            <a:ext cx="691444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Techniques used in the project</a:t>
            </a:r>
            <a:endParaRPr lang="en-US">
              <a:solidFill>
                <a:schemeClr val="bg1"/>
              </a:solidFill>
            </a:endParaRPr>
          </a:p>
          <a:p>
            <a:pPr algn="l"/>
            <a:endParaRPr lang="en-US"/>
          </a:p>
        </p:txBody>
      </p:sp>
      <p:sp>
        <p:nvSpPr>
          <p:cNvPr id="7" name="Rectangle: Rounded Corners 6">
            <a:extLst>
              <a:ext uri="{FF2B5EF4-FFF2-40B4-BE49-F238E27FC236}">
                <a16:creationId xmlns:a16="http://schemas.microsoft.com/office/drawing/2014/main" id="{F0C863DB-854D-7DCD-B7FD-54F0DBBDDE9F}"/>
              </a:ext>
            </a:extLst>
          </p:cNvPr>
          <p:cNvSpPr/>
          <p:nvPr/>
        </p:nvSpPr>
        <p:spPr>
          <a:xfrm>
            <a:off x="889000" y="1834444"/>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E761E67-4DE4-347C-2B9E-234F48C4E236}"/>
              </a:ext>
            </a:extLst>
          </p:cNvPr>
          <p:cNvSpPr/>
          <p:nvPr/>
        </p:nvSpPr>
        <p:spPr>
          <a:xfrm>
            <a:off x="889000" y="2158999"/>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2590E6C9-ED7B-58F7-AB94-B559CD846A4B}"/>
              </a:ext>
            </a:extLst>
          </p:cNvPr>
          <p:cNvSpPr/>
          <p:nvPr/>
        </p:nvSpPr>
        <p:spPr>
          <a:xfrm>
            <a:off x="889000" y="2815166"/>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064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051022" y="2679820"/>
            <a:ext cx="7662844" cy="841800"/>
          </a:xfrm>
          <a:prstGeom prst="rect">
            <a:avLst/>
          </a:prstGeom>
        </p:spPr>
        <p:txBody>
          <a:bodyPr spcFirstLastPara="1" wrap="square" lIns="91425" tIns="0" rIns="91425" bIns="91425" anchor="ctr" anchorCtr="0">
            <a:noAutofit/>
          </a:bodyPr>
          <a:lstStyle/>
          <a:p>
            <a:r>
              <a:rPr lang="en" sz="4000"/>
              <a:t>Dataset Analysis</a:t>
            </a:r>
            <a:r>
              <a:rPr lang="en" sz="5400"/>
              <a:t> </a:t>
            </a:r>
            <a:endParaRPr lang="en-US"/>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05</a:t>
            </a:r>
            <a:endParaRPr/>
          </a:p>
        </p:txBody>
      </p:sp>
      <p:sp>
        <p:nvSpPr>
          <p:cNvPr id="2766" name="Google Shape;2766;p64"/>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indent="0">
              <a:spcAft>
                <a:spcPts val="1600"/>
              </a:spcAft>
            </a:pPr>
            <a:r>
              <a:rPr lang="en"/>
              <a:t>Analyzing the dataset </a:t>
            </a:r>
            <a:endParaRPr lang="en-US"/>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97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66"/>
                                        </p:tgtEl>
                                        <p:attrNameLst>
                                          <p:attrName>style.visibility</p:attrName>
                                        </p:attrNameLst>
                                      </p:cBhvr>
                                      <p:to>
                                        <p:strVal val="visible"/>
                                      </p:to>
                                    </p:set>
                                    <p:animEffect transition="in" filter="fade">
                                      <p:cBhvr>
                                        <p:cTn id="21" dur="1000"/>
                                        <p:tgtEl>
                                          <p:spTgt spid="2766"/>
                                        </p:tgtEl>
                                      </p:cBhvr>
                                    </p:animEffect>
                                  </p:childTnLst>
                                </p:cTn>
                              </p:par>
                              <p:par>
                                <p:cTn id="22" presetID="10" presetClass="entr" presetSubtype="0" fill="hold" nodeType="withEffect">
                                  <p:stCondLst>
                                    <p:cond delay="0"/>
                                  </p:stCondLst>
                                  <p:childTnLst>
                                    <p:set>
                                      <p:cBhvr>
                                        <p:cTn id="23" dur="1" fill="hold">
                                          <p:stCondLst>
                                            <p:cond delay="0"/>
                                          </p:stCondLst>
                                        </p:cTn>
                                        <p:tgtEl>
                                          <p:spTgt spid="2775"/>
                                        </p:tgtEl>
                                        <p:attrNameLst>
                                          <p:attrName>style.visibility</p:attrName>
                                        </p:attrNameLst>
                                      </p:cBhvr>
                                      <p:to>
                                        <p:strVal val="visible"/>
                                      </p:to>
                                    </p:set>
                                    <p:animEffect transition="in" filter="fade">
                                      <p:cBhvr>
                                        <p:cTn id="24" dur="1000"/>
                                        <p:tgtEl>
                                          <p:spTgt spid="2775"/>
                                        </p:tgtEl>
                                      </p:cBhvr>
                                    </p:animEffect>
                                  </p:childTnLst>
                                </p:cTn>
                              </p:par>
                              <p:par>
                                <p:cTn id="25" presetID="10" presetClass="entr" presetSubtype="0" fill="hold" nodeType="withEffect">
                                  <p:stCondLst>
                                    <p:cond delay="0"/>
                                  </p:stCondLst>
                                  <p:childTnLst>
                                    <p:set>
                                      <p:cBhvr>
                                        <p:cTn id="26" dur="1" fill="hold">
                                          <p:stCondLst>
                                            <p:cond delay="0"/>
                                          </p:stCondLst>
                                        </p:cTn>
                                        <p:tgtEl>
                                          <p:spTgt spid="2776"/>
                                        </p:tgtEl>
                                        <p:attrNameLst>
                                          <p:attrName>style.visibility</p:attrName>
                                        </p:attrNameLst>
                                      </p:cBhvr>
                                      <p:to>
                                        <p:strVal val="visible"/>
                                      </p:to>
                                    </p:set>
                                    <p:animEffect transition="in" filter="fade">
                                      <p:cBhvr>
                                        <p:cTn id="27" dur="1000"/>
                                        <p:tgtEl>
                                          <p:spTgt spid="2776"/>
                                        </p:tgtEl>
                                      </p:cBhvr>
                                    </p:animEffect>
                                  </p:childTnLst>
                                </p:cTn>
                              </p:par>
                              <p:par>
                                <p:cTn id="28" presetID="10" presetClass="entr" presetSubtype="0" fill="hold" nodeType="withEffect">
                                  <p:stCondLst>
                                    <p:cond delay="0"/>
                                  </p:stCondLst>
                                  <p:childTnLst>
                                    <p:set>
                                      <p:cBhvr>
                                        <p:cTn id="29" dur="1" fill="hold">
                                          <p:stCondLst>
                                            <p:cond delay="0"/>
                                          </p:stCondLst>
                                        </p:cTn>
                                        <p:tgtEl>
                                          <p:spTgt spid="2777"/>
                                        </p:tgtEl>
                                        <p:attrNameLst>
                                          <p:attrName>style.visibility</p:attrName>
                                        </p:attrNameLst>
                                      </p:cBhvr>
                                      <p:to>
                                        <p:strVal val="visible"/>
                                      </p:to>
                                    </p:set>
                                    <p:animEffect transition="in" filter="fade">
                                      <p:cBhvr>
                                        <p:cTn id="30" dur="1000"/>
                                        <p:tgtEl>
                                          <p:spTgt spid="2777"/>
                                        </p:tgtEl>
                                      </p:cBhvr>
                                    </p:animEffect>
                                  </p:childTnLst>
                                </p:cTn>
                              </p:par>
                              <p:par>
                                <p:cTn id="31" presetID="10" presetClass="entr" presetSubtype="0" fill="hold" nodeType="withEffect">
                                  <p:stCondLst>
                                    <p:cond delay="0"/>
                                  </p:stCondLst>
                                  <p:childTnLst>
                                    <p:set>
                                      <p:cBhvr>
                                        <p:cTn id="32" dur="1" fill="hold">
                                          <p:stCondLst>
                                            <p:cond delay="0"/>
                                          </p:stCondLst>
                                        </p:cTn>
                                        <p:tgtEl>
                                          <p:spTgt spid="2778"/>
                                        </p:tgtEl>
                                        <p:attrNameLst>
                                          <p:attrName>style.visibility</p:attrName>
                                        </p:attrNameLst>
                                      </p:cBhvr>
                                      <p:to>
                                        <p:strVal val="visible"/>
                                      </p:to>
                                    </p:set>
                                    <p:animEffect transition="in" filter="fade">
                                      <p:cBhvr>
                                        <p:cTn id="33" dur="1000"/>
                                        <p:tgtEl>
                                          <p:spTgt spid="2778"/>
                                        </p:tgtEl>
                                      </p:cBhvr>
                                    </p:animEffect>
                                  </p:childTnLst>
                                </p:cTn>
                              </p:par>
                              <p:par>
                                <p:cTn id="34" presetID="10" presetClass="entr" presetSubtype="0" fill="hold" nodeType="withEffect">
                                  <p:stCondLst>
                                    <p:cond delay="0"/>
                                  </p:stCondLst>
                                  <p:childTnLst>
                                    <p:set>
                                      <p:cBhvr>
                                        <p:cTn id="35" dur="1" fill="hold">
                                          <p:stCondLst>
                                            <p:cond delay="0"/>
                                          </p:stCondLst>
                                        </p:cTn>
                                        <p:tgtEl>
                                          <p:spTgt spid="2779"/>
                                        </p:tgtEl>
                                        <p:attrNameLst>
                                          <p:attrName>style.visibility</p:attrName>
                                        </p:attrNameLst>
                                      </p:cBhvr>
                                      <p:to>
                                        <p:strVal val="visible"/>
                                      </p:to>
                                    </p:set>
                                    <p:animEffect transition="in" filter="fade">
                                      <p:cBhvr>
                                        <p:cTn id="36"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8" name="TextBox 7">
            <a:extLst>
              <a:ext uri="{FF2B5EF4-FFF2-40B4-BE49-F238E27FC236}">
                <a16:creationId xmlns:a16="http://schemas.microsoft.com/office/drawing/2014/main" id="{1D6771F9-DDDB-92A1-4EE8-B7F493E69EF4}"/>
              </a:ext>
            </a:extLst>
          </p:cNvPr>
          <p:cNvSpPr txBox="1"/>
          <p:nvPr/>
        </p:nvSpPr>
        <p:spPr>
          <a:xfrm>
            <a:off x="712610" y="507999"/>
            <a:ext cx="691444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Dataset Analysis</a:t>
            </a:r>
            <a:endParaRPr lang="en-US">
              <a:solidFill>
                <a:schemeClr val="bg1"/>
              </a:solidFill>
            </a:endParaRPr>
          </a:p>
          <a:p>
            <a:pPr algn="l"/>
            <a:endParaRPr lang="en-US"/>
          </a:p>
        </p:txBody>
      </p:sp>
      <p:pic>
        <p:nvPicPr>
          <p:cNvPr id="2" name="Picture 2">
            <a:extLst>
              <a:ext uri="{FF2B5EF4-FFF2-40B4-BE49-F238E27FC236}">
                <a16:creationId xmlns:a16="http://schemas.microsoft.com/office/drawing/2014/main" id="{2CAEE8EC-9CE3-FE6A-91FD-4775F0BDB8BC}"/>
              </a:ext>
            </a:extLst>
          </p:cNvPr>
          <p:cNvPicPr>
            <a:picLocks noChangeAspect="1"/>
          </p:cNvPicPr>
          <p:nvPr/>
        </p:nvPicPr>
        <p:blipFill>
          <a:blip r:embed="rId3"/>
          <a:stretch>
            <a:fillRect/>
          </a:stretch>
        </p:blipFill>
        <p:spPr>
          <a:xfrm>
            <a:off x="977900" y="1185692"/>
            <a:ext cx="2743200" cy="232117"/>
          </a:xfrm>
          <a:prstGeom prst="rect">
            <a:avLst/>
          </a:prstGeom>
        </p:spPr>
      </p:pic>
      <p:pic>
        <p:nvPicPr>
          <p:cNvPr id="3" name="Picture 3">
            <a:extLst>
              <a:ext uri="{FF2B5EF4-FFF2-40B4-BE49-F238E27FC236}">
                <a16:creationId xmlns:a16="http://schemas.microsoft.com/office/drawing/2014/main" id="{11E26021-88B3-92BE-0A70-8C4D995450B0}"/>
              </a:ext>
            </a:extLst>
          </p:cNvPr>
          <p:cNvPicPr>
            <a:picLocks noChangeAspect="1"/>
          </p:cNvPicPr>
          <p:nvPr/>
        </p:nvPicPr>
        <p:blipFill>
          <a:blip r:embed="rId4"/>
          <a:stretch>
            <a:fillRect/>
          </a:stretch>
        </p:blipFill>
        <p:spPr>
          <a:xfrm>
            <a:off x="977900" y="1491469"/>
            <a:ext cx="2743200" cy="185007"/>
          </a:xfrm>
          <a:prstGeom prst="rect">
            <a:avLst/>
          </a:prstGeom>
        </p:spPr>
      </p:pic>
      <p:pic>
        <p:nvPicPr>
          <p:cNvPr id="4" name="Picture 4">
            <a:extLst>
              <a:ext uri="{FF2B5EF4-FFF2-40B4-BE49-F238E27FC236}">
                <a16:creationId xmlns:a16="http://schemas.microsoft.com/office/drawing/2014/main" id="{F7F9B129-CFFD-2A63-31D5-967762322E03}"/>
              </a:ext>
            </a:extLst>
          </p:cNvPr>
          <p:cNvPicPr>
            <a:picLocks noChangeAspect="1"/>
          </p:cNvPicPr>
          <p:nvPr/>
        </p:nvPicPr>
        <p:blipFill>
          <a:blip r:embed="rId5"/>
          <a:stretch>
            <a:fillRect/>
          </a:stretch>
        </p:blipFill>
        <p:spPr>
          <a:xfrm>
            <a:off x="977900" y="1769305"/>
            <a:ext cx="2743200" cy="264334"/>
          </a:xfrm>
          <a:prstGeom prst="rect">
            <a:avLst/>
          </a:prstGeom>
        </p:spPr>
      </p:pic>
      <p:pic>
        <p:nvPicPr>
          <p:cNvPr id="5" name="Picture 8" descr="A picture containing logo&#10;&#10;Description automatically generated">
            <a:extLst>
              <a:ext uri="{FF2B5EF4-FFF2-40B4-BE49-F238E27FC236}">
                <a16:creationId xmlns:a16="http://schemas.microsoft.com/office/drawing/2014/main" id="{69701C1A-1BC3-49EC-12CF-95B29FE5F40E}"/>
              </a:ext>
            </a:extLst>
          </p:cNvPr>
          <p:cNvPicPr>
            <a:picLocks noChangeAspect="1"/>
          </p:cNvPicPr>
          <p:nvPr/>
        </p:nvPicPr>
        <p:blipFill>
          <a:blip r:embed="rId6"/>
          <a:stretch>
            <a:fillRect/>
          </a:stretch>
        </p:blipFill>
        <p:spPr>
          <a:xfrm>
            <a:off x="977900" y="2171330"/>
            <a:ext cx="2743200" cy="405727"/>
          </a:xfrm>
          <a:prstGeom prst="rect">
            <a:avLst/>
          </a:prstGeom>
        </p:spPr>
      </p:pic>
      <p:pic>
        <p:nvPicPr>
          <p:cNvPr id="9" name="Picture 10">
            <a:extLst>
              <a:ext uri="{FF2B5EF4-FFF2-40B4-BE49-F238E27FC236}">
                <a16:creationId xmlns:a16="http://schemas.microsoft.com/office/drawing/2014/main" id="{19243E4E-20CA-DB5E-ED68-07B6B2345346}"/>
              </a:ext>
            </a:extLst>
          </p:cNvPr>
          <p:cNvPicPr>
            <a:picLocks noChangeAspect="1"/>
          </p:cNvPicPr>
          <p:nvPr/>
        </p:nvPicPr>
        <p:blipFill>
          <a:blip r:embed="rId7"/>
          <a:stretch>
            <a:fillRect/>
          </a:stretch>
        </p:blipFill>
        <p:spPr>
          <a:xfrm>
            <a:off x="194733" y="2771875"/>
            <a:ext cx="5424311" cy="658083"/>
          </a:xfrm>
          <a:prstGeom prst="rect">
            <a:avLst/>
          </a:prstGeom>
        </p:spPr>
      </p:pic>
      <p:pic>
        <p:nvPicPr>
          <p:cNvPr id="11" name="Picture 12">
            <a:extLst>
              <a:ext uri="{FF2B5EF4-FFF2-40B4-BE49-F238E27FC236}">
                <a16:creationId xmlns:a16="http://schemas.microsoft.com/office/drawing/2014/main" id="{EE3F88B7-F3EC-5A3A-88E1-CFF0BD480DC6}"/>
              </a:ext>
            </a:extLst>
          </p:cNvPr>
          <p:cNvPicPr>
            <a:picLocks noChangeAspect="1"/>
          </p:cNvPicPr>
          <p:nvPr/>
        </p:nvPicPr>
        <p:blipFill>
          <a:blip r:embed="rId8"/>
          <a:stretch>
            <a:fillRect/>
          </a:stretch>
        </p:blipFill>
        <p:spPr>
          <a:xfrm>
            <a:off x="5648678" y="2773505"/>
            <a:ext cx="2983089" cy="675991"/>
          </a:xfrm>
          <a:prstGeom prst="rect">
            <a:avLst/>
          </a:prstGeom>
        </p:spPr>
      </p:pic>
      <p:sp>
        <p:nvSpPr>
          <p:cNvPr id="13" name="TextBox 12">
            <a:extLst>
              <a:ext uri="{FF2B5EF4-FFF2-40B4-BE49-F238E27FC236}">
                <a16:creationId xmlns:a16="http://schemas.microsoft.com/office/drawing/2014/main" id="{453DCF06-A70A-27BA-8E87-0D8F6B800612}"/>
              </a:ext>
            </a:extLst>
          </p:cNvPr>
          <p:cNvSpPr txBox="1"/>
          <p:nvPr/>
        </p:nvSpPr>
        <p:spPr>
          <a:xfrm>
            <a:off x="4854222" y="1524000"/>
            <a:ext cx="25893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Merging datasets </a:t>
            </a:r>
          </a:p>
        </p:txBody>
      </p:sp>
      <p:cxnSp>
        <p:nvCxnSpPr>
          <p:cNvPr id="14" name="Straight Arrow Connector 13">
            <a:extLst>
              <a:ext uri="{FF2B5EF4-FFF2-40B4-BE49-F238E27FC236}">
                <a16:creationId xmlns:a16="http://schemas.microsoft.com/office/drawing/2014/main" id="{03E474EC-625E-8B81-EB2E-C2338E7C41B3}"/>
              </a:ext>
            </a:extLst>
          </p:cNvPr>
          <p:cNvCxnSpPr/>
          <p:nvPr/>
        </p:nvCxnSpPr>
        <p:spPr>
          <a:xfrm flipH="1" flipV="1">
            <a:off x="3796241" y="1372658"/>
            <a:ext cx="905933" cy="3062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E8E052-B31E-CED4-B6AA-427777321424}"/>
              </a:ext>
            </a:extLst>
          </p:cNvPr>
          <p:cNvCxnSpPr>
            <a:cxnSpLocks/>
          </p:cNvCxnSpPr>
          <p:nvPr/>
        </p:nvCxnSpPr>
        <p:spPr>
          <a:xfrm flipH="1" flipV="1">
            <a:off x="3760964" y="1640768"/>
            <a:ext cx="1082321" cy="1792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EC4A1C8-912E-42D4-57DE-B55C9594B184}"/>
              </a:ext>
            </a:extLst>
          </p:cNvPr>
          <p:cNvCxnSpPr>
            <a:cxnSpLocks/>
          </p:cNvCxnSpPr>
          <p:nvPr/>
        </p:nvCxnSpPr>
        <p:spPr>
          <a:xfrm flipH="1">
            <a:off x="3817408" y="1869370"/>
            <a:ext cx="1131711" cy="9595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02E7A4-BC29-3184-1AB0-0ACD9F27E4E5}"/>
              </a:ext>
            </a:extLst>
          </p:cNvPr>
          <p:cNvCxnSpPr>
            <a:cxnSpLocks/>
          </p:cNvCxnSpPr>
          <p:nvPr/>
        </p:nvCxnSpPr>
        <p:spPr>
          <a:xfrm flipH="1">
            <a:off x="3880908" y="1996370"/>
            <a:ext cx="1082322" cy="4346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554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2" name="TextBox 1">
            <a:extLst>
              <a:ext uri="{FF2B5EF4-FFF2-40B4-BE49-F238E27FC236}">
                <a16:creationId xmlns:a16="http://schemas.microsoft.com/office/drawing/2014/main" id="{48891A7A-5B76-9A4B-6C7A-D4C18F0AFE81}"/>
              </a:ext>
            </a:extLst>
          </p:cNvPr>
          <p:cNvSpPr txBox="1"/>
          <p:nvPr/>
        </p:nvSpPr>
        <p:spPr>
          <a:xfrm>
            <a:off x="244123" y="346427"/>
            <a:ext cx="7667976" cy="8278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100">
                <a:solidFill>
                  <a:schemeClr val="bg1"/>
                </a:solidFill>
                <a:latin typeface="-apple-system"/>
              </a:rPr>
              <a:t>Dropping columns like adult,belongs_to_collection,homepage,imdb_id,original_language,original_title,poster_path,production_countries,release_date,status,tagline,video,movieId,imdbId,userId,timestamp which are not that useful features </a:t>
            </a:r>
            <a:endParaRPr lang="en-US">
              <a:solidFill>
                <a:schemeClr val="bg1"/>
              </a:solidFill>
            </a:endParaRPr>
          </a:p>
          <a:p>
            <a:pPr>
              <a:lnSpc>
                <a:spcPct val="150000"/>
              </a:lnSpc>
            </a:pPr>
            <a:r>
              <a:rPr lang="en-US" sz="1100">
                <a:solidFill>
                  <a:schemeClr val="bg1"/>
                </a:solidFill>
                <a:latin typeface="-apple-system"/>
              </a:rPr>
              <a:t>Then removing duplicates and converting the object columns into a readable , clean format </a:t>
            </a:r>
          </a:p>
        </p:txBody>
      </p:sp>
      <p:pic>
        <p:nvPicPr>
          <p:cNvPr id="3" name="Picture 3" descr="Graphical user interface, text, application&#10;&#10;Description automatically generated">
            <a:extLst>
              <a:ext uri="{FF2B5EF4-FFF2-40B4-BE49-F238E27FC236}">
                <a16:creationId xmlns:a16="http://schemas.microsoft.com/office/drawing/2014/main" id="{61AA7468-2DBB-9271-EEDF-4F6A35138FF2}"/>
              </a:ext>
            </a:extLst>
          </p:cNvPr>
          <p:cNvPicPr>
            <a:picLocks noChangeAspect="1"/>
          </p:cNvPicPr>
          <p:nvPr/>
        </p:nvPicPr>
        <p:blipFill>
          <a:blip r:embed="rId3"/>
          <a:stretch>
            <a:fillRect/>
          </a:stretch>
        </p:blipFill>
        <p:spPr>
          <a:xfrm>
            <a:off x="744609" y="1283405"/>
            <a:ext cx="1318894" cy="3296356"/>
          </a:xfrm>
          <a:prstGeom prst="rect">
            <a:avLst/>
          </a:prstGeom>
        </p:spPr>
      </p:pic>
      <p:pic>
        <p:nvPicPr>
          <p:cNvPr id="4" name="Picture 4" descr="Graphical user interface, text, application, chat or text message&#10;&#10;Description automatically generated">
            <a:extLst>
              <a:ext uri="{FF2B5EF4-FFF2-40B4-BE49-F238E27FC236}">
                <a16:creationId xmlns:a16="http://schemas.microsoft.com/office/drawing/2014/main" id="{6A0F43A1-5418-51B3-2174-B1D6E820504C}"/>
              </a:ext>
            </a:extLst>
          </p:cNvPr>
          <p:cNvPicPr>
            <a:picLocks noChangeAspect="1"/>
          </p:cNvPicPr>
          <p:nvPr/>
        </p:nvPicPr>
        <p:blipFill>
          <a:blip r:embed="rId4"/>
          <a:stretch>
            <a:fillRect/>
          </a:stretch>
        </p:blipFill>
        <p:spPr>
          <a:xfrm>
            <a:off x="2131307" y="1264532"/>
            <a:ext cx="1480610" cy="1231548"/>
          </a:xfrm>
          <a:prstGeom prst="rect">
            <a:avLst/>
          </a:prstGeom>
        </p:spPr>
      </p:pic>
      <p:pic>
        <p:nvPicPr>
          <p:cNvPr id="5" name="Picture 8" descr="A picture containing table&#10;&#10;Description automatically generated">
            <a:extLst>
              <a:ext uri="{FF2B5EF4-FFF2-40B4-BE49-F238E27FC236}">
                <a16:creationId xmlns:a16="http://schemas.microsoft.com/office/drawing/2014/main" id="{0BD56B4E-E952-F62D-E9A9-86A6AFCAF718}"/>
              </a:ext>
            </a:extLst>
          </p:cNvPr>
          <p:cNvPicPr>
            <a:picLocks noChangeAspect="1"/>
          </p:cNvPicPr>
          <p:nvPr/>
        </p:nvPicPr>
        <p:blipFill>
          <a:blip r:embed="rId5"/>
          <a:stretch>
            <a:fillRect/>
          </a:stretch>
        </p:blipFill>
        <p:spPr>
          <a:xfrm>
            <a:off x="3708400" y="1261527"/>
            <a:ext cx="2101145" cy="2740391"/>
          </a:xfrm>
          <a:prstGeom prst="rect">
            <a:avLst/>
          </a:prstGeom>
        </p:spPr>
      </p:pic>
      <p:sp>
        <p:nvSpPr>
          <p:cNvPr id="11" name="TextBox 10">
            <a:extLst>
              <a:ext uri="{FF2B5EF4-FFF2-40B4-BE49-F238E27FC236}">
                <a16:creationId xmlns:a16="http://schemas.microsoft.com/office/drawing/2014/main" id="{FD695B98-0AAD-705E-7B95-8A7A083FC600}"/>
              </a:ext>
            </a:extLst>
          </p:cNvPr>
          <p:cNvSpPr txBox="1"/>
          <p:nvPr/>
        </p:nvSpPr>
        <p:spPr>
          <a:xfrm>
            <a:off x="6293556" y="1643944"/>
            <a:ext cx="249060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bg1"/>
                </a:solidFill>
              </a:rPr>
              <a:t>We have id name for each genre in our dataset as we are most interested in the name of genre not on its id, we only keep its name by removing the extra unnecessary information</a:t>
            </a:r>
          </a:p>
        </p:txBody>
      </p:sp>
    </p:spTree>
    <p:extLst>
      <p:ext uri="{BB962C8B-B14F-4D97-AF65-F5344CB8AC3E}">
        <p14:creationId xmlns:p14="http://schemas.microsoft.com/office/powerpoint/2010/main" val="3998129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pic>
        <p:nvPicPr>
          <p:cNvPr id="6" name="Picture 6">
            <a:extLst>
              <a:ext uri="{FF2B5EF4-FFF2-40B4-BE49-F238E27FC236}">
                <a16:creationId xmlns:a16="http://schemas.microsoft.com/office/drawing/2014/main" id="{9687909E-B725-45C1-9A71-D434EBDC9886}"/>
              </a:ext>
            </a:extLst>
          </p:cNvPr>
          <p:cNvPicPr>
            <a:picLocks noChangeAspect="1"/>
          </p:cNvPicPr>
          <p:nvPr/>
        </p:nvPicPr>
        <p:blipFill>
          <a:blip r:embed="rId3"/>
          <a:stretch>
            <a:fillRect/>
          </a:stretch>
        </p:blipFill>
        <p:spPr>
          <a:xfrm>
            <a:off x="1027289" y="859529"/>
            <a:ext cx="5657144" cy="686885"/>
          </a:xfrm>
          <a:prstGeom prst="rect">
            <a:avLst/>
          </a:prstGeom>
        </p:spPr>
      </p:pic>
      <p:pic>
        <p:nvPicPr>
          <p:cNvPr id="7" name="Picture 7">
            <a:extLst>
              <a:ext uri="{FF2B5EF4-FFF2-40B4-BE49-F238E27FC236}">
                <a16:creationId xmlns:a16="http://schemas.microsoft.com/office/drawing/2014/main" id="{BEF98FCB-9FAC-1506-FA06-44BE3D501574}"/>
              </a:ext>
            </a:extLst>
          </p:cNvPr>
          <p:cNvPicPr>
            <a:picLocks noChangeAspect="1"/>
          </p:cNvPicPr>
          <p:nvPr/>
        </p:nvPicPr>
        <p:blipFill>
          <a:blip r:embed="rId4"/>
          <a:stretch>
            <a:fillRect/>
          </a:stretch>
        </p:blipFill>
        <p:spPr>
          <a:xfrm>
            <a:off x="6753225" y="817739"/>
            <a:ext cx="421217" cy="770467"/>
          </a:xfrm>
          <a:prstGeom prst="rect">
            <a:avLst/>
          </a:prstGeom>
        </p:spPr>
      </p:pic>
      <p:pic>
        <p:nvPicPr>
          <p:cNvPr id="8" name="Picture 8" descr="Text&#10;&#10;Description automatically generated">
            <a:extLst>
              <a:ext uri="{FF2B5EF4-FFF2-40B4-BE49-F238E27FC236}">
                <a16:creationId xmlns:a16="http://schemas.microsoft.com/office/drawing/2014/main" id="{324EE4CB-7EE6-33C6-78A9-9D4EABDA6748}"/>
              </a:ext>
            </a:extLst>
          </p:cNvPr>
          <p:cNvPicPr>
            <a:picLocks noChangeAspect="1"/>
          </p:cNvPicPr>
          <p:nvPr/>
        </p:nvPicPr>
        <p:blipFill>
          <a:blip r:embed="rId5"/>
          <a:stretch>
            <a:fillRect/>
          </a:stretch>
        </p:blipFill>
        <p:spPr>
          <a:xfrm>
            <a:off x="3129844" y="2162528"/>
            <a:ext cx="2743200" cy="381000"/>
          </a:xfrm>
          <a:prstGeom prst="rect">
            <a:avLst/>
          </a:prstGeom>
        </p:spPr>
      </p:pic>
      <p:sp>
        <p:nvSpPr>
          <p:cNvPr id="9" name="TextBox 8">
            <a:extLst>
              <a:ext uri="{FF2B5EF4-FFF2-40B4-BE49-F238E27FC236}">
                <a16:creationId xmlns:a16="http://schemas.microsoft.com/office/drawing/2014/main" id="{2489E7CB-BD02-1305-0C63-4ECDEF451C36}"/>
              </a:ext>
            </a:extLst>
          </p:cNvPr>
          <p:cNvSpPr txBox="1"/>
          <p:nvPr/>
        </p:nvSpPr>
        <p:spPr>
          <a:xfrm>
            <a:off x="6215944" y="2032000"/>
            <a:ext cx="273755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rPr>
              <a:t>Final Dataset</a:t>
            </a:r>
          </a:p>
        </p:txBody>
      </p:sp>
    </p:spTree>
    <p:extLst>
      <p:ext uri="{BB962C8B-B14F-4D97-AF65-F5344CB8AC3E}">
        <p14:creationId xmlns:p14="http://schemas.microsoft.com/office/powerpoint/2010/main" val="294979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5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CONTENTS OF THIS PROJECT</a:t>
            </a:r>
            <a:endParaRPr/>
          </a:p>
        </p:txBody>
      </p:sp>
      <p:grpSp>
        <p:nvGrpSpPr>
          <p:cNvPr id="2604" name="Google Shape;2604;p59"/>
          <p:cNvGrpSpPr/>
          <p:nvPr/>
        </p:nvGrpSpPr>
        <p:grpSpPr>
          <a:xfrm>
            <a:off x="7225925" y="-1913179"/>
            <a:ext cx="4000413" cy="3175881"/>
            <a:chOff x="5207925" y="-1994879"/>
            <a:chExt cx="4000413" cy="3175881"/>
          </a:xfrm>
        </p:grpSpPr>
        <p:sp>
          <p:nvSpPr>
            <p:cNvPr id="2605" name="Google Shape;2605;p5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A6F042E-EB69-89EF-7B7B-A16B93398462}"/>
              </a:ext>
            </a:extLst>
          </p:cNvPr>
          <p:cNvSpPr txBox="1"/>
          <p:nvPr/>
        </p:nvSpPr>
        <p:spPr>
          <a:xfrm>
            <a:off x="1001888" y="1044222"/>
            <a:ext cx="6575778"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solidFill>
                  <a:schemeClr val="bg1"/>
                </a:solidFill>
              </a:rPr>
              <a:t>Project Overview</a:t>
            </a:r>
          </a:p>
          <a:p>
            <a:pPr>
              <a:lnSpc>
                <a:spcPct val="150000"/>
              </a:lnSpc>
            </a:pPr>
            <a:r>
              <a:rPr lang="en-US">
                <a:solidFill>
                  <a:schemeClr val="bg1"/>
                </a:solidFill>
              </a:rPr>
              <a:t>Roadmap of the Project</a:t>
            </a:r>
          </a:p>
          <a:p>
            <a:pPr>
              <a:lnSpc>
                <a:spcPct val="150000"/>
              </a:lnSpc>
            </a:pPr>
            <a:r>
              <a:rPr lang="en-US">
                <a:solidFill>
                  <a:schemeClr val="bg1"/>
                </a:solidFill>
              </a:rPr>
              <a:t>Chosen approaches and justification to building the movie recommendation system</a:t>
            </a:r>
          </a:p>
          <a:p>
            <a:pPr>
              <a:lnSpc>
                <a:spcPct val="150000"/>
              </a:lnSpc>
            </a:pPr>
            <a:r>
              <a:rPr lang="en-US">
                <a:solidFill>
                  <a:schemeClr val="bg1"/>
                </a:solidFill>
              </a:rPr>
              <a:t>Algorithms and Techniques</a:t>
            </a:r>
          </a:p>
          <a:p>
            <a:pPr>
              <a:lnSpc>
                <a:spcPct val="150000"/>
              </a:lnSpc>
            </a:pPr>
            <a:r>
              <a:rPr lang="en-US">
                <a:solidFill>
                  <a:schemeClr val="bg1"/>
                </a:solidFill>
              </a:rPr>
              <a:t>Dataset Analysis</a:t>
            </a:r>
          </a:p>
          <a:p>
            <a:pPr>
              <a:lnSpc>
                <a:spcPct val="150000"/>
              </a:lnSpc>
            </a:pPr>
            <a:r>
              <a:rPr lang="en-US">
                <a:solidFill>
                  <a:schemeClr val="bg1"/>
                </a:solidFill>
              </a:rPr>
              <a:t>Overview of implementation of plan</a:t>
            </a:r>
          </a:p>
          <a:p>
            <a:pPr>
              <a:lnSpc>
                <a:spcPct val="150000"/>
              </a:lnSpc>
            </a:pPr>
            <a:r>
              <a:rPr lang="en-US">
                <a:solidFill>
                  <a:schemeClr val="bg1"/>
                </a:solidFill>
              </a:rPr>
              <a:t>Conclusion</a:t>
            </a:r>
          </a:p>
          <a:p>
            <a:endParaRPr lang="en-US">
              <a:solidFill>
                <a:schemeClr val="bg1"/>
              </a:solidFill>
            </a:endParaRPr>
          </a:p>
        </p:txBody>
      </p:sp>
      <p:sp>
        <p:nvSpPr>
          <p:cNvPr id="3" name="Rectangle: Rounded Corners 2">
            <a:extLst>
              <a:ext uri="{FF2B5EF4-FFF2-40B4-BE49-F238E27FC236}">
                <a16:creationId xmlns:a16="http://schemas.microsoft.com/office/drawing/2014/main" id="{BA124C40-101E-27E5-D15A-587EC734B85C}"/>
              </a:ext>
            </a:extLst>
          </p:cNvPr>
          <p:cNvSpPr/>
          <p:nvPr/>
        </p:nvSpPr>
        <p:spPr>
          <a:xfrm>
            <a:off x="762000" y="1495777"/>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FCCF73AE-58F5-858D-30C7-8D46C375990B}"/>
              </a:ext>
            </a:extLst>
          </p:cNvPr>
          <p:cNvSpPr/>
          <p:nvPr/>
        </p:nvSpPr>
        <p:spPr>
          <a:xfrm>
            <a:off x="762000" y="1192388"/>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EEB791E-18F8-DDAF-310F-156632292554}"/>
              </a:ext>
            </a:extLst>
          </p:cNvPr>
          <p:cNvSpPr/>
          <p:nvPr/>
        </p:nvSpPr>
        <p:spPr>
          <a:xfrm>
            <a:off x="762000" y="1820332"/>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E893ED2-0219-2B0E-B6E7-CBB3249C29AE}"/>
              </a:ext>
            </a:extLst>
          </p:cNvPr>
          <p:cNvSpPr/>
          <p:nvPr/>
        </p:nvSpPr>
        <p:spPr>
          <a:xfrm>
            <a:off x="762000" y="2476499"/>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4DF43EB-69B9-762F-094F-2E84C14045C8}"/>
              </a:ext>
            </a:extLst>
          </p:cNvPr>
          <p:cNvSpPr/>
          <p:nvPr/>
        </p:nvSpPr>
        <p:spPr>
          <a:xfrm>
            <a:off x="762000" y="2779888"/>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BE2AC9C-7249-712A-97CF-7170B687A4C7}"/>
              </a:ext>
            </a:extLst>
          </p:cNvPr>
          <p:cNvSpPr/>
          <p:nvPr/>
        </p:nvSpPr>
        <p:spPr>
          <a:xfrm>
            <a:off x="761999" y="3104443"/>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B6066E9-E084-4F3E-17CF-B2AC8F926F06}"/>
              </a:ext>
            </a:extLst>
          </p:cNvPr>
          <p:cNvSpPr/>
          <p:nvPr/>
        </p:nvSpPr>
        <p:spPr>
          <a:xfrm>
            <a:off x="762000" y="3414888"/>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99"/>
                                        </p:tgtEl>
                                        <p:attrNameLst>
                                          <p:attrName>style.visibility</p:attrName>
                                        </p:attrNameLst>
                                      </p:cBhvr>
                                      <p:to>
                                        <p:strVal val="visible"/>
                                      </p:to>
                                    </p:set>
                                    <p:anim calcmode="lin" valueType="num">
                                      <p:cBhvr additive="base">
                                        <p:cTn id="7" dur="1000"/>
                                        <p:tgtEl>
                                          <p:spTgt spid="2599"/>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604"/>
                                        </p:tgtEl>
                                        <p:attrNameLst>
                                          <p:attrName>style.visibility</p:attrName>
                                        </p:attrNameLst>
                                      </p:cBhvr>
                                      <p:to>
                                        <p:strVal val="visible"/>
                                      </p:to>
                                    </p:set>
                                    <p:anim calcmode="lin" valueType="num">
                                      <p:cBhvr additive="base">
                                        <p:cTn id="10" dur="1000"/>
                                        <p:tgtEl>
                                          <p:spTgt spid="2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241523" y="2637487"/>
            <a:ext cx="6865566" cy="841800"/>
          </a:xfrm>
          <a:prstGeom prst="rect">
            <a:avLst/>
          </a:prstGeom>
        </p:spPr>
        <p:txBody>
          <a:bodyPr spcFirstLastPara="1" wrap="square" lIns="91425" tIns="0" rIns="91425" bIns="91425" anchor="ctr" anchorCtr="0">
            <a:noAutofit/>
          </a:bodyPr>
          <a:lstStyle/>
          <a:p>
            <a:r>
              <a:rPr lang="en" sz="3200">
                <a:solidFill>
                  <a:srgbClr val="FFFFFF"/>
                </a:solidFill>
              </a:rPr>
              <a:t>Overview Of Implementation of plan</a:t>
            </a:r>
            <a:endParaRPr lang="en" sz="3200"/>
          </a:p>
        </p:txBody>
      </p:sp>
      <p:sp>
        <p:nvSpPr>
          <p:cNvPr id="2765" name="Google Shape;2765;p64"/>
          <p:cNvSpPr txBox="1">
            <a:spLocks noGrp="1"/>
          </p:cNvSpPr>
          <p:nvPr>
            <p:ph type="title" idx="2"/>
          </p:nvPr>
        </p:nvSpPr>
        <p:spPr>
          <a:xfrm>
            <a:off x="2550744" y="972557"/>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06</a:t>
            </a:r>
            <a:endParaRPr/>
          </a:p>
        </p:txBody>
      </p:sp>
      <p:sp>
        <p:nvSpPr>
          <p:cNvPr id="2766" name="Google Shape;2766;p64"/>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indent="0">
              <a:spcAft>
                <a:spcPts val="1600"/>
              </a:spcAft>
            </a:pPr>
            <a:r>
              <a:rPr lang="en"/>
              <a:t>Timeline of the project</a:t>
            </a:r>
            <a:endParaRPr/>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96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66"/>
                                        </p:tgtEl>
                                        <p:attrNameLst>
                                          <p:attrName>style.visibility</p:attrName>
                                        </p:attrNameLst>
                                      </p:cBhvr>
                                      <p:to>
                                        <p:strVal val="visible"/>
                                      </p:to>
                                    </p:set>
                                    <p:animEffect transition="in" filter="fade">
                                      <p:cBhvr>
                                        <p:cTn id="21" dur="1000"/>
                                        <p:tgtEl>
                                          <p:spTgt spid="2766"/>
                                        </p:tgtEl>
                                      </p:cBhvr>
                                    </p:animEffect>
                                  </p:childTnLst>
                                </p:cTn>
                              </p:par>
                              <p:par>
                                <p:cTn id="22" presetID="10" presetClass="entr" presetSubtype="0" fill="hold" nodeType="withEffect">
                                  <p:stCondLst>
                                    <p:cond delay="0"/>
                                  </p:stCondLst>
                                  <p:childTnLst>
                                    <p:set>
                                      <p:cBhvr>
                                        <p:cTn id="23" dur="1" fill="hold">
                                          <p:stCondLst>
                                            <p:cond delay="0"/>
                                          </p:stCondLst>
                                        </p:cTn>
                                        <p:tgtEl>
                                          <p:spTgt spid="2775"/>
                                        </p:tgtEl>
                                        <p:attrNameLst>
                                          <p:attrName>style.visibility</p:attrName>
                                        </p:attrNameLst>
                                      </p:cBhvr>
                                      <p:to>
                                        <p:strVal val="visible"/>
                                      </p:to>
                                    </p:set>
                                    <p:animEffect transition="in" filter="fade">
                                      <p:cBhvr>
                                        <p:cTn id="24" dur="1000"/>
                                        <p:tgtEl>
                                          <p:spTgt spid="2775"/>
                                        </p:tgtEl>
                                      </p:cBhvr>
                                    </p:animEffect>
                                  </p:childTnLst>
                                </p:cTn>
                              </p:par>
                              <p:par>
                                <p:cTn id="25" presetID="10" presetClass="entr" presetSubtype="0" fill="hold" nodeType="withEffect">
                                  <p:stCondLst>
                                    <p:cond delay="0"/>
                                  </p:stCondLst>
                                  <p:childTnLst>
                                    <p:set>
                                      <p:cBhvr>
                                        <p:cTn id="26" dur="1" fill="hold">
                                          <p:stCondLst>
                                            <p:cond delay="0"/>
                                          </p:stCondLst>
                                        </p:cTn>
                                        <p:tgtEl>
                                          <p:spTgt spid="2776"/>
                                        </p:tgtEl>
                                        <p:attrNameLst>
                                          <p:attrName>style.visibility</p:attrName>
                                        </p:attrNameLst>
                                      </p:cBhvr>
                                      <p:to>
                                        <p:strVal val="visible"/>
                                      </p:to>
                                    </p:set>
                                    <p:animEffect transition="in" filter="fade">
                                      <p:cBhvr>
                                        <p:cTn id="27" dur="1000"/>
                                        <p:tgtEl>
                                          <p:spTgt spid="2776"/>
                                        </p:tgtEl>
                                      </p:cBhvr>
                                    </p:animEffect>
                                  </p:childTnLst>
                                </p:cTn>
                              </p:par>
                              <p:par>
                                <p:cTn id="28" presetID="10" presetClass="entr" presetSubtype="0" fill="hold" nodeType="withEffect">
                                  <p:stCondLst>
                                    <p:cond delay="0"/>
                                  </p:stCondLst>
                                  <p:childTnLst>
                                    <p:set>
                                      <p:cBhvr>
                                        <p:cTn id="29" dur="1" fill="hold">
                                          <p:stCondLst>
                                            <p:cond delay="0"/>
                                          </p:stCondLst>
                                        </p:cTn>
                                        <p:tgtEl>
                                          <p:spTgt spid="2777"/>
                                        </p:tgtEl>
                                        <p:attrNameLst>
                                          <p:attrName>style.visibility</p:attrName>
                                        </p:attrNameLst>
                                      </p:cBhvr>
                                      <p:to>
                                        <p:strVal val="visible"/>
                                      </p:to>
                                    </p:set>
                                    <p:animEffect transition="in" filter="fade">
                                      <p:cBhvr>
                                        <p:cTn id="30" dur="1000"/>
                                        <p:tgtEl>
                                          <p:spTgt spid="2777"/>
                                        </p:tgtEl>
                                      </p:cBhvr>
                                    </p:animEffect>
                                  </p:childTnLst>
                                </p:cTn>
                              </p:par>
                              <p:par>
                                <p:cTn id="31" presetID="10" presetClass="entr" presetSubtype="0" fill="hold" nodeType="withEffect">
                                  <p:stCondLst>
                                    <p:cond delay="0"/>
                                  </p:stCondLst>
                                  <p:childTnLst>
                                    <p:set>
                                      <p:cBhvr>
                                        <p:cTn id="32" dur="1" fill="hold">
                                          <p:stCondLst>
                                            <p:cond delay="0"/>
                                          </p:stCondLst>
                                        </p:cTn>
                                        <p:tgtEl>
                                          <p:spTgt spid="2778"/>
                                        </p:tgtEl>
                                        <p:attrNameLst>
                                          <p:attrName>style.visibility</p:attrName>
                                        </p:attrNameLst>
                                      </p:cBhvr>
                                      <p:to>
                                        <p:strVal val="visible"/>
                                      </p:to>
                                    </p:set>
                                    <p:animEffect transition="in" filter="fade">
                                      <p:cBhvr>
                                        <p:cTn id="33" dur="1000"/>
                                        <p:tgtEl>
                                          <p:spTgt spid="2778"/>
                                        </p:tgtEl>
                                      </p:cBhvr>
                                    </p:animEffect>
                                  </p:childTnLst>
                                </p:cTn>
                              </p:par>
                              <p:par>
                                <p:cTn id="34" presetID="10" presetClass="entr" presetSubtype="0" fill="hold" nodeType="withEffect">
                                  <p:stCondLst>
                                    <p:cond delay="0"/>
                                  </p:stCondLst>
                                  <p:childTnLst>
                                    <p:set>
                                      <p:cBhvr>
                                        <p:cTn id="35" dur="1" fill="hold">
                                          <p:stCondLst>
                                            <p:cond delay="0"/>
                                          </p:stCondLst>
                                        </p:cTn>
                                        <p:tgtEl>
                                          <p:spTgt spid="2779"/>
                                        </p:tgtEl>
                                        <p:attrNameLst>
                                          <p:attrName>style.visibility</p:attrName>
                                        </p:attrNameLst>
                                      </p:cBhvr>
                                      <p:to>
                                        <p:strVal val="visible"/>
                                      </p:to>
                                    </p:set>
                                    <p:animEffect transition="in" filter="fade">
                                      <p:cBhvr>
                                        <p:cTn id="36"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E80D104-F38E-61F0-4DB3-425C412BD884}"/>
              </a:ext>
            </a:extLst>
          </p:cNvPr>
          <p:cNvSpPr/>
          <p:nvPr/>
        </p:nvSpPr>
        <p:spPr>
          <a:xfrm>
            <a:off x="804332" y="303388"/>
            <a:ext cx="3880555" cy="66322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cs typeface="Arial"/>
              </a:rPr>
              <a:t>Data cleaning, Data processing, EDA</a:t>
            </a:r>
            <a:endParaRPr lang="en-US" sz="2000"/>
          </a:p>
        </p:txBody>
      </p:sp>
      <p:sp>
        <p:nvSpPr>
          <p:cNvPr id="3" name="Rectangle: Rounded Corners 2">
            <a:extLst>
              <a:ext uri="{FF2B5EF4-FFF2-40B4-BE49-F238E27FC236}">
                <a16:creationId xmlns:a16="http://schemas.microsoft.com/office/drawing/2014/main" id="{E9AE9BCB-F878-D148-D4C8-2FEFA092F6F4}"/>
              </a:ext>
            </a:extLst>
          </p:cNvPr>
          <p:cNvSpPr/>
          <p:nvPr/>
        </p:nvSpPr>
        <p:spPr>
          <a:xfrm>
            <a:off x="804333" y="1185333"/>
            <a:ext cx="3880555" cy="663222"/>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000">
                <a:cs typeface="Arial"/>
              </a:rPr>
              <a:t>Model Building</a:t>
            </a:r>
            <a:endParaRPr lang="en-US" sz="2000"/>
          </a:p>
        </p:txBody>
      </p:sp>
      <p:sp>
        <p:nvSpPr>
          <p:cNvPr id="4" name="Rectangle: Rounded Corners 3">
            <a:extLst>
              <a:ext uri="{FF2B5EF4-FFF2-40B4-BE49-F238E27FC236}">
                <a16:creationId xmlns:a16="http://schemas.microsoft.com/office/drawing/2014/main" id="{99C296F1-9179-DBB5-5EA3-BDD500A318D8}"/>
              </a:ext>
            </a:extLst>
          </p:cNvPr>
          <p:cNvSpPr/>
          <p:nvPr/>
        </p:nvSpPr>
        <p:spPr>
          <a:xfrm>
            <a:off x="804332" y="2095499"/>
            <a:ext cx="3880555" cy="663222"/>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000">
                <a:cs typeface="Arial"/>
              </a:rPr>
              <a:t>Model Serialization and Deserialization</a:t>
            </a:r>
            <a:endParaRPr lang="en-US" sz="2000" err="1"/>
          </a:p>
        </p:txBody>
      </p:sp>
      <p:sp>
        <p:nvSpPr>
          <p:cNvPr id="5" name="Rectangle: Rounded Corners 4">
            <a:extLst>
              <a:ext uri="{FF2B5EF4-FFF2-40B4-BE49-F238E27FC236}">
                <a16:creationId xmlns:a16="http://schemas.microsoft.com/office/drawing/2014/main" id="{597A23D2-312F-1056-1647-AB330918D2A3}"/>
              </a:ext>
            </a:extLst>
          </p:cNvPr>
          <p:cNvSpPr/>
          <p:nvPr/>
        </p:nvSpPr>
        <p:spPr>
          <a:xfrm>
            <a:off x="804333" y="3005665"/>
            <a:ext cx="3880555" cy="663222"/>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000">
                <a:cs typeface="Arial"/>
              </a:rPr>
              <a:t>Deployment</a:t>
            </a:r>
          </a:p>
        </p:txBody>
      </p:sp>
      <p:sp>
        <p:nvSpPr>
          <p:cNvPr id="10" name="Rectangle: Rounded Corners 9">
            <a:extLst>
              <a:ext uri="{FF2B5EF4-FFF2-40B4-BE49-F238E27FC236}">
                <a16:creationId xmlns:a16="http://schemas.microsoft.com/office/drawing/2014/main" id="{326D0275-CE9C-0A6F-338B-FE306B94F2E6}"/>
              </a:ext>
            </a:extLst>
          </p:cNvPr>
          <p:cNvSpPr/>
          <p:nvPr/>
        </p:nvSpPr>
        <p:spPr>
          <a:xfrm>
            <a:off x="804332" y="3951109"/>
            <a:ext cx="3880555" cy="663222"/>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000">
                <a:cs typeface="Arial"/>
              </a:rPr>
              <a:t>Report Generation</a:t>
            </a:r>
          </a:p>
        </p:txBody>
      </p:sp>
      <p:cxnSp>
        <p:nvCxnSpPr>
          <p:cNvPr id="11" name="Straight Arrow Connector 10">
            <a:extLst>
              <a:ext uri="{FF2B5EF4-FFF2-40B4-BE49-F238E27FC236}">
                <a16:creationId xmlns:a16="http://schemas.microsoft.com/office/drawing/2014/main" id="{758ADDA9-291D-C066-3477-007143683073}"/>
              </a:ext>
            </a:extLst>
          </p:cNvPr>
          <p:cNvCxnSpPr/>
          <p:nvPr/>
        </p:nvCxnSpPr>
        <p:spPr>
          <a:xfrm flipV="1">
            <a:off x="4869745" y="608894"/>
            <a:ext cx="716844" cy="98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BA1EB5D3-5D9B-FD65-8E97-26233DA10177}"/>
              </a:ext>
            </a:extLst>
          </p:cNvPr>
          <p:cNvCxnSpPr>
            <a:cxnSpLocks/>
          </p:cNvCxnSpPr>
          <p:nvPr/>
        </p:nvCxnSpPr>
        <p:spPr>
          <a:xfrm flipV="1">
            <a:off x="4890912" y="1512005"/>
            <a:ext cx="716844" cy="98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3672C81-FC71-8D64-D6CB-6A2624281835}"/>
              </a:ext>
            </a:extLst>
          </p:cNvPr>
          <p:cNvCxnSpPr>
            <a:cxnSpLocks/>
          </p:cNvCxnSpPr>
          <p:nvPr/>
        </p:nvCxnSpPr>
        <p:spPr>
          <a:xfrm flipV="1">
            <a:off x="4890912" y="2379838"/>
            <a:ext cx="716844" cy="98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6BB3E92-26A0-42B2-3B97-6E144B31DD77}"/>
              </a:ext>
            </a:extLst>
          </p:cNvPr>
          <p:cNvCxnSpPr>
            <a:cxnSpLocks/>
          </p:cNvCxnSpPr>
          <p:nvPr/>
        </p:nvCxnSpPr>
        <p:spPr>
          <a:xfrm flipV="1">
            <a:off x="4912078" y="3290005"/>
            <a:ext cx="716844" cy="98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199F819E-73CF-6CAB-F739-3032BC9B4CAE}"/>
              </a:ext>
            </a:extLst>
          </p:cNvPr>
          <p:cNvCxnSpPr>
            <a:cxnSpLocks/>
          </p:cNvCxnSpPr>
          <p:nvPr/>
        </p:nvCxnSpPr>
        <p:spPr>
          <a:xfrm flipV="1">
            <a:off x="4961467" y="4235450"/>
            <a:ext cx="716844" cy="98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D0105FD6-4E13-4DDF-4051-0DE63859ABF4}"/>
              </a:ext>
            </a:extLst>
          </p:cNvPr>
          <p:cNvSpPr txBox="1"/>
          <p:nvPr/>
        </p:nvSpPr>
        <p:spPr>
          <a:xfrm>
            <a:off x="5834944" y="458611"/>
            <a:ext cx="20108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rPr>
              <a:t>25th May </a:t>
            </a:r>
          </a:p>
        </p:txBody>
      </p:sp>
      <p:sp>
        <p:nvSpPr>
          <p:cNvPr id="17" name="TextBox 16">
            <a:extLst>
              <a:ext uri="{FF2B5EF4-FFF2-40B4-BE49-F238E27FC236}">
                <a16:creationId xmlns:a16="http://schemas.microsoft.com/office/drawing/2014/main" id="{1F2C848E-B6B5-9E7C-8306-64F52B83C722}"/>
              </a:ext>
            </a:extLst>
          </p:cNvPr>
          <p:cNvSpPr txBox="1"/>
          <p:nvPr/>
        </p:nvSpPr>
        <p:spPr>
          <a:xfrm>
            <a:off x="5834944" y="1389944"/>
            <a:ext cx="20108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rPr>
              <a:t>27th May </a:t>
            </a:r>
          </a:p>
        </p:txBody>
      </p:sp>
      <p:sp>
        <p:nvSpPr>
          <p:cNvPr id="18" name="TextBox 17">
            <a:extLst>
              <a:ext uri="{FF2B5EF4-FFF2-40B4-BE49-F238E27FC236}">
                <a16:creationId xmlns:a16="http://schemas.microsoft.com/office/drawing/2014/main" id="{A16D7F7A-7B26-4AFD-A6D3-E77055D9198D}"/>
              </a:ext>
            </a:extLst>
          </p:cNvPr>
          <p:cNvSpPr txBox="1"/>
          <p:nvPr/>
        </p:nvSpPr>
        <p:spPr>
          <a:xfrm>
            <a:off x="5834944" y="2236611"/>
            <a:ext cx="20108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rPr>
              <a:t>29th May </a:t>
            </a:r>
          </a:p>
        </p:txBody>
      </p:sp>
      <p:sp>
        <p:nvSpPr>
          <p:cNvPr id="19" name="TextBox 18">
            <a:extLst>
              <a:ext uri="{FF2B5EF4-FFF2-40B4-BE49-F238E27FC236}">
                <a16:creationId xmlns:a16="http://schemas.microsoft.com/office/drawing/2014/main" id="{97157D3A-F413-F7B6-9AA2-AF9E7A8ED24F}"/>
              </a:ext>
            </a:extLst>
          </p:cNvPr>
          <p:cNvSpPr txBox="1"/>
          <p:nvPr/>
        </p:nvSpPr>
        <p:spPr>
          <a:xfrm>
            <a:off x="5834944" y="3125611"/>
            <a:ext cx="20108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rPr>
              <a:t>31th May </a:t>
            </a:r>
          </a:p>
        </p:txBody>
      </p:sp>
      <p:sp>
        <p:nvSpPr>
          <p:cNvPr id="20" name="TextBox 19">
            <a:extLst>
              <a:ext uri="{FF2B5EF4-FFF2-40B4-BE49-F238E27FC236}">
                <a16:creationId xmlns:a16="http://schemas.microsoft.com/office/drawing/2014/main" id="{C6AC3B79-6483-C4A2-552D-C4E90DC4E212}"/>
              </a:ext>
            </a:extLst>
          </p:cNvPr>
          <p:cNvSpPr txBox="1"/>
          <p:nvPr/>
        </p:nvSpPr>
        <p:spPr>
          <a:xfrm>
            <a:off x="5834944" y="4071055"/>
            <a:ext cx="20108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rPr>
              <a:t>1st June</a:t>
            </a:r>
          </a:p>
        </p:txBody>
      </p:sp>
    </p:spTree>
    <p:extLst>
      <p:ext uri="{BB962C8B-B14F-4D97-AF65-F5344CB8AC3E}">
        <p14:creationId xmlns:p14="http://schemas.microsoft.com/office/powerpoint/2010/main" val="753832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170967" y="2870320"/>
            <a:ext cx="6865566" cy="841800"/>
          </a:xfrm>
          <a:prstGeom prst="rect">
            <a:avLst/>
          </a:prstGeom>
        </p:spPr>
        <p:txBody>
          <a:bodyPr spcFirstLastPara="1" wrap="square" lIns="91425" tIns="0" rIns="91425" bIns="91425" anchor="ctr" anchorCtr="0">
            <a:noAutofit/>
          </a:bodyPr>
          <a:lstStyle/>
          <a:p>
            <a:r>
              <a:rPr lang="en" sz="3200">
                <a:solidFill>
                  <a:srgbClr val="FFFFFF"/>
                </a:solidFill>
              </a:rPr>
              <a:t>Conclusion</a:t>
            </a:r>
            <a:endParaRPr lang="en" sz="3200"/>
          </a:p>
        </p:txBody>
      </p:sp>
      <p:sp>
        <p:nvSpPr>
          <p:cNvPr id="2765" name="Google Shape;2765;p64"/>
          <p:cNvSpPr txBox="1">
            <a:spLocks noGrp="1"/>
          </p:cNvSpPr>
          <p:nvPr>
            <p:ph type="title" idx="2"/>
          </p:nvPr>
        </p:nvSpPr>
        <p:spPr>
          <a:xfrm>
            <a:off x="2550744" y="972557"/>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07</a:t>
            </a:r>
            <a:endParaRPr/>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39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3" name="TextBox 2">
            <a:extLst>
              <a:ext uri="{FF2B5EF4-FFF2-40B4-BE49-F238E27FC236}">
                <a16:creationId xmlns:a16="http://schemas.microsoft.com/office/drawing/2014/main" id="{125F11F8-7C1E-AAF8-3C3B-5CF7DDF3301F}"/>
              </a:ext>
            </a:extLst>
          </p:cNvPr>
          <p:cNvSpPr txBox="1"/>
          <p:nvPr/>
        </p:nvSpPr>
        <p:spPr>
          <a:xfrm>
            <a:off x="4113388" y="2102555"/>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3F2E77DB-280A-761C-A2FC-B2D7CA112F44}"/>
              </a:ext>
            </a:extLst>
          </p:cNvPr>
          <p:cNvSpPr txBox="1"/>
          <p:nvPr/>
        </p:nvSpPr>
        <p:spPr>
          <a:xfrm>
            <a:off x="660400" y="783872"/>
            <a:ext cx="7844366" cy="35855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bg1"/>
                </a:solidFill>
                <a:latin typeface="roboto"/>
                <a:ea typeface="roboto"/>
                <a:cs typeface="roboto"/>
              </a:rPr>
              <a:t>We would conclude  by stating that the recommendation system changed the whole scenario by making it easy for the user to choose their desired choices and of interest. It recommends user personalized content and looked into various types like popularity , content , collaborative based recommendations.</a:t>
            </a:r>
          </a:p>
          <a:p>
            <a:r>
              <a:rPr lang="en-US" sz="1800">
                <a:solidFill>
                  <a:schemeClr val="bg1"/>
                </a:solidFill>
                <a:ea typeface="roboto"/>
              </a:rPr>
              <a:t>These are few real world implementations that can be applied with the recommender system:</a:t>
            </a:r>
            <a:br>
              <a:rPr lang="en-US" sz="1800">
                <a:solidFill>
                  <a:schemeClr val="bg1"/>
                </a:solidFill>
                <a:ea typeface="roboto"/>
              </a:rPr>
            </a:br>
            <a:r>
              <a:rPr lang="en-US" sz="1800">
                <a:solidFill>
                  <a:schemeClr val="bg1"/>
                </a:solidFill>
                <a:ea typeface="roboto"/>
              </a:rPr>
              <a:t>1. Netflix</a:t>
            </a:r>
            <a:br>
              <a:rPr lang="en-US" sz="1800">
                <a:solidFill>
                  <a:schemeClr val="bg1"/>
                </a:solidFill>
                <a:ea typeface="roboto"/>
              </a:rPr>
            </a:br>
            <a:r>
              <a:rPr lang="en-US" sz="1800">
                <a:solidFill>
                  <a:schemeClr val="bg1"/>
                </a:solidFill>
                <a:ea typeface="roboto"/>
              </a:rPr>
              <a:t>2. Amazon Prime</a:t>
            </a:r>
            <a:endParaRPr lang="en-US" sz="1800">
              <a:solidFill>
                <a:schemeClr val="bg1"/>
              </a:solidFill>
            </a:endParaRPr>
          </a:p>
          <a:p>
            <a:r>
              <a:rPr lang="en-US" sz="1800">
                <a:solidFill>
                  <a:schemeClr val="bg1"/>
                </a:solidFill>
                <a:ea typeface="roboto"/>
              </a:rPr>
              <a:t>3. </a:t>
            </a:r>
            <a:r>
              <a:rPr lang="en-US" sz="1800" err="1">
                <a:solidFill>
                  <a:schemeClr val="bg1"/>
                </a:solidFill>
                <a:ea typeface="roboto"/>
              </a:rPr>
              <a:t>Youtube</a:t>
            </a:r>
            <a:r>
              <a:rPr lang="en-US" sz="1800">
                <a:solidFill>
                  <a:schemeClr val="bg1"/>
                </a:solidFill>
                <a:ea typeface="roboto"/>
              </a:rPr>
              <a:t> Recommendations</a:t>
            </a:r>
            <a:endParaRPr lang="en-US" sz="1100">
              <a:solidFill>
                <a:schemeClr val="bg1"/>
              </a:solidFill>
              <a:ea typeface="roboto"/>
            </a:endParaRPr>
          </a:p>
          <a:p>
            <a:r>
              <a:rPr lang="en-US" sz="1800">
                <a:solidFill>
                  <a:schemeClr val="bg1"/>
                </a:solidFill>
                <a:ea typeface="roboto"/>
              </a:rPr>
              <a:t>4. </a:t>
            </a:r>
            <a:r>
              <a:rPr lang="en-US" sz="1800" err="1">
                <a:solidFill>
                  <a:schemeClr val="bg1"/>
                </a:solidFill>
                <a:ea typeface="roboto"/>
              </a:rPr>
              <a:t>MovieLens</a:t>
            </a:r>
            <a:endParaRPr lang="en-US" sz="1100" err="1">
              <a:solidFill>
                <a:schemeClr val="bg1"/>
              </a:solidFill>
              <a:ea typeface="roboto"/>
            </a:endParaRPr>
          </a:p>
          <a:p>
            <a:r>
              <a:rPr lang="en-US" sz="1800">
                <a:solidFill>
                  <a:srgbClr val="FFFFFF"/>
                </a:solidFill>
                <a:ea typeface="roboto"/>
              </a:rPr>
              <a:t>5. Rotten Tomatoes and many more...</a:t>
            </a:r>
            <a:br>
              <a:rPr lang="en-US" sz="1100">
                <a:ea typeface="roboto"/>
              </a:rPr>
            </a:br>
            <a:endParaRPr lang="en-US" sz="1100">
              <a:ea typeface="roboto"/>
            </a:endParaRPr>
          </a:p>
        </p:txBody>
      </p:sp>
    </p:spTree>
    <p:extLst>
      <p:ext uri="{BB962C8B-B14F-4D97-AF65-F5344CB8AC3E}">
        <p14:creationId xmlns:p14="http://schemas.microsoft.com/office/powerpoint/2010/main" val="2380320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2" name="TextBox 1">
            <a:extLst>
              <a:ext uri="{FF2B5EF4-FFF2-40B4-BE49-F238E27FC236}">
                <a16:creationId xmlns:a16="http://schemas.microsoft.com/office/drawing/2014/main" id="{641CB0A3-7065-038F-91CF-76C282E29F5B}"/>
              </a:ext>
            </a:extLst>
          </p:cNvPr>
          <p:cNvSpPr txBox="1"/>
          <p:nvPr/>
        </p:nvSpPr>
        <p:spPr>
          <a:xfrm>
            <a:off x="1119012" y="1171928"/>
            <a:ext cx="6983587" cy="25340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buChar char="•"/>
            </a:pPr>
            <a:r>
              <a:rPr lang="en-US" sz="1800">
                <a:solidFill>
                  <a:schemeClr val="bg1"/>
                </a:solidFill>
              </a:rPr>
              <a:t>Project manager: @ </a:t>
            </a:r>
            <a:r>
              <a:rPr lang="en-US" sz="1800" b="1" err="1">
                <a:solidFill>
                  <a:schemeClr val="bg1"/>
                </a:solidFill>
              </a:rPr>
              <a:t>Koukuntla</a:t>
            </a:r>
            <a:r>
              <a:rPr lang="en-US" sz="1800" b="1">
                <a:solidFill>
                  <a:schemeClr val="bg1"/>
                </a:solidFill>
              </a:rPr>
              <a:t> Komal Reddy</a:t>
            </a:r>
            <a:endParaRPr lang="en-US" sz="1800">
              <a:solidFill>
                <a:schemeClr val="bg1"/>
              </a:solidFill>
            </a:endParaRPr>
          </a:p>
          <a:p>
            <a:pPr>
              <a:lnSpc>
                <a:spcPct val="150000"/>
              </a:lnSpc>
              <a:buChar char="•"/>
            </a:pPr>
            <a:r>
              <a:rPr lang="en-US" sz="1800">
                <a:solidFill>
                  <a:schemeClr val="bg1"/>
                </a:solidFill>
              </a:rPr>
              <a:t>Data scientist: @ </a:t>
            </a:r>
            <a:r>
              <a:rPr lang="en-US" sz="1800" b="1" err="1">
                <a:solidFill>
                  <a:schemeClr val="bg1"/>
                </a:solidFill>
              </a:rPr>
              <a:t>Koppaka</a:t>
            </a:r>
            <a:r>
              <a:rPr lang="en-US" sz="1800" b="1">
                <a:solidFill>
                  <a:schemeClr val="bg1"/>
                </a:solidFill>
              </a:rPr>
              <a:t> Yeswanth</a:t>
            </a:r>
            <a:r>
              <a:rPr lang="en-US" sz="1800">
                <a:solidFill>
                  <a:schemeClr val="bg1"/>
                </a:solidFill>
              </a:rPr>
              <a:t> </a:t>
            </a:r>
          </a:p>
          <a:p>
            <a:pPr>
              <a:lnSpc>
                <a:spcPct val="150000"/>
              </a:lnSpc>
              <a:buChar char="•"/>
            </a:pPr>
            <a:r>
              <a:rPr lang="en-US" sz="1800">
                <a:solidFill>
                  <a:schemeClr val="bg1"/>
                </a:solidFill>
              </a:rPr>
              <a:t>Software engineer: @ </a:t>
            </a:r>
            <a:r>
              <a:rPr lang="en-US" sz="1800" b="1" err="1">
                <a:solidFill>
                  <a:schemeClr val="bg1"/>
                </a:solidFill>
              </a:rPr>
              <a:t>Chalumuri</a:t>
            </a:r>
            <a:r>
              <a:rPr lang="en-US" sz="1800" b="1">
                <a:solidFill>
                  <a:schemeClr val="bg1"/>
                </a:solidFill>
              </a:rPr>
              <a:t> Harshitha</a:t>
            </a:r>
          </a:p>
          <a:p>
            <a:pPr>
              <a:lnSpc>
                <a:spcPct val="150000"/>
              </a:lnSpc>
              <a:buChar char="•"/>
            </a:pPr>
            <a:r>
              <a:rPr lang="en-US" sz="1800">
                <a:solidFill>
                  <a:schemeClr val="bg1"/>
                </a:solidFill>
              </a:rPr>
              <a:t>User experience designer: @ </a:t>
            </a:r>
            <a:r>
              <a:rPr lang="en-US" sz="1800" b="1" err="1">
                <a:solidFill>
                  <a:schemeClr val="bg1"/>
                </a:solidFill>
              </a:rPr>
              <a:t>Kalapala</a:t>
            </a:r>
            <a:r>
              <a:rPr lang="en-US" sz="1800" b="1">
                <a:solidFill>
                  <a:schemeClr val="bg1"/>
                </a:solidFill>
              </a:rPr>
              <a:t> Venkata Surya Teja</a:t>
            </a:r>
          </a:p>
          <a:p>
            <a:pPr>
              <a:lnSpc>
                <a:spcPct val="150000"/>
              </a:lnSpc>
              <a:buChar char="•"/>
            </a:pPr>
            <a:r>
              <a:rPr lang="en-US" sz="1800">
                <a:solidFill>
                  <a:schemeClr val="bg1"/>
                </a:solidFill>
              </a:rPr>
              <a:t>Documentation writer:@ </a:t>
            </a:r>
            <a:r>
              <a:rPr lang="en-US" sz="1800" b="1">
                <a:solidFill>
                  <a:schemeClr val="bg1"/>
                </a:solidFill>
              </a:rPr>
              <a:t> Asif Ahmad Najar</a:t>
            </a:r>
          </a:p>
          <a:p>
            <a:pPr>
              <a:lnSpc>
                <a:spcPct val="150000"/>
              </a:lnSpc>
            </a:pPr>
            <a:r>
              <a:rPr lang="en-US" sz="1800">
                <a:solidFill>
                  <a:schemeClr val="bg1"/>
                </a:solidFill>
              </a:rPr>
              <a:t>Quality assurance engineer:@ </a:t>
            </a:r>
            <a:r>
              <a:rPr lang="en-US" sz="1800" b="1" err="1">
                <a:solidFill>
                  <a:schemeClr val="bg1"/>
                </a:solidFill>
              </a:rPr>
              <a:t>Chintada</a:t>
            </a:r>
            <a:r>
              <a:rPr lang="en-US" sz="1800" b="1">
                <a:solidFill>
                  <a:schemeClr val="bg1"/>
                </a:solidFill>
              </a:rPr>
              <a:t> Jagan Mohan Rao</a:t>
            </a:r>
            <a:endParaRPr lang="en-US" sz="1800">
              <a:solidFill>
                <a:schemeClr val="bg1"/>
              </a:solidFill>
            </a:endParaRPr>
          </a:p>
        </p:txBody>
      </p:sp>
      <p:sp>
        <p:nvSpPr>
          <p:cNvPr id="3" name="TextBox 2">
            <a:extLst>
              <a:ext uri="{FF2B5EF4-FFF2-40B4-BE49-F238E27FC236}">
                <a16:creationId xmlns:a16="http://schemas.microsoft.com/office/drawing/2014/main" id="{125F11F8-7C1E-AAF8-3C3B-5CF7DDF3301F}"/>
              </a:ext>
            </a:extLst>
          </p:cNvPr>
          <p:cNvSpPr txBox="1"/>
          <p:nvPr/>
        </p:nvSpPr>
        <p:spPr>
          <a:xfrm>
            <a:off x="4113388" y="2102555"/>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96232D99-3E4E-3940-F821-1A404B8304EE}"/>
              </a:ext>
            </a:extLst>
          </p:cNvPr>
          <p:cNvSpPr txBox="1"/>
          <p:nvPr/>
        </p:nvSpPr>
        <p:spPr>
          <a:xfrm>
            <a:off x="945444" y="839611"/>
            <a:ext cx="32032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a:solidFill>
                  <a:schemeClr val="bg1"/>
                </a:solidFill>
              </a:rPr>
              <a:t>WE</a:t>
            </a:r>
          </a:p>
        </p:txBody>
      </p:sp>
      <p:sp>
        <p:nvSpPr>
          <p:cNvPr id="5" name="TextBox 4">
            <a:extLst>
              <a:ext uri="{FF2B5EF4-FFF2-40B4-BE49-F238E27FC236}">
                <a16:creationId xmlns:a16="http://schemas.microsoft.com/office/drawing/2014/main" id="{645808FF-D808-EDE7-75C9-5DC6C02EE7A4}"/>
              </a:ext>
            </a:extLst>
          </p:cNvPr>
          <p:cNvSpPr txBox="1"/>
          <p:nvPr/>
        </p:nvSpPr>
        <p:spPr>
          <a:xfrm>
            <a:off x="1015999" y="3859389"/>
            <a:ext cx="77117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bg1"/>
                </a:solidFill>
              </a:rPr>
              <a:t>AS A TEAM APPRECIATE FOR YOUR VALUABLE TIME, THANK YOU</a:t>
            </a:r>
          </a:p>
        </p:txBody>
      </p:sp>
    </p:spTree>
    <p:extLst>
      <p:ext uri="{BB962C8B-B14F-4D97-AF65-F5344CB8AC3E}">
        <p14:creationId xmlns:p14="http://schemas.microsoft.com/office/powerpoint/2010/main" val="119933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r>
              <a:rPr lang="en" sz="5400">
                <a:solidFill>
                  <a:srgbClr val="FFFFFF"/>
                </a:solidFill>
              </a:rPr>
              <a:t>Project Overview</a:t>
            </a:r>
            <a:endParaRPr lang="en" sz="5400"/>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01</a:t>
            </a:r>
            <a:endParaRPr/>
          </a:p>
        </p:txBody>
      </p:sp>
      <p:sp>
        <p:nvSpPr>
          <p:cNvPr id="2766" name="Google Shape;2766;p64"/>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indent="0">
              <a:spcAft>
                <a:spcPts val="1600"/>
              </a:spcAft>
            </a:pPr>
            <a:r>
              <a:rPr lang="en"/>
              <a:t>Goals and Objectives of the project </a:t>
            </a:r>
            <a:endParaRPr/>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66"/>
                                        </p:tgtEl>
                                        <p:attrNameLst>
                                          <p:attrName>style.visibility</p:attrName>
                                        </p:attrNameLst>
                                      </p:cBhvr>
                                      <p:to>
                                        <p:strVal val="visible"/>
                                      </p:to>
                                    </p:set>
                                    <p:animEffect transition="in" filter="fade">
                                      <p:cBhvr>
                                        <p:cTn id="21" dur="1000"/>
                                        <p:tgtEl>
                                          <p:spTgt spid="2766"/>
                                        </p:tgtEl>
                                      </p:cBhvr>
                                    </p:animEffect>
                                  </p:childTnLst>
                                </p:cTn>
                              </p:par>
                              <p:par>
                                <p:cTn id="22" presetID="10" presetClass="entr" presetSubtype="0" fill="hold" nodeType="withEffect">
                                  <p:stCondLst>
                                    <p:cond delay="0"/>
                                  </p:stCondLst>
                                  <p:childTnLst>
                                    <p:set>
                                      <p:cBhvr>
                                        <p:cTn id="23" dur="1" fill="hold">
                                          <p:stCondLst>
                                            <p:cond delay="0"/>
                                          </p:stCondLst>
                                        </p:cTn>
                                        <p:tgtEl>
                                          <p:spTgt spid="2775"/>
                                        </p:tgtEl>
                                        <p:attrNameLst>
                                          <p:attrName>style.visibility</p:attrName>
                                        </p:attrNameLst>
                                      </p:cBhvr>
                                      <p:to>
                                        <p:strVal val="visible"/>
                                      </p:to>
                                    </p:set>
                                    <p:animEffect transition="in" filter="fade">
                                      <p:cBhvr>
                                        <p:cTn id="24" dur="1000"/>
                                        <p:tgtEl>
                                          <p:spTgt spid="2775"/>
                                        </p:tgtEl>
                                      </p:cBhvr>
                                    </p:animEffect>
                                  </p:childTnLst>
                                </p:cTn>
                              </p:par>
                              <p:par>
                                <p:cTn id="25" presetID="10" presetClass="entr" presetSubtype="0" fill="hold" nodeType="withEffect">
                                  <p:stCondLst>
                                    <p:cond delay="0"/>
                                  </p:stCondLst>
                                  <p:childTnLst>
                                    <p:set>
                                      <p:cBhvr>
                                        <p:cTn id="26" dur="1" fill="hold">
                                          <p:stCondLst>
                                            <p:cond delay="0"/>
                                          </p:stCondLst>
                                        </p:cTn>
                                        <p:tgtEl>
                                          <p:spTgt spid="2776"/>
                                        </p:tgtEl>
                                        <p:attrNameLst>
                                          <p:attrName>style.visibility</p:attrName>
                                        </p:attrNameLst>
                                      </p:cBhvr>
                                      <p:to>
                                        <p:strVal val="visible"/>
                                      </p:to>
                                    </p:set>
                                    <p:animEffect transition="in" filter="fade">
                                      <p:cBhvr>
                                        <p:cTn id="27" dur="1000"/>
                                        <p:tgtEl>
                                          <p:spTgt spid="2776"/>
                                        </p:tgtEl>
                                      </p:cBhvr>
                                    </p:animEffect>
                                  </p:childTnLst>
                                </p:cTn>
                              </p:par>
                              <p:par>
                                <p:cTn id="28" presetID="10" presetClass="entr" presetSubtype="0" fill="hold" nodeType="withEffect">
                                  <p:stCondLst>
                                    <p:cond delay="0"/>
                                  </p:stCondLst>
                                  <p:childTnLst>
                                    <p:set>
                                      <p:cBhvr>
                                        <p:cTn id="29" dur="1" fill="hold">
                                          <p:stCondLst>
                                            <p:cond delay="0"/>
                                          </p:stCondLst>
                                        </p:cTn>
                                        <p:tgtEl>
                                          <p:spTgt spid="2777"/>
                                        </p:tgtEl>
                                        <p:attrNameLst>
                                          <p:attrName>style.visibility</p:attrName>
                                        </p:attrNameLst>
                                      </p:cBhvr>
                                      <p:to>
                                        <p:strVal val="visible"/>
                                      </p:to>
                                    </p:set>
                                    <p:animEffect transition="in" filter="fade">
                                      <p:cBhvr>
                                        <p:cTn id="30" dur="1000"/>
                                        <p:tgtEl>
                                          <p:spTgt spid="2777"/>
                                        </p:tgtEl>
                                      </p:cBhvr>
                                    </p:animEffect>
                                  </p:childTnLst>
                                </p:cTn>
                              </p:par>
                              <p:par>
                                <p:cTn id="31" presetID="10" presetClass="entr" presetSubtype="0" fill="hold" nodeType="withEffect">
                                  <p:stCondLst>
                                    <p:cond delay="0"/>
                                  </p:stCondLst>
                                  <p:childTnLst>
                                    <p:set>
                                      <p:cBhvr>
                                        <p:cTn id="32" dur="1" fill="hold">
                                          <p:stCondLst>
                                            <p:cond delay="0"/>
                                          </p:stCondLst>
                                        </p:cTn>
                                        <p:tgtEl>
                                          <p:spTgt spid="2778"/>
                                        </p:tgtEl>
                                        <p:attrNameLst>
                                          <p:attrName>style.visibility</p:attrName>
                                        </p:attrNameLst>
                                      </p:cBhvr>
                                      <p:to>
                                        <p:strVal val="visible"/>
                                      </p:to>
                                    </p:set>
                                    <p:animEffect transition="in" filter="fade">
                                      <p:cBhvr>
                                        <p:cTn id="33" dur="1000"/>
                                        <p:tgtEl>
                                          <p:spTgt spid="2778"/>
                                        </p:tgtEl>
                                      </p:cBhvr>
                                    </p:animEffect>
                                  </p:childTnLst>
                                </p:cTn>
                              </p:par>
                              <p:par>
                                <p:cTn id="34" presetID="10" presetClass="entr" presetSubtype="0" fill="hold" nodeType="withEffect">
                                  <p:stCondLst>
                                    <p:cond delay="0"/>
                                  </p:stCondLst>
                                  <p:childTnLst>
                                    <p:set>
                                      <p:cBhvr>
                                        <p:cTn id="35" dur="1" fill="hold">
                                          <p:stCondLst>
                                            <p:cond delay="0"/>
                                          </p:stCondLst>
                                        </p:cTn>
                                        <p:tgtEl>
                                          <p:spTgt spid="2779"/>
                                        </p:tgtEl>
                                        <p:attrNameLst>
                                          <p:attrName>style.visibility</p:attrName>
                                        </p:attrNameLst>
                                      </p:cBhvr>
                                      <p:to>
                                        <p:strVal val="visible"/>
                                      </p:to>
                                    </p:set>
                                    <p:animEffect transition="in" filter="fade">
                                      <p:cBhvr>
                                        <p:cTn id="36"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3" name="Title 2">
            <a:extLst>
              <a:ext uri="{FF2B5EF4-FFF2-40B4-BE49-F238E27FC236}">
                <a16:creationId xmlns:a16="http://schemas.microsoft.com/office/drawing/2014/main" id="{A920FD26-668C-E306-BC31-99B5A47EE304}"/>
              </a:ext>
            </a:extLst>
          </p:cNvPr>
          <p:cNvSpPr>
            <a:spLocks noGrp="1"/>
          </p:cNvSpPr>
          <p:nvPr>
            <p:ph type="title"/>
          </p:nvPr>
        </p:nvSpPr>
        <p:spPr/>
        <p:txBody>
          <a:bodyPr/>
          <a:lstStyle/>
          <a:p>
            <a:r>
              <a:rPr lang="en-US"/>
              <a:t>Project Goal</a:t>
            </a:r>
          </a:p>
        </p:txBody>
      </p:sp>
      <p:sp>
        <p:nvSpPr>
          <p:cNvPr id="2" name="TextBox 1">
            <a:extLst>
              <a:ext uri="{FF2B5EF4-FFF2-40B4-BE49-F238E27FC236}">
                <a16:creationId xmlns:a16="http://schemas.microsoft.com/office/drawing/2014/main" id="{6B626CFB-D70C-AF2C-5E2E-5F825583C52C}"/>
              </a:ext>
            </a:extLst>
          </p:cNvPr>
          <p:cNvSpPr txBox="1"/>
          <p:nvPr/>
        </p:nvSpPr>
        <p:spPr>
          <a:xfrm>
            <a:off x="903110" y="1023055"/>
            <a:ext cx="6392333" cy="3174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3B8B02C0-A9C6-19C8-9AB7-A1885EF5585E}"/>
              </a:ext>
            </a:extLst>
          </p:cNvPr>
          <p:cNvSpPr txBox="1"/>
          <p:nvPr/>
        </p:nvSpPr>
        <p:spPr>
          <a:xfrm>
            <a:off x="769055" y="1023055"/>
            <a:ext cx="6095999" cy="65543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300">
                <a:solidFill>
                  <a:schemeClr val="bg1"/>
                </a:solidFill>
              </a:rPr>
              <a:t>To build a movie recommender system that can recommend movies to users based on their past ratings and preferences.</a:t>
            </a:r>
            <a:endParaRPr lang="en-US">
              <a:solidFill>
                <a:schemeClr val="bg1"/>
              </a:solidFill>
            </a:endParaRPr>
          </a:p>
        </p:txBody>
      </p:sp>
      <p:sp>
        <p:nvSpPr>
          <p:cNvPr id="5" name="TextBox 4">
            <a:extLst>
              <a:ext uri="{FF2B5EF4-FFF2-40B4-BE49-F238E27FC236}">
                <a16:creationId xmlns:a16="http://schemas.microsoft.com/office/drawing/2014/main" id="{27747728-6178-A688-D13B-8AB1D4E270B4}"/>
              </a:ext>
            </a:extLst>
          </p:cNvPr>
          <p:cNvSpPr txBox="1"/>
          <p:nvPr/>
        </p:nvSpPr>
        <p:spPr>
          <a:xfrm>
            <a:off x="1305278" y="2575277"/>
            <a:ext cx="5799666" cy="18557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buChar char="•"/>
            </a:pPr>
            <a:r>
              <a:rPr lang="en-US" sz="1300">
                <a:solidFill>
                  <a:schemeClr val="bg1"/>
                </a:solidFill>
                <a:latin typeface="Arial"/>
                <a:ea typeface="Arial"/>
                <a:cs typeface="Arial"/>
              </a:rPr>
              <a:t>To clean and pre-process the data. </a:t>
            </a:r>
            <a:endParaRPr lang="en-US"/>
          </a:p>
          <a:p>
            <a:pPr>
              <a:lnSpc>
                <a:spcPct val="150000"/>
              </a:lnSpc>
              <a:buChar char="•"/>
            </a:pPr>
            <a:r>
              <a:rPr lang="en-US" sz="1300">
                <a:solidFill>
                  <a:schemeClr val="bg1"/>
                </a:solidFill>
                <a:latin typeface="Arial"/>
                <a:ea typeface="Arial"/>
                <a:cs typeface="Arial"/>
              </a:rPr>
              <a:t>To perform exploratory data analysis. </a:t>
            </a:r>
          </a:p>
          <a:p>
            <a:pPr>
              <a:lnSpc>
                <a:spcPct val="150000"/>
              </a:lnSpc>
              <a:buChar char="•"/>
            </a:pPr>
            <a:r>
              <a:rPr lang="en-US" sz="1300">
                <a:solidFill>
                  <a:schemeClr val="bg1"/>
                </a:solidFill>
                <a:latin typeface="Arial"/>
                <a:ea typeface="Arial"/>
                <a:cs typeface="Arial"/>
              </a:rPr>
              <a:t>To choose the best machine learning algorithms for the task. </a:t>
            </a:r>
          </a:p>
          <a:p>
            <a:pPr>
              <a:lnSpc>
                <a:spcPct val="150000"/>
              </a:lnSpc>
              <a:buChar char="•"/>
            </a:pPr>
            <a:r>
              <a:rPr lang="en-US" sz="1300">
                <a:solidFill>
                  <a:schemeClr val="bg1"/>
                </a:solidFill>
                <a:latin typeface="Arial"/>
                <a:ea typeface="Arial"/>
                <a:cs typeface="Arial"/>
              </a:rPr>
              <a:t>To train the machine learning algorithms on the data. </a:t>
            </a:r>
          </a:p>
          <a:p>
            <a:pPr>
              <a:lnSpc>
                <a:spcPct val="150000"/>
              </a:lnSpc>
              <a:buChar char="•"/>
            </a:pPr>
            <a:r>
              <a:rPr lang="en-US" sz="1300">
                <a:solidFill>
                  <a:schemeClr val="bg1"/>
                </a:solidFill>
                <a:latin typeface="Arial"/>
                <a:ea typeface="Arial"/>
                <a:cs typeface="Arial"/>
              </a:rPr>
              <a:t>To make predictions of movies that users are likely to enjoy. </a:t>
            </a:r>
          </a:p>
          <a:p>
            <a:pPr>
              <a:lnSpc>
                <a:spcPct val="150000"/>
              </a:lnSpc>
              <a:buChar char="•"/>
            </a:pPr>
            <a:r>
              <a:rPr lang="en-US" sz="1300">
                <a:solidFill>
                  <a:schemeClr val="bg1"/>
                </a:solidFill>
                <a:latin typeface="Arial"/>
                <a:ea typeface="Arial"/>
                <a:cs typeface="Arial"/>
              </a:rPr>
              <a:t>To evaluate the performance of the recommender system.</a:t>
            </a:r>
            <a:r>
              <a:rPr lang="en-US" sz="1300">
                <a:solidFill>
                  <a:schemeClr val="bg1"/>
                </a:solidFill>
              </a:rPr>
              <a:t> </a:t>
            </a:r>
            <a:endParaRPr lang="en-US"/>
          </a:p>
        </p:txBody>
      </p:sp>
      <p:sp>
        <p:nvSpPr>
          <p:cNvPr id="7" name="Title 2">
            <a:extLst>
              <a:ext uri="{FF2B5EF4-FFF2-40B4-BE49-F238E27FC236}">
                <a16:creationId xmlns:a16="http://schemas.microsoft.com/office/drawing/2014/main" id="{16782CFA-E699-1309-1627-44E1774B2594}"/>
              </a:ext>
            </a:extLst>
          </p:cNvPr>
          <p:cNvSpPr txBox="1">
            <a:spLocks/>
          </p:cNvSpPr>
          <p:nvPr/>
        </p:nvSpPr>
        <p:spPr>
          <a:xfrm>
            <a:off x="769122" y="2059428"/>
            <a:ext cx="7713000" cy="420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r>
              <a:rPr lang="en-US"/>
              <a:t>Project Objectives</a:t>
            </a:r>
          </a:p>
        </p:txBody>
      </p:sp>
      <p:sp>
        <p:nvSpPr>
          <p:cNvPr id="9" name="Rectangle: Rounded Corners 8">
            <a:extLst>
              <a:ext uri="{FF2B5EF4-FFF2-40B4-BE49-F238E27FC236}">
                <a16:creationId xmlns:a16="http://schemas.microsoft.com/office/drawing/2014/main" id="{9484CB49-3459-FF1D-7D1F-C0B6649E4E1A}"/>
              </a:ext>
            </a:extLst>
          </p:cNvPr>
          <p:cNvSpPr/>
          <p:nvPr/>
        </p:nvSpPr>
        <p:spPr>
          <a:xfrm>
            <a:off x="1093611" y="2723444"/>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B51DB1-BE61-0D8E-229D-35F2862A6C1C}"/>
              </a:ext>
            </a:extLst>
          </p:cNvPr>
          <p:cNvSpPr/>
          <p:nvPr/>
        </p:nvSpPr>
        <p:spPr>
          <a:xfrm>
            <a:off x="1093611" y="2998611"/>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6960878-B717-D557-F668-04DD0E8AA609}"/>
              </a:ext>
            </a:extLst>
          </p:cNvPr>
          <p:cNvSpPr/>
          <p:nvPr/>
        </p:nvSpPr>
        <p:spPr>
          <a:xfrm>
            <a:off x="1093611" y="3309055"/>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4802424-BEC3-65B4-350B-F6A16231CE33}"/>
              </a:ext>
            </a:extLst>
          </p:cNvPr>
          <p:cNvSpPr/>
          <p:nvPr/>
        </p:nvSpPr>
        <p:spPr>
          <a:xfrm>
            <a:off x="1093611" y="3598332"/>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48DDDE5-A6C6-9179-11FA-E1158DB1A92A}"/>
              </a:ext>
            </a:extLst>
          </p:cNvPr>
          <p:cNvSpPr/>
          <p:nvPr/>
        </p:nvSpPr>
        <p:spPr>
          <a:xfrm>
            <a:off x="1093611" y="3901721"/>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BD89DDA-3765-219C-19B4-59CC9B511B11}"/>
              </a:ext>
            </a:extLst>
          </p:cNvPr>
          <p:cNvSpPr/>
          <p:nvPr/>
        </p:nvSpPr>
        <p:spPr>
          <a:xfrm>
            <a:off x="1093611" y="4190999"/>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0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r>
              <a:rPr lang="en" sz="5400"/>
              <a:t>Roadmap </a:t>
            </a:r>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02</a:t>
            </a:r>
            <a:endParaRPr/>
          </a:p>
        </p:txBody>
      </p:sp>
      <p:sp>
        <p:nvSpPr>
          <p:cNvPr id="2766" name="Google Shape;2766;p64"/>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indent="0">
              <a:spcAft>
                <a:spcPts val="1600"/>
              </a:spcAft>
            </a:pPr>
            <a:r>
              <a:rPr lang="en"/>
              <a:t>Roadmap of the project </a:t>
            </a:r>
            <a:endParaRPr/>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35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66"/>
                                        </p:tgtEl>
                                        <p:attrNameLst>
                                          <p:attrName>style.visibility</p:attrName>
                                        </p:attrNameLst>
                                      </p:cBhvr>
                                      <p:to>
                                        <p:strVal val="visible"/>
                                      </p:to>
                                    </p:set>
                                    <p:animEffect transition="in" filter="fade">
                                      <p:cBhvr>
                                        <p:cTn id="21" dur="1000"/>
                                        <p:tgtEl>
                                          <p:spTgt spid="2766"/>
                                        </p:tgtEl>
                                      </p:cBhvr>
                                    </p:animEffect>
                                  </p:childTnLst>
                                </p:cTn>
                              </p:par>
                              <p:par>
                                <p:cTn id="22" presetID="10" presetClass="entr" presetSubtype="0" fill="hold" nodeType="withEffect">
                                  <p:stCondLst>
                                    <p:cond delay="0"/>
                                  </p:stCondLst>
                                  <p:childTnLst>
                                    <p:set>
                                      <p:cBhvr>
                                        <p:cTn id="23" dur="1" fill="hold">
                                          <p:stCondLst>
                                            <p:cond delay="0"/>
                                          </p:stCondLst>
                                        </p:cTn>
                                        <p:tgtEl>
                                          <p:spTgt spid="2775"/>
                                        </p:tgtEl>
                                        <p:attrNameLst>
                                          <p:attrName>style.visibility</p:attrName>
                                        </p:attrNameLst>
                                      </p:cBhvr>
                                      <p:to>
                                        <p:strVal val="visible"/>
                                      </p:to>
                                    </p:set>
                                    <p:animEffect transition="in" filter="fade">
                                      <p:cBhvr>
                                        <p:cTn id="24" dur="1000"/>
                                        <p:tgtEl>
                                          <p:spTgt spid="2775"/>
                                        </p:tgtEl>
                                      </p:cBhvr>
                                    </p:animEffect>
                                  </p:childTnLst>
                                </p:cTn>
                              </p:par>
                              <p:par>
                                <p:cTn id="25" presetID="10" presetClass="entr" presetSubtype="0" fill="hold" nodeType="withEffect">
                                  <p:stCondLst>
                                    <p:cond delay="0"/>
                                  </p:stCondLst>
                                  <p:childTnLst>
                                    <p:set>
                                      <p:cBhvr>
                                        <p:cTn id="26" dur="1" fill="hold">
                                          <p:stCondLst>
                                            <p:cond delay="0"/>
                                          </p:stCondLst>
                                        </p:cTn>
                                        <p:tgtEl>
                                          <p:spTgt spid="2776"/>
                                        </p:tgtEl>
                                        <p:attrNameLst>
                                          <p:attrName>style.visibility</p:attrName>
                                        </p:attrNameLst>
                                      </p:cBhvr>
                                      <p:to>
                                        <p:strVal val="visible"/>
                                      </p:to>
                                    </p:set>
                                    <p:animEffect transition="in" filter="fade">
                                      <p:cBhvr>
                                        <p:cTn id="27" dur="1000"/>
                                        <p:tgtEl>
                                          <p:spTgt spid="2776"/>
                                        </p:tgtEl>
                                      </p:cBhvr>
                                    </p:animEffect>
                                  </p:childTnLst>
                                </p:cTn>
                              </p:par>
                              <p:par>
                                <p:cTn id="28" presetID="10" presetClass="entr" presetSubtype="0" fill="hold" nodeType="withEffect">
                                  <p:stCondLst>
                                    <p:cond delay="0"/>
                                  </p:stCondLst>
                                  <p:childTnLst>
                                    <p:set>
                                      <p:cBhvr>
                                        <p:cTn id="29" dur="1" fill="hold">
                                          <p:stCondLst>
                                            <p:cond delay="0"/>
                                          </p:stCondLst>
                                        </p:cTn>
                                        <p:tgtEl>
                                          <p:spTgt spid="2777"/>
                                        </p:tgtEl>
                                        <p:attrNameLst>
                                          <p:attrName>style.visibility</p:attrName>
                                        </p:attrNameLst>
                                      </p:cBhvr>
                                      <p:to>
                                        <p:strVal val="visible"/>
                                      </p:to>
                                    </p:set>
                                    <p:animEffect transition="in" filter="fade">
                                      <p:cBhvr>
                                        <p:cTn id="30" dur="1000"/>
                                        <p:tgtEl>
                                          <p:spTgt spid="2777"/>
                                        </p:tgtEl>
                                      </p:cBhvr>
                                    </p:animEffect>
                                  </p:childTnLst>
                                </p:cTn>
                              </p:par>
                              <p:par>
                                <p:cTn id="31" presetID="10" presetClass="entr" presetSubtype="0" fill="hold" nodeType="withEffect">
                                  <p:stCondLst>
                                    <p:cond delay="0"/>
                                  </p:stCondLst>
                                  <p:childTnLst>
                                    <p:set>
                                      <p:cBhvr>
                                        <p:cTn id="32" dur="1" fill="hold">
                                          <p:stCondLst>
                                            <p:cond delay="0"/>
                                          </p:stCondLst>
                                        </p:cTn>
                                        <p:tgtEl>
                                          <p:spTgt spid="2778"/>
                                        </p:tgtEl>
                                        <p:attrNameLst>
                                          <p:attrName>style.visibility</p:attrName>
                                        </p:attrNameLst>
                                      </p:cBhvr>
                                      <p:to>
                                        <p:strVal val="visible"/>
                                      </p:to>
                                    </p:set>
                                    <p:animEffect transition="in" filter="fade">
                                      <p:cBhvr>
                                        <p:cTn id="33" dur="1000"/>
                                        <p:tgtEl>
                                          <p:spTgt spid="2778"/>
                                        </p:tgtEl>
                                      </p:cBhvr>
                                    </p:animEffect>
                                  </p:childTnLst>
                                </p:cTn>
                              </p:par>
                              <p:par>
                                <p:cTn id="34" presetID="10" presetClass="entr" presetSubtype="0" fill="hold" nodeType="withEffect">
                                  <p:stCondLst>
                                    <p:cond delay="0"/>
                                  </p:stCondLst>
                                  <p:childTnLst>
                                    <p:set>
                                      <p:cBhvr>
                                        <p:cTn id="35" dur="1" fill="hold">
                                          <p:stCondLst>
                                            <p:cond delay="0"/>
                                          </p:stCondLst>
                                        </p:cTn>
                                        <p:tgtEl>
                                          <p:spTgt spid="2779"/>
                                        </p:tgtEl>
                                        <p:attrNameLst>
                                          <p:attrName>style.visibility</p:attrName>
                                        </p:attrNameLst>
                                      </p:cBhvr>
                                      <p:to>
                                        <p:strVal val="visible"/>
                                      </p:to>
                                    </p:set>
                                    <p:animEffect transition="in" filter="fade">
                                      <p:cBhvr>
                                        <p:cTn id="36"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3" name="Title 2">
            <a:extLst>
              <a:ext uri="{FF2B5EF4-FFF2-40B4-BE49-F238E27FC236}">
                <a16:creationId xmlns:a16="http://schemas.microsoft.com/office/drawing/2014/main" id="{A920FD26-668C-E306-BC31-99B5A47EE304}"/>
              </a:ext>
            </a:extLst>
          </p:cNvPr>
          <p:cNvSpPr>
            <a:spLocks noGrp="1"/>
          </p:cNvSpPr>
          <p:nvPr>
            <p:ph type="title"/>
          </p:nvPr>
        </p:nvSpPr>
        <p:spPr/>
        <p:txBody>
          <a:bodyPr/>
          <a:lstStyle/>
          <a:p>
            <a:r>
              <a:rPr lang="en-US"/>
              <a:t>Roadmap</a:t>
            </a:r>
          </a:p>
        </p:txBody>
      </p:sp>
      <p:sp>
        <p:nvSpPr>
          <p:cNvPr id="2" name="TextBox 1">
            <a:extLst>
              <a:ext uri="{FF2B5EF4-FFF2-40B4-BE49-F238E27FC236}">
                <a16:creationId xmlns:a16="http://schemas.microsoft.com/office/drawing/2014/main" id="{6B626CFB-D70C-AF2C-5E2E-5F825583C52C}"/>
              </a:ext>
            </a:extLst>
          </p:cNvPr>
          <p:cNvSpPr txBox="1"/>
          <p:nvPr/>
        </p:nvSpPr>
        <p:spPr>
          <a:xfrm>
            <a:off x="903110" y="1023055"/>
            <a:ext cx="6392333" cy="3174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pSp>
        <p:nvGrpSpPr>
          <p:cNvPr id="27" name="Google Shape;2945;p68">
            <a:extLst>
              <a:ext uri="{FF2B5EF4-FFF2-40B4-BE49-F238E27FC236}">
                <a16:creationId xmlns:a16="http://schemas.microsoft.com/office/drawing/2014/main" id="{21375DE0-3F8E-AC55-E07B-A576DFF08ABD}"/>
              </a:ext>
            </a:extLst>
          </p:cNvPr>
          <p:cNvGrpSpPr/>
          <p:nvPr/>
        </p:nvGrpSpPr>
        <p:grpSpPr>
          <a:xfrm>
            <a:off x="829067" y="1504725"/>
            <a:ext cx="7331977" cy="2655056"/>
            <a:chOff x="829067" y="1504725"/>
            <a:chExt cx="7331977" cy="2655056"/>
          </a:xfrm>
        </p:grpSpPr>
        <p:sp>
          <p:nvSpPr>
            <p:cNvPr id="8" name="Google Shape;2946;p68">
              <a:extLst>
                <a:ext uri="{FF2B5EF4-FFF2-40B4-BE49-F238E27FC236}">
                  <a16:creationId xmlns:a16="http://schemas.microsoft.com/office/drawing/2014/main" id="{3020ACC7-7D70-CA78-AA72-3F2B8D2DF61D}"/>
                </a:ext>
              </a:extLst>
            </p:cNvPr>
            <p:cNvSpPr/>
            <p:nvPr/>
          </p:nvSpPr>
          <p:spPr>
            <a:xfrm>
              <a:off x="982950"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algn="ctr"/>
              <a:r>
                <a:rPr lang="en" sz="2100">
                  <a:solidFill>
                    <a:schemeClr val="lt1"/>
                  </a:solidFill>
                  <a:latin typeface="Aldrich"/>
                  <a:ea typeface="Lexend"/>
                  <a:cs typeface="Lexend"/>
                  <a:sym typeface="Aldrich"/>
                </a:rPr>
                <a:t>Data cleaning</a:t>
              </a:r>
              <a:endParaRPr sz="1800" b="1">
                <a:solidFill>
                  <a:schemeClr val="lt1"/>
                </a:solidFill>
                <a:latin typeface="Lexend"/>
                <a:ea typeface="Lexend"/>
                <a:cs typeface="Lexend"/>
                <a:sym typeface="Lexend"/>
              </a:endParaRPr>
            </a:p>
          </p:txBody>
        </p:sp>
        <p:sp>
          <p:nvSpPr>
            <p:cNvPr id="10" name="Google Shape;2947;p68">
              <a:extLst>
                <a:ext uri="{FF2B5EF4-FFF2-40B4-BE49-F238E27FC236}">
                  <a16:creationId xmlns:a16="http://schemas.microsoft.com/office/drawing/2014/main" id="{B6090704-2E86-C5AC-C896-4A286E9E30C8}"/>
                </a:ext>
              </a:extLst>
            </p:cNvPr>
            <p:cNvSpPr/>
            <p:nvPr/>
          </p:nvSpPr>
          <p:spPr>
            <a:xfrm>
              <a:off x="829067" y="3368358"/>
              <a:ext cx="2454577" cy="791423"/>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algn="ctr"/>
              <a:r>
                <a:rPr lang="en" sz="2100">
                  <a:solidFill>
                    <a:schemeClr val="lt1"/>
                  </a:solidFill>
                  <a:sym typeface="Aldrich"/>
                </a:rPr>
                <a:t>Model Serialization&amp; Deserialization</a:t>
              </a:r>
              <a:endParaRPr lang="en-US" err="1">
                <a:solidFill>
                  <a:schemeClr val="lt1"/>
                </a:solidFill>
              </a:endParaRPr>
            </a:p>
          </p:txBody>
        </p:sp>
        <p:sp>
          <p:nvSpPr>
            <p:cNvPr id="12" name="Google Shape;2948;p68">
              <a:extLst>
                <a:ext uri="{FF2B5EF4-FFF2-40B4-BE49-F238E27FC236}">
                  <a16:creationId xmlns:a16="http://schemas.microsoft.com/office/drawing/2014/main" id="{B34F03E7-1D76-E5FE-AF32-CE0E4CBAECB0}"/>
                </a:ext>
              </a:extLst>
            </p:cNvPr>
            <p:cNvSpPr/>
            <p:nvPr/>
          </p:nvSpPr>
          <p:spPr>
            <a:xfrm>
              <a:off x="3427538" y="3424803"/>
              <a:ext cx="22911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Deployment</a:t>
              </a:r>
              <a:endParaRPr sz="2100">
                <a:solidFill>
                  <a:schemeClr val="lt1"/>
                </a:solidFill>
                <a:latin typeface="Aldrich"/>
                <a:ea typeface="Aldrich"/>
                <a:cs typeface="Aldrich"/>
                <a:sym typeface="Aldrich"/>
              </a:endParaRPr>
            </a:p>
          </p:txBody>
        </p:sp>
        <p:sp>
          <p:nvSpPr>
            <p:cNvPr id="14" name="Google Shape;2949;p68">
              <a:extLst>
                <a:ext uri="{FF2B5EF4-FFF2-40B4-BE49-F238E27FC236}">
                  <a16:creationId xmlns:a16="http://schemas.microsoft.com/office/drawing/2014/main" id="{685B437D-411C-5B62-3748-168F4D918813}"/>
                </a:ext>
              </a:extLst>
            </p:cNvPr>
            <p:cNvSpPr/>
            <p:nvPr/>
          </p:nvSpPr>
          <p:spPr>
            <a:xfrm>
              <a:off x="5862604" y="3424803"/>
              <a:ext cx="22902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algn="ctr"/>
              <a:r>
                <a:rPr lang="en" sz="2100">
                  <a:solidFill>
                    <a:schemeClr val="lt1"/>
                  </a:solidFill>
                  <a:latin typeface="Aldrich"/>
                  <a:ea typeface="Aldrich"/>
                  <a:cs typeface="Aldrich"/>
                  <a:sym typeface="Aldrich"/>
                </a:rPr>
                <a:t>Report Generation</a:t>
              </a:r>
              <a:endParaRPr sz="2100">
                <a:solidFill>
                  <a:schemeClr val="lt1"/>
                </a:solidFill>
                <a:latin typeface="Aldrich"/>
                <a:ea typeface="Aldrich"/>
                <a:cs typeface="Aldrich"/>
                <a:sym typeface="Aldrich"/>
              </a:endParaRPr>
            </a:p>
          </p:txBody>
        </p:sp>
        <p:sp>
          <p:nvSpPr>
            <p:cNvPr id="16" name="Google Shape;2950;p68">
              <a:extLst>
                <a:ext uri="{FF2B5EF4-FFF2-40B4-BE49-F238E27FC236}">
                  <a16:creationId xmlns:a16="http://schemas.microsoft.com/office/drawing/2014/main" id="{D7F72DD9-8095-0BC9-85DE-8B58A26A67C8}"/>
                </a:ext>
              </a:extLst>
            </p:cNvPr>
            <p:cNvSpPr/>
            <p:nvPr/>
          </p:nvSpPr>
          <p:spPr>
            <a:xfrm>
              <a:off x="3151794" y="2473436"/>
              <a:ext cx="2821466" cy="551534"/>
            </a:xfrm>
            <a:prstGeom prst="roundRect">
              <a:avLst>
                <a:gd name="adj" fmla="val 0"/>
              </a:avLst>
            </a:prstGeom>
            <a:noFill/>
            <a:ln w="9525" cap="flat" cmpd="sng">
              <a:solidFill>
                <a:schemeClr val="dk2"/>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algn="ctr"/>
              <a:endParaRPr lang="en" sz="2100">
                <a:solidFill>
                  <a:schemeClr val="lt1"/>
                </a:solidFill>
                <a:ea typeface="Aldrich"/>
                <a:sym typeface="Aldrich"/>
              </a:endParaRPr>
            </a:p>
            <a:p>
              <a:pPr algn="ctr"/>
              <a:r>
                <a:rPr lang="en" sz="2100">
                  <a:solidFill>
                    <a:schemeClr val="lt1"/>
                  </a:solidFill>
                  <a:ea typeface="Aldrich"/>
                  <a:sym typeface="Aldrich"/>
                </a:rPr>
                <a:t>Model Building</a:t>
              </a:r>
              <a:endParaRPr lang="en">
                <a:solidFill>
                  <a:schemeClr val="lt1"/>
                </a:solidFill>
              </a:endParaRPr>
            </a:p>
            <a:p>
              <a:pPr algn="ctr"/>
              <a:endParaRPr lang="en" sz="2100">
                <a:solidFill>
                  <a:schemeClr val="lt1"/>
                </a:solidFill>
                <a:latin typeface="Aldrich"/>
                <a:ea typeface="Aldrich"/>
                <a:cs typeface="Aldrich"/>
              </a:endParaRPr>
            </a:p>
          </p:txBody>
        </p:sp>
        <p:sp>
          <p:nvSpPr>
            <p:cNvPr id="18" name="Google Shape;2951;p68">
              <a:extLst>
                <a:ext uri="{FF2B5EF4-FFF2-40B4-BE49-F238E27FC236}">
                  <a16:creationId xmlns:a16="http://schemas.microsoft.com/office/drawing/2014/main" id="{3BB7F500-2A68-152A-9124-886390F53603}"/>
                </a:ext>
              </a:extLst>
            </p:cNvPr>
            <p:cNvSpPr/>
            <p:nvPr/>
          </p:nvSpPr>
          <p:spPr>
            <a:xfrm>
              <a:off x="3425847"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algn="ctr"/>
              <a:r>
                <a:rPr lang="en" sz="2100">
                  <a:solidFill>
                    <a:schemeClr val="lt1"/>
                  </a:solidFill>
                  <a:latin typeface="Aldrich"/>
                  <a:ea typeface="Lexend"/>
                  <a:cs typeface="Lexend"/>
                </a:rPr>
                <a:t>Data Preprocessing</a:t>
              </a:r>
            </a:p>
          </p:txBody>
        </p:sp>
        <p:sp>
          <p:nvSpPr>
            <p:cNvPr id="20" name="Google Shape;2952;p68">
              <a:extLst>
                <a:ext uri="{FF2B5EF4-FFF2-40B4-BE49-F238E27FC236}">
                  <a16:creationId xmlns:a16="http://schemas.microsoft.com/office/drawing/2014/main" id="{3FCED7F3-6199-88FB-0CAF-50B8C35CC41A}"/>
                </a:ext>
              </a:extLst>
            </p:cNvPr>
            <p:cNvSpPr/>
            <p:nvPr/>
          </p:nvSpPr>
          <p:spPr>
            <a:xfrm>
              <a:off x="5868744"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algn="ctr"/>
              <a:r>
                <a:rPr lang="en" sz="2100">
                  <a:solidFill>
                    <a:schemeClr val="lt1"/>
                  </a:solidFill>
                  <a:sym typeface="Aldrich"/>
                </a:rPr>
                <a:t>EDA</a:t>
              </a:r>
              <a:endParaRPr lang="en-US"/>
            </a:p>
          </p:txBody>
        </p:sp>
        <p:cxnSp>
          <p:nvCxnSpPr>
            <p:cNvPr id="21" name="Google Shape;2953;p68">
              <a:extLst>
                <a:ext uri="{FF2B5EF4-FFF2-40B4-BE49-F238E27FC236}">
                  <a16:creationId xmlns:a16="http://schemas.microsoft.com/office/drawing/2014/main" id="{87346DAB-EAB4-A6FE-D17B-1D0BF37AA301}"/>
                </a:ext>
              </a:extLst>
            </p:cNvPr>
            <p:cNvCxnSpPr/>
            <p:nvPr/>
          </p:nvCxnSpPr>
          <p:spPr>
            <a:xfrm rot="10800000" flipH="1">
              <a:off x="5719268" y="1713588"/>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2" name="Google Shape;2954;p68">
              <a:extLst>
                <a:ext uri="{FF2B5EF4-FFF2-40B4-BE49-F238E27FC236}">
                  <a16:creationId xmlns:a16="http://schemas.microsoft.com/office/drawing/2014/main" id="{F49DEEF6-885B-7A54-FBAD-1853A7937468}"/>
                </a:ext>
              </a:extLst>
            </p:cNvPr>
            <p:cNvCxnSpPr>
              <a:stCxn id="2952" idx="3"/>
              <a:endCxn id="2950" idx="0"/>
            </p:cNvCxnSpPr>
            <p:nvPr/>
          </p:nvCxnSpPr>
          <p:spPr>
            <a:xfrm flipH="1">
              <a:off x="4573044" y="1791075"/>
              <a:ext cx="3588000" cy="675300"/>
            </a:xfrm>
            <a:prstGeom prst="bentConnector4">
              <a:avLst>
                <a:gd name="adj1" fmla="val -6637"/>
                <a:gd name="adj2" fmla="val 71184"/>
              </a:avLst>
            </a:prstGeom>
            <a:noFill/>
            <a:ln w="9525" cap="flat" cmpd="sng">
              <a:solidFill>
                <a:schemeClr val="lt1"/>
              </a:solidFill>
              <a:prstDash val="solid"/>
              <a:round/>
              <a:headEnd type="none" w="med" len="med"/>
              <a:tailEnd type="none" w="med" len="med"/>
            </a:ln>
          </p:spPr>
        </p:cxnSp>
        <p:cxnSp>
          <p:nvCxnSpPr>
            <p:cNvPr id="23" name="Google Shape;2955;p68">
              <a:extLst>
                <a:ext uri="{FF2B5EF4-FFF2-40B4-BE49-F238E27FC236}">
                  <a16:creationId xmlns:a16="http://schemas.microsoft.com/office/drawing/2014/main" id="{2940B253-1438-6EBC-C222-46BCC9DB6FFD}"/>
                </a:ext>
              </a:extLst>
            </p:cNvPr>
            <p:cNvCxnSpPr>
              <a:stCxn id="2950" idx="2"/>
              <a:endCxn id="2947" idx="1"/>
            </p:cNvCxnSpPr>
            <p:nvPr/>
          </p:nvCxnSpPr>
          <p:spPr>
            <a:xfrm rot="5400000">
              <a:off x="2446260" y="1584231"/>
              <a:ext cx="672000" cy="3581700"/>
            </a:xfrm>
            <a:prstGeom prst="bentConnector4">
              <a:avLst>
                <a:gd name="adj1" fmla="val 28700"/>
                <a:gd name="adj2" fmla="val 106651"/>
              </a:avLst>
            </a:prstGeom>
            <a:noFill/>
            <a:ln w="9525" cap="flat" cmpd="sng">
              <a:solidFill>
                <a:schemeClr val="lt1"/>
              </a:solidFill>
              <a:prstDash val="solid"/>
              <a:round/>
              <a:headEnd type="none" w="med" len="med"/>
              <a:tailEnd type="none" w="med" len="med"/>
            </a:ln>
          </p:spPr>
        </p:cxnSp>
        <p:cxnSp>
          <p:nvCxnSpPr>
            <p:cNvPr id="24" name="Google Shape;2956;p68">
              <a:extLst>
                <a:ext uri="{FF2B5EF4-FFF2-40B4-BE49-F238E27FC236}">
                  <a16:creationId xmlns:a16="http://schemas.microsoft.com/office/drawing/2014/main" id="{277E2B81-E0EF-DF38-5B8F-F7C9B052C31A}"/>
                </a:ext>
              </a:extLst>
            </p:cNvPr>
            <p:cNvCxnSpPr/>
            <p:nvPr/>
          </p:nvCxnSpPr>
          <p:spPr>
            <a:xfrm rot="10800000" flipH="1">
              <a:off x="3279972" y="1713588"/>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5" name="Google Shape;2957;p68">
              <a:extLst>
                <a:ext uri="{FF2B5EF4-FFF2-40B4-BE49-F238E27FC236}">
                  <a16:creationId xmlns:a16="http://schemas.microsoft.com/office/drawing/2014/main" id="{05663859-052F-7031-98D6-DE409B8E1103}"/>
                </a:ext>
              </a:extLst>
            </p:cNvPr>
            <p:cNvCxnSpPr/>
            <p:nvPr/>
          </p:nvCxnSpPr>
          <p:spPr>
            <a:xfrm rot="10800000" flipH="1">
              <a:off x="3275247" y="3709866"/>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6" name="Google Shape;2958;p68">
              <a:extLst>
                <a:ext uri="{FF2B5EF4-FFF2-40B4-BE49-F238E27FC236}">
                  <a16:creationId xmlns:a16="http://schemas.microsoft.com/office/drawing/2014/main" id="{C4100DD2-9334-26EE-EBB7-AC3D72C99454}"/>
                </a:ext>
              </a:extLst>
            </p:cNvPr>
            <p:cNvCxnSpPr/>
            <p:nvPr/>
          </p:nvCxnSpPr>
          <p:spPr>
            <a:xfrm rot="10800000" flipH="1">
              <a:off x="5711993" y="3713133"/>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grpSp>
      <p:grpSp>
        <p:nvGrpSpPr>
          <p:cNvPr id="33" name="Google Shape;2960;p68">
            <a:extLst>
              <a:ext uri="{FF2B5EF4-FFF2-40B4-BE49-F238E27FC236}">
                <a16:creationId xmlns:a16="http://schemas.microsoft.com/office/drawing/2014/main" id="{247D23FE-161D-654C-DA16-9D940B524F97}"/>
              </a:ext>
            </a:extLst>
          </p:cNvPr>
          <p:cNvGrpSpPr/>
          <p:nvPr/>
        </p:nvGrpSpPr>
        <p:grpSpPr>
          <a:xfrm flipH="1">
            <a:off x="1794902" y="2659658"/>
            <a:ext cx="793254" cy="182899"/>
            <a:chOff x="2685575" y="2835950"/>
            <a:chExt cx="433000" cy="99825"/>
          </a:xfrm>
        </p:grpSpPr>
        <p:sp>
          <p:nvSpPr>
            <p:cNvPr id="29" name="Google Shape;2961;p68">
              <a:extLst>
                <a:ext uri="{FF2B5EF4-FFF2-40B4-BE49-F238E27FC236}">
                  <a16:creationId xmlns:a16="http://schemas.microsoft.com/office/drawing/2014/main" id="{BDC994E5-82F6-F0E3-01B7-3527B457FE18}"/>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62;p68">
              <a:extLst>
                <a:ext uri="{FF2B5EF4-FFF2-40B4-BE49-F238E27FC236}">
                  <a16:creationId xmlns:a16="http://schemas.microsoft.com/office/drawing/2014/main" id="{AE447FFA-9369-CB0B-A7F6-8539802EABEF}"/>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63;p68">
              <a:extLst>
                <a:ext uri="{FF2B5EF4-FFF2-40B4-BE49-F238E27FC236}">
                  <a16:creationId xmlns:a16="http://schemas.microsoft.com/office/drawing/2014/main" id="{70A63ECC-04A2-F1A5-0708-62543E1991B3}"/>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64;p68">
              <a:extLst>
                <a:ext uri="{FF2B5EF4-FFF2-40B4-BE49-F238E27FC236}">
                  <a16:creationId xmlns:a16="http://schemas.microsoft.com/office/drawing/2014/main" id="{D5122E66-2ADB-64B8-7A36-E1E162B7E67A}"/>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2965;p68">
            <a:extLst>
              <a:ext uri="{FF2B5EF4-FFF2-40B4-BE49-F238E27FC236}">
                <a16:creationId xmlns:a16="http://schemas.microsoft.com/office/drawing/2014/main" id="{CE462D3F-B20A-554D-5173-6A8F7B3F4000}"/>
              </a:ext>
            </a:extLst>
          </p:cNvPr>
          <p:cNvSpPr/>
          <p:nvPr/>
        </p:nvSpPr>
        <p:spPr>
          <a:xfrm flipH="1">
            <a:off x="6813911" y="2473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8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par>
                                <p:cTn id="8" presetID="2" presetClass="entr" presetSubtype="8"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 calcmode="lin" valueType="num">
                                      <p:cBhvr additive="base">
                                        <p:cTn id="10" dur="1000"/>
                                        <p:tgtEl>
                                          <p:spTgt spid="33"/>
                                        </p:tgtEl>
                                        <p:attrNameLst>
                                          <p:attrName>ppt_x</p:attrName>
                                        </p:attrNameLst>
                                      </p:cBhvr>
                                      <p:tavLst>
                                        <p:tav tm="0">
                                          <p:val>
                                            <p:strVal val="#ppt_x-1"/>
                                          </p:val>
                                        </p:tav>
                                        <p:tav tm="100000">
                                          <p:val>
                                            <p:strVal val="#ppt_x"/>
                                          </p:val>
                                        </p:tav>
                                      </p:tavLst>
                                    </p:anim>
                                  </p:childTnLst>
                                </p:cTn>
                              </p:par>
                              <p:par>
                                <p:cTn id="11" presetID="23" presetClass="entr" presetSubtype="16"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1000"/>
                                        <p:tgtEl>
                                          <p:spTgt spid="35"/>
                                        </p:tgtEl>
                                        <p:attrNameLst>
                                          <p:attrName>ppt_w</p:attrName>
                                        </p:attrNameLst>
                                      </p:cBhvr>
                                      <p:tavLst>
                                        <p:tav tm="0">
                                          <p:val>
                                            <p:strVal val="0"/>
                                          </p:val>
                                        </p:tav>
                                        <p:tav tm="100000">
                                          <p:val>
                                            <p:strVal val="#ppt_w"/>
                                          </p:val>
                                        </p:tav>
                                      </p:tavLst>
                                    </p:anim>
                                    <p:anim calcmode="lin" valueType="num">
                                      <p:cBhvr additive="base">
                                        <p:cTn id="14" dur="1000"/>
                                        <p:tgtEl>
                                          <p:spTgt spid="3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r>
              <a:rPr lang="en" sz="5400"/>
              <a:t>Approaches </a:t>
            </a:r>
            <a:endParaRPr lang="en-US"/>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03</a:t>
            </a:r>
            <a:endParaRPr/>
          </a:p>
        </p:txBody>
      </p:sp>
      <p:sp>
        <p:nvSpPr>
          <p:cNvPr id="2766" name="Google Shape;2766;p64"/>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indent="0">
              <a:spcAft>
                <a:spcPts val="1600"/>
              </a:spcAft>
            </a:pPr>
            <a:r>
              <a:rPr lang="en"/>
              <a:t>Different Approaches in building a movie recommendation system </a:t>
            </a:r>
            <a:endParaRPr lang="en-US"/>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66"/>
                                        </p:tgtEl>
                                        <p:attrNameLst>
                                          <p:attrName>style.visibility</p:attrName>
                                        </p:attrNameLst>
                                      </p:cBhvr>
                                      <p:to>
                                        <p:strVal val="visible"/>
                                      </p:to>
                                    </p:set>
                                    <p:animEffect transition="in" filter="fade">
                                      <p:cBhvr>
                                        <p:cTn id="21" dur="1000"/>
                                        <p:tgtEl>
                                          <p:spTgt spid="2766"/>
                                        </p:tgtEl>
                                      </p:cBhvr>
                                    </p:animEffect>
                                  </p:childTnLst>
                                </p:cTn>
                              </p:par>
                              <p:par>
                                <p:cTn id="22" presetID="10" presetClass="entr" presetSubtype="0" fill="hold" nodeType="withEffect">
                                  <p:stCondLst>
                                    <p:cond delay="0"/>
                                  </p:stCondLst>
                                  <p:childTnLst>
                                    <p:set>
                                      <p:cBhvr>
                                        <p:cTn id="23" dur="1" fill="hold">
                                          <p:stCondLst>
                                            <p:cond delay="0"/>
                                          </p:stCondLst>
                                        </p:cTn>
                                        <p:tgtEl>
                                          <p:spTgt spid="2775"/>
                                        </p:tgtEl>
                                        <p:attrNameLst>
                                          <p:attrName>style.visibility</p:attrName>
                                        </p:attrNameLst>
                                      </p:cBhvr>
                                      <p:to>
                                        <p:strVal val="visible"/>
                                      </p:to>
                                    </p:set>
                                    <p:animEffect transition="in" filter="fade">
                                      <p:cBhvr>
                                        <p:cTn id="24" dur="1000"/>
                                        <p:tgtEl>
                                          <p:spTgt spid="2775"/>
                                        </p:tgtEl>
                                      </p:cBhvr>
                                    </p:animEffect>
                                  </p:childTnLst>
                                </p:cTn>
                              </p:par>
                              <p:par>
                                <p:cTn id="25" presetID="10" presetClass="entr" presetSubtype="0" fill="hold" nodeType="withEffect">
                                  <p:stCondLst>
                                    <p:cond delay="0"/>
                                  </p:stCondLst>
                                  <p:childTnLst>
                                    <p:set>
                                      <p:cBhvr>
                                        <p:cTn id="26" dur="1" fill="hold">
                                          <p:stCondLst>
                                            <p:cond delay="0"/>
                                          </p:stCondLst>
                                        </p:cTn>
                                        <p:tgtEl>
                                          <p:spTgt spid="2776"/>
                                        </p:tgtEl>
                                        <p:attrNameLst>
                                          <p:attrName>style.visibility</p:attrName>
                                        </p:attrNameLst>
                                      </p:cBhvr>
                                      <p:to>
                                        <p:strVal val="visible"/>
                                      </p:to>
                                    </p:set>
                                    <p:animEffect transition="in" filter="fade">
                                      <p:cBhvr>
                                        <p:cTn id="27" dur="1000"/>
                                        <p:tgtEl>
                                          <p:spTgt spid="2776"/>
                                        </p:tgtEl>
                                      </p:cBhvr>
                                    </p:animEffect>
                                  </p:childTnLst>
                                </p:cTn>
                              </p:par>
                              <p:par>
                                <p:cTn id="28" presetID="10" presetClass="entr" presetSubtype="0" fill="hold" nodeType="withEffect">
                                  <p:stCondLst>
                                    <p:cond delay="0"/>
                                  </p:stCondLst>
                                  <p:childTnLst>
                                    <p:set>
                                      <p:cBhvr>
                                        <p:cTn id="29" dur="1" fill="hold">
                                          <p:stCondLst>
                                            <p:cond delay="0"/>
                                          </p:stCondLst>
                                        </p:cTn>
                                        <p:tgtEl>
                                          <p:spTgt spid="2777"/>
                                        </p:tgtEl>
                                        <p:attrNameLst>
                                          <p:attrName>style.visibility</p:attrName>
                                        </p:attrNameLst>
                                      </p:cBhvr>
                                      <p:to>
                                        <p:strVal val="visible"/>
                                      </p:to>
                                    </p:set>
                                    <p:animEffect transition="in" filter="fade">
                                      <p:cBhvr>
                                        <p:cTn id="30" dur="1000"/>
                                        <p:tgtEl>
                                          <p:spTgt spid="2777"/>
                                        </p:tgtEl>
                                      </p:cBhvr>
                                    </p:animEffect>
                                  </p:childTnLst>
                                </p:cTn>
                              </p:par>
                              <p:par>
                                <p:cTn id="31" presetID="10" presetClass="entr" presetSubtype="0" fill="hold" nodeType="withEffect">
                                  <p:stCondLst>
                                    <p:cond delay="0"/>
                                  </p:stCondLst>
                                  <p:childTnLst>
                                    <p:set>
                                      <p:cBhvr>
                                        <p:cTn id="32" dur="1" fill="hold">
                                          <p:stCondLst>
                                            <p:cond delay="0"/>
                                          </p:stCondLst>
                                        </p:cTn>
                                        <p:tgtEl>
                                          <p:spTgt spid="2778"/>
                                        </p:tgtEl>
                                        <p:attrNameLst>
                                          <p:attrName>style.visibility</p:attrName>
                                        </p:attrNameLst>
                                      </p:cBhvr>
                                      <p:to>
                                        <p:strVal val="visible"/>
                                      </p:to>
                                    </p:set>
                                    <p:animEffect transition="in" filter="fade">
                                      <p:cBhvr>
                                        <p:cTn id="33" dur="1000"/>
                                        <p:tgtEl>
                                          <p:spTgt spid="2778"/>
                                        </p:tgtEl>
                                      </p:cBhvr>
                                    </p:animEffect>
                                  </p:childTnLst>
                                </p:cTn>
                              </p:par>
                              <p:par>
                                <p:cTn id="34" presetID="10" presetClass="entr" presetSubtype="0" fill="hold" nodeType="withEffect">
                                  <p:stCondLst>
                                    <p:cond delay="0"/>
                                  </p:stCondLst>
                                  <p:childTnLst>
                                    <p:set>
                                      <p:cBhvr>
                                        <p:cTn id="35" dur="1" fill="hold">
                                          <p:stCondLst>
                                            <p:cond delay="0"/>
                                          </p:stCondLst>
                                        </p:cTn>
                                        <p:tgtEl>
                                          <p:spTgt spid="2779"/>
                                        </p:tgtEl>
                                        <p:attrNameLst>
                                          <p:attrName>style.visibility</p:attrName>
                                        </p:attrNameLst>
                                      </p:cBhvr>
                                      <p:to>
                                        <p:strVal val="visible"/>
                                      </p:to>
                                    </p:set>
                                    <p:animEffect transition="in" filter="fade">
                                      <p:cBhvr>
                                        <p:cTn id="36"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3" name="Title 2">
            <a:extLst>
              <a:ext uri="{FF2B5EF4-FFF2-40B4-BE49-F238E27FC236}">
                <a16:creationId xmlns:a16="http://schemas.microsoft.com/office/drawing/2014/main" id="{A920FD26-668C-E306-BC31-99B5A47EE304}"/>
              </a:ext>
            </a:extLst>
          </p:cNvPr>
          <p:cNvSpPr>
            <a:spLocks noGrp="1"/>
          </p:cNvSpPr>
          <p:nvPr>
            <p:ph type="title"/>
          </p:nvPr>
        </p:nvSpPr>
        <p:spPr/>
        <p:txBody>
          <a:bodyPr/>
          <a:lstStyle/>
          <a:p>
            <a:r>
              <a:rPr lang="en-US"/>
              <a:t>Types of Recommendation Systems</a:t>
            </a:r>
          </a:p>
        </p:txBody>
      </p:sp>
      <p:sp>
        <p:nvSpPr>
          <p:cNvPr id="2" name="TextBox 1">
            <a:extLst>
              <a:ext uri="{FF2B5EF4-FFF2-40B4-BE49-F238E27FC236}">
                <a16:creationId xmlns:a16="http://schemas.microsoft.com/office/drawing/2014/main" id="{6B626CFB-D70C-AF2C-5E2E-5F825583C52C}"/>
              </a:ext>
            </a:extLst>
          </p:cNvPr>
          <p:cNvSpPr txBox="1"/>
          <p:nvPr/>
        </p:nvSpPr>
        <p:spPr>
          <a:xfrm>
            <a:off x="903110" y="1023055"/>
            <a:ext cx="6392333" cy="3174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3B8B02C0-A9C6-19C8-9AB7-A1885EF5585E}"/>
              </a:ext>
            </a:extLst>
          </p:cNvPr>
          <p:cNvSpPr txBox="1"/>
          <p:nvPr/>
        </p:nvSpPr>
        <p:spPr>
          <a:xfrm>
            <a:off x="769055" y="1023055"/>
            <a:ext cx="6095999" cy="35535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1300">
              <a:solidFill>
                <a:schemeClr val="bg1"/>
              </a:solidFill>
            </a:endParaRPr>
          </a:p>
        </p:txBody>
      </p:sp>
      <p:sp>
        <p:nvSpPr>
          <p:cNvPr id="5" name="TextBox 4">
            <a:extLst>
              <a:ext uri="{FF2B5EF4-FFF2-40B4-BE49-F238E27FC236}">
                <a16:creationId xmlns:a16="http://schemas.microsoft.com/office/drawing/2014/main" id="{27747728-6178-A688-D13B-8AB1D4E270B4}"/>
              </a:ext>
            </a:extLst>
          </p:cNvPr>
          <p:cNvSpPr txBox="1"/>
          <p:nvPr/>
        </p:nvSpPr>
        <p:spPr>
          <a:xfrm>
            <a:off x="1319389" y="1086555"/>
            <a:ext cx="5799666" cy="12556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300">
                <a:solidFill>
                  <a:schemeClr val="bg1"/>
                </a:solidFill>
              </a:rPr>
              <a:t>Popularity based Recommendation system</a:t>
            </a:r>
            <a:endParaRPr lang="en-US">
              <a:solidFill>
                <a:schemeClr val="bg1"/>
              </a:solidFill>
            </a:endParaRPr>
          </a:p>
          <a:p>
            <a:pPr>
              <a:lnSpc>
                <a:spcPct val="150000"/>
              </a:lnSpc>
            </a:pPr>
            <a:r>
              <a:rPr lang="en-US" sz="1300">
                <a:solidFill>
                  <a:schemeClr val="bg1"/>
                </a:solidFill>
              </a:rPr>
              <a:t>Content  based Recommendation system</a:t>
            </a:r>
          </a:p>
          <a:p>
            <a:pPr>
              <a:lnSpc>
                <a:spcPct val="150000"/>
              </a:lnSpc>
            </a:pPr>
            <a:r>
              <a:rPr lang="en-US" sz="1300">
                <a:solidFill>
                  <a:schemeClr val="bg1"/>
                </a:solidFill>
              </a:rPr>
              <a:t>Collaborative based Recommendation system</a:t>
            </a:r>
          </a:p>
          <a:p>
            <a:pPr>
              <a:lnSpc>
                <a:spcPct val="150000"/>
              </a:lnSpc>
              <a:buChar char="•"/>
            </a:pPr>
            <a:endParaRPr lang="en-US" sz="1300">
              <a:solidFill>
                <a:schemeClr val="bg1"/>
              </a:solidFill>
            </a:endParaRPr>
          </a:p>
        </p:txBody>
      </p:sp>
      <p:sp>
        <p:nvSpPr>
          <p:cNvPr id="9" name="Rectangle: Rounded Corners 8">
            <a:extLst>
              <a:ext uri="{FF2B5EF4-FFF2-40B4-BE49-F238E27FC236}">
                <a16:creationId xmlns:a16="http://schemas.microsoft.com/office/drawing/2014/main" id="{9484CB49-3459-FF1D-7D1F-C0B6649E4E1A}"/>
              </a:ext>
            </a:extLst>
          </p:cNvPr>
          <p:cNvSpPr/>
          <p:nvPr/>
        </p:nvSpPr>
        <p:spPr>
          <a:xfrm>
            <a:off x="1065389" y="1220611"/>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B51DB1-BE61-0D8E-229D-35F2862A6C1C}"/>
              </a:ext>
            </a:extLst>
          </p:cNvPr>
          <p:cNvSpPr/>
          <p:nvPr/>
        </p:nvSpPr>
        <p:spPr>
          <a:xfrm>
            <a:off x="1065389" y="1552222"/>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6960878-B717-D557-F668-04DD0E8AA609}"/>
              </a:ext>
            </a:extLst>
          </p:cNvPr>
          <p:cNvSpPr/>
          <p:nvPr/>
        </p:nvSpPr>
        <p:spPr>
          <a:xfrm>
            <a:off x="1065389" y="1834444"/>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123BAD-C0B5-F9A7-4E46-239356E7919A}"/>
              </a:ext>
            </a:extLst>
          </p:cNvPr>
          <p:cNvSpPr txBox="1"/>
          <p:nvPr/>
        </p:nvSpPr>
        <p:spPr>
          <a:xfrm rot="-10800000" flipV="1">
            <a:off x="928510" y="2766483"/>
            <a:ext cx="763975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roboto"/>
                <a:ea typeface="roboto"/>
                <a:cs typeface="roboto"/>
              </a:rPr>
              <a:t>It is a type of recommendation system which works on the principle of popularity and or anything which is in trend. These systems check about the product or movie which are in trend or are most popular among the users and directly recommend those. In this project our popularity rating will be vote count</a:t>
            </a:r>
            <a:endParaRPr lang="en-US">
              <a:solidFill>
                <a:schemeClr val="bg1"/>
              </a:solidFill>
            </a:endParaRPr>
          </a:p>
        </p:txBody>
      </p:sp>
      <p:sp>
        <p:nvSpPr>
          <p:cNvPr id="8" name="TextBox 7">
            <a:extLst>
              <a:ext uri="{FF2B5EF4-FFF2-40B4-BE49-F238E27FC236}">
                <a16:creationId xmlns:a16="http://schemas.microsoft.com/office/drawing/2014/main" id="{1D6771F9-DDDB-92A1-4EE8-B7F493E69EF4}"/>
              </a:ext>
            </a:extLst>
          </p:cNvPr>
          <p:cNvSpPr txBox="1"/>
          <p:nvPr/>
        </p:nvSpPr>
        <p:spPr>
          <a:xfrm>
            <a:off x="931332" y="2278944"/>
            <a:ext cx="691444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Popularity based Recommendation System</a:t>
            </a:r>
          </a:p>
          <a:p>
            <a:pPr algn="l"/>
            <a:endParaRPr lang="en-US"/>
          </a:p>
        </p:txBody>
      </p:sp>
    </p:spTree>
    <p:extLst>
      <p:ext uri="{BB962C8B-B14F-4D97-AF65-F5344CB8AC3E}">
        <p14:creationId xmlns:p14="http://schemas.microsoft.com/office/powerpoint/2010/main" val="11157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sp>
        <p:nvSpPr>
          <p:cNvPr id="3" name="Title 2">
            <a:extLst>
              <a:ext uri="{FF2B5EF4-FFF2-40B4-BE49-F238E27FC236}">
                <a16:creationId xmlns:a16="http://schemas.microsoft.com/office/drawing/2014/main" id="{A920FD26-668C-E306-BC31-99B5A47EE304}"/>
              </a:ext>
            </a:extLst>
          </p:cNvPr>
          <p:cNvSpPr>
            <a:spLocks noGrp="1"/>
          </p:cNvSpPr>
          <p:nvPr>
            <p:ph type="title"/>
          </p:nvPr>
        </p:nvSpPr>
        <p:spPr/>
        <p:txBody>
          <a:bodyPr/>
          <a:lstStyle/>
          <a:p>
            <a:r>
              <a:rPr lang="en-US"/>
              <a:t>Approach for popularity based recommendation system</a:t>
            </a:r>
          </a:p>
        </p:txBody>
      </p:sp>
      <p:sp>
        <p:nvSpPr>
          <p:cNvPr id="2" name="TextBox 1">
            <a:extLst>
              <a:ext uri="{FF2B5EF4-FFF2-40B4-BE49-F238E27FC236}">
                <a16:creationId xmlns:a16="http://schemas.microsoft.com/office/drawing/2014/main" id="{6B626CFB-D70C-AF2C-5E2E-5F825583C52C}"/>
              </a:ext>
            </a:extLst>
          </p:cNvPr>
          <p:cNvSpPr txBox="1"/>
          <p:nvPr/>
        </p:nvSpPr>
        <p:spPr>
          <a:xfrm>
            <a:off x="903110" y="1023055"/>
            <a:ext cx="6392333" cy="3174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3B8B02C0-A9C6-19C8-9AB7-A1885EF5585E}"/>
              </a:ext>
            </a:extLst>
          </p:cNvPr>
          <p:cNvSpPr txBox="1"/>
          <p:nvPr/>
        </p:nvSpPr>
        <p:spPr>
          <a:xfrm>
            <a:off x="769055" y="1023055"/>
            <a:ext cx="6095999" cy="35535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1300">
              <a:solidFill>
                <a:schemeClr val="bg1"/>
              </a:solidFill>
            </a:endParaRPr>
          </a:p>
        </p:txBody>
      </p:sp>
      <p:sp>
        <p:nvSpPr>
          <p:cNvPr id="5" name="TextBox 4">
            <a:extLst>
              <a:ext uri="{FF2B5EF4-FFF2-40B4-BE49-F238E27FC236}">
                <a16:creationId xmlns:a16="http://schemas.microsoft.com/office/drawing/2014/main" id="{27747728-6178-A688-D13B-8AB1D4E270B4}"/>
              </a:ext>
            </a:extLst>
          </p:cNvPr>
          <p:cNvSpPr txBox="1"/>
          <p:nvPr/>
        </p:nvSpPr>
        <p:spPr>
          <a:xfrm>
            <a:off x="1305278" y="2857499"/>
            <a:ext cx="3746500" cy="21789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100">
                <a:solidFill>
                  <a:schemeClr val="bg1"/>
                </a:solidFill>
              </a:rPr>
              <a:t>We need a metric to recommend the movie (which is like a scorecard)</a:t>
            </a:r>
            <a:endParaRPr lang="en-US">
              <a:solidFill>
                <a:schemeClr val="bg1"/>
              </a:solidFill>
            </a:endParaRPr>
          </a:p>
          <a:p>
            <a:pPr>
              <a:lnSpc>
                <a:spcPct val="150000"/>
              </a:lnSpc>
            </a:pPr>
            <a:r>
              <a:rPr lang="en-US" sz="1100">
                <a:solidFill>
                  <a:schemeClr val="bg1"/>
                </a:solidFill>
              </a:rPr>
              <a:t>According to the score</a:t>
            </a:r>
            <a:r>
              <a:rPr lang="en-IN" sz="1100">
                <a:solidFill>
                  <a:schemeClr val="bg1"/>
                </a:solidFill>
              </a:rPr>
              <a:t>s </a:t>
            </a:r>
            <a:r>
              <a:rPr lang="en-US" sz="1100">
                <a:solidFill>
                  <a:schemeClr val="bg1"/>
                </a:solidFill>
              </a:rPr>
              <a:t>we recommend best rated movie to users</a:t>
            </a:r>
            <a:endParaRPr lang="en-US">
              <a:solidFill>
                <a:schemeClr val="bg1"/>
              </a:solidFill>
            </a:endParaRPr>
          </a:p>
          <a:p>
            <a:pPr>
              <a:lnSpc>
                <a:spcPct val="150000"/>
              </a:lnSpc>
            </a:pPr>
            <a:r>
              <a:rPr lang="en-US" sz="1100">
                <a:solidFill>
                  <a:schemeClr val="bg1"/>
                </a:solidFill>
              </a:rPr>
              <a:t>So IMDB weighted average score </a:t>
            </a:r>
            <a:r>
              <a:rPr lang="en-IN" sz="1100">
                <a:solidFill>
                  <a:schemeClr val="bg1"/>
                </a:solidFill>
              </a:rPr>
              <a:t>is</a:t>
            </a:r>
            <a:r>
              <a:rPr lang="en-US" sz="1100">
                <a:solidFill>
                  <a:schemeClr val="bg1"/>
                </a:solidFill>
              </a:rPr>
              <a:t> used for recommending the movies</a:t>
            </a:r>
            <a:endParaRPr lang="en-US">
              <a:solidFill>
                <a:schemeClr val="bg1"/>
              </a:solidFill>
            </a:endParaRPr>
          </a:p>
          <a:p>
            <a:pPr>
              <a:lnSpc>
                <a:spcPct val="150000"/>
              </a:lnSpc>
            </a:pPr>
            <a:endParaRPr lang="en-US" sz="1300">
              <a:solidFill>
                <a:schemeClr val="bg1"/>
              </a:solidFill>
            </a:endParaRPr>
          </a:p>
          <a:p>
            <a:pPr>
              <a:lnSpc>
                <a:spcPct val="150000"/>
              </a:lnSpc>
              <a:buChar char="•"/>
            </a:pPr>
            <a:endParaRPr lang="en-US" sz="1300">
              <a:solidFill>
                <a:schemeClr val="bg1"/>
              </a:solidFill>
            </a:endParaRPr>
          </a:p>
        </p:txBody>
      </p:sp>
      <p:sp>
        <p:nvSpPr>
          <p:cNvPr id="9" name="Rectangle: Rounded Corners 8">
            <a:extLst>
              <a:ext uri="{FF2B5EF4-FFF2-40B4-BE49-F238E27FC236}">
                <a16:creationId xmlns:a16="http://schemas.microsoft.com/office/drawing/2014/main" id="{9484CB49-3459-FF1D-7D1F-C0B6649E4E1A}"/>
              </a:ext>
            </a:extLst>
          </p:cNvPr>
          <p:cNvSpPr/>
          <p:nvPr/>
        </p:nvSpPr>
        <p:spPr>
          <a:xfrm>
            <a:off x="1065389" y="2970389"/>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B51DB1-BE61-0D8E-229D-35F2862A6C1C}"/>
              </a:ext>
            </a:extLst>
          </p:cNvPr>
          <p:cNvSpPr/>
          <p:nvPr/>
        </p:nvSpPr>
        <p:spPr>
          <a:xfrm>
            <a:off x="1086556" y="3986389"/>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6960878-B717-D557-F668-04DD0E8AA609}"/>
              </a:ext>
            </a:extLst>
          </p:cNvPr>
          <p:cNvSpPr/>
          <p:nvPr/>
        </p:nvSpPr>
        <p:spPr>
          <a:xfrm>
            <a:off x="1086556" y="3506611"/>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9" descr="A picture containing text&#10;&#10;Description automatically generated">
            <a:extLst>
              <a:ext uri="{FF2B5EF4-FFF2-40B4-BE49-F238E27FC236}">
                <a16:creationId xmlns:a16="http://schemas.microsoft.com/office/drawing/2014/main" id="{40989E40-7224-03C4-3AB9-FEAB5396B4AE}"/>
              </a:ext>
            </a:extLst>
          </p:cNvPr>
          <p:cNvPicPr>
            <a:picLocks noChangeAspect="1"/>
          </p:cNvPicPr>
          <p:nvPr/>
        </p:nvPicPr>
        <p:blipFill>
          <a:blip r:embed="rId3"/>
          <a:stretch>
            <a:fillRect/>
          </a:stretch>
        </p:blipFill>
        <p:spPr>
          <a:xfrm>
            <a:off x="2445456" y="1474078"/>
            <a:ext cx="3378200" cy="897121"/>
          </a:xfrm>
          <a:prstGeom prst="rect">
            <a:avLst/>
          </a:prstGeom>
        </p:spPr>
      </p:pic>
      <p:sp>
        <p:nvSpPr>
          <p:cNvPr id="10" name="TextBox 9">
            <a:extLst>
              <a:ext uri="{FF2B5EF4-FFF2-40B4-BE49-F238E27FC236}">
                <a16:creationId xmlns:a16="http://schemas.microsoft.com/office/drawing/2014/main" id="{043F8B8F-4159-A0EA-E141-1D271C0F3647}"/>
              </a:ext>
            </a:extLst>
          </p:cNvPr>
          <p:cNvSpPr txBox="1"/>
          <p:nvPr/>
        </p:nvSpPr>
        <p:spPr>
          <a:xfrm>
            <a:off x="5380567" y="2773539"/>
            <a:ext cx="3434644" cy="18435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100">
                <a:solidFill>
                  <a:schemeClr val="bg1"/>
                </a:solidFill>
                <a:latin typeface="-apple-system"/>
              </a:rPr>
              <a:t>v is the number of votes garnered by the movie</a:t>
            </a:r>
            <a:endParaRPr lang="en-US"/>
          </a:p>
          <a:p>
            <a:pPr>
              <a:lnSpc>
                <a:spcPct val="150000"/>
              </a:lnSpc>
            </a:pPr>
            <a:r>
              <a:rPr lang="en-US" sz="1100">
                <a:solidFill>
                  <a:schemeClr val="bg1"/>
                </a:solidFill>
                <a:latin typeface="-apple-system"/>
              </a:rPr>
              <a:t>m is the minimum number of votes required for the movie to be in the chart (the prerequisite)</a:t>
            </a:r>
          </a:p>
          <a:p>
            <a:pPr>
              <a:lnSpc>
                <a:spcPct val="150000"/>
              </a:lnSpc>
            </a:pPr>
            <a:r>
              <a:rPr lang="en-US" sz="1100">
                <a:solidFill>
                  <a:schemeClr val="bg1"/>
                </a:solidFill>
                <a:latin typeface="-apple-system"/>
              </a:rPr>
              <a:t>R is the mean rating of the movie from 0 to 10 (mean) = rating</a:t>
            </a:r>
          </a:p>
          <a:p>
            <a:pPr>
              <a:lnSpc>
                <a:spcPct val="150000"/>
              </a:lnSpc>
            </a:pPr>
            <a:r>
              <a:rPr lang="en-US" sz="1100">
                <a:solidFill>
                  <a:schemeClr val="bg1"/>
                </a:solidFill>
                <a:latin typeface="-apple-system"/>
              </a:rPr>
              <a:t>C is the mean of </a:t>
            </a:r>
            <a:r>
              <a:rPr lang="en-US" sz="1100" b="1" err="1">
                <a:solidFill>
                  <a:schemeClr val="bg1"/>
                </a:solidFill>
                <a:latin typeface="-apple-system"/>
              </a:rPr>
              <a:t>vote_average</a:t>
            </a:r>
            <a:r>
              <a:rPr lang="en-US" sz="1100">
                <a:solidFill>
                  <a:schemeClr val="bg1"/>
                </a:solidFill>
                <a:latin typeface="-apple-system"/>
              </a:rPr>
              <a:t>(rating) of all the movies in the dataset</a:t>
            </a:r>
          </a:p>
        </p:txBody>
      </p:sp>
      <p:sp>
        <p:nvSpPr>
          <p:cNvPr id="12" name="Rectangle: Rounded Corners 11">
            <a:extLst>
              <a:ext uri="{FF2B5EF4-FFF2-40B4-BE49-F238E27FC236}">
                <a16:creationId xmlns:a16="http://schemas.microsoft.com/office/drawing/2014/main" id="{0A10762E-1774-FA10-2A4E-88F583AAAE58}"/>
              </a:ext>
            </a:extLst>
          </p:cNvPr>
          <p:cNvSpPr/>
          <p:nvPr/>
        </p:nvSpPr>
        <p:spPr>
          <a:xfrm>
            <a:off x="5207000" y="2899833"/>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3D3CC6C-809F-ED56-7112-6036866034C8}"/>
              </a:ext>
            </a:extLst>
          </p:cNvPr>
          <p:cNvSpPr/>
          <p:nvPr/>
        </p:nvSpPr>
        <p:spPr>
          <a:xfrm>
            <a:off x="5207000" y="3182056"/>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1778D28-59D2-93B9-8F25-BA25156BF91D}"/>
              </a:ext>
            </a:extLst>
          </p:cNvPr>
          <p:cNvSpPr/>
          <p:nvPr/>
        </p:nvSpPr>
        <p:spPr>
          <a:xfrm>
            <a:off x="5207000" y="3626555"/>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36012A3-854E-E28B-AAC7-613B0E909293}"/>
              </a:ext>
            </a:extLst>
          </p:cNvPr>
          <p:cNvSpPr/>
          <p:nvPr/>
        </p:nvSpPr>
        <p:spPr>
          <a:xfrm>
            <a:off x="5207000" y="4148666"/>
            <a:ext cx="148166" cy="13405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8247661"/>
      </p:ext>
    </p:extLst>
  </p:cSld>
  <p:clrMapOvr>
    <a:masterClrMapping/>
  </p:clrMapOvr>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24</Notes>
  <HiddenSlides>0</HiddenSlide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Data Science Project Proposal XL by Slidesgo</vt:lpstr>
      <vt:lpstr>Slidesgo Final Pages</vt:lpstr>
      <vt:lpstr>Slidesgo Final Pages</vt:lpstr>
      <vt:lpstr>MOVIE RECOMMENDER SYSTEMS</vt:lpstr>
      <vt:lpstr>CONTENTS OF THIS PROJECT</vt:lpstr>
      <vt:lpstr>Project Overview</vt:lpstr>
      <vt:lpstr>Project Goal</vt:lpstr>
      <vt:lpstr>Roadmap </vt:lpstr>
      <vt:lpstr>Roadmap</vt:lpstr>
      <vt:lpstr>Approaches </vt:lpstr>
      <vt:lpstr>Types of Recommendation Systems</vt:lpstr>
      <vt:lpstr>Approach for popularity based recommendation system</vt:lpstr>
      <vt:lpstr>PowerPoint Presentation</vt:lpstr>
      <vt:lpstr>Approach for content based recommendation system</vt:lpstr>
      <vt:lpstr>PowerPoint Presentation</vt:lpstr>
      <vt:lpstr>Approach for Collaborative based recommendation system</vt:lpstr>
      <vt:lpstr>Algorithms and Techniques </vt:lpstr>
      <vt:lpstr>PowerPoint Presentation</vt:lpstr>
      <vt:lpstr>Dataset Analysis </vt:lpstr>
      <vt:lpstr>PowerPoint Presentation</vt:lpstr>
      <vt:lpstr>PowerPoint Presentation</vt:lpstr>
      <vt:lpstr>PowerPoint Presentation</vt:lpstr>
      <vt:lpstr>Overview Of Implementation of plan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Proposal</dc:title>
  <cp:revision>1</cp:revision>
  <dcterms:modified xsi:type="dcterms:W3CDTF">2023-05-26T02:37:26Z</dcterms:modified>
</cp:coreProperties>
</file>