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8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65F27C-115C-EDA2-773D-2C67FA34F8E6}" name="Asif Ahmed" initials="AA" userId="S::W0823547@myscc.ca::73b2c3c3-a725-4c97-9a02-04367e8da8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8.png"/><Relationship Id="rId7" Type="http://schemas.openxmlformats.org/officeDocument/2006/relationships/image" Target="../media/image15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8.png"/><Relationship Id="rId7" Type="http://schemas.openxmlformats.org/officeDocument/2006/relationships/image" Target="../media/image15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F843B-679D-44F2-AAFC-5E73A53F6B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93A4B3-432E-49AD-B839-77B2B5EF3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2BCDCEA6-7C32-44C4-BE06-37666DDB1965}" type="parTrans" cxnId="{EB261741-34DB-4BD2-AFB2-3E0E97D70DA8}">
      <dgm:prSet/>
      <dgm:spPr/>
      <dgm:t>
        <a:bodyPr/>
        <a:lstStyle/>
        <a:p>
          <a:endParaRPr lang="en-US"/>
        </a:p>
      </dgm:t>
    </dgm:pt>
    <dgm:pt modelId="{D653E6AA-E194-4022-8A95-CA344F7238BF}" type="sibTrans" cxnId="{EB261741-34DB-4BD2-AFB2-3E0E97D70D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D266C6-46D9-4AB1-94D4-F79E2676ED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01F36216-438C-46DE-B307-519842128650}" type="parTrans" cxnId="{37B7D037-FE5B-4116-B043-707A373D6C6E}">
      <dgm:prSet/>
      <dgm:spPr/>
      <dgm:t>
        <a:bodyPr/>
        <a:lstStyle/>
        <a:p>
          <a:endParaRPr lang="en-US"/>
        </a:p>
      </dgm:t>
    </dgm:pt>
    <dgm:pt modelId="{11CE5FCF-49D6-4DC5-AFEC-4CB72C57F250}" type="sibTrans" cxnId="{37B7D037-FE5B-4116-B043-707A373D6C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0A011B-E0AA-43F0-9050-C59E883509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F48363D2-BE0E-44CD-94D4-EB5A7D2410A7}" type="parTrans" cxnId="{F80899AC-95CB-411D-9042-075E19AABD29}">
      <dgm:prSet/>
      <dgm:spPr/>
      <dgm:t>
        <a:bodyPr/>
        <a:lstStyle/>
        <a:p>
          <a:endParaRPr lang="en-US"/>
        </a:p>
      </dgm:t>
    </dgm:pt>
    <dgm:pt modelId="{BAC8BE5C-73F2-4937-9BD7-471E88BD6A20}" type="sibTrans" cxnId="{F80899AC-95CB-411D-9042-075E19AABD29}">
      <dgm:prSet/>
      <dgm:spPr/>
      <dgm:t>
        <a:bodyPr/>
        <a:lstStyle/>
        <a:p>
          <a:endParaRPr lang="en-US"/>
        </a:p>
      </dgm:t>
    </dgm:pt>
    <dgm:pt modelId="{51037ECF-E201-407F-8040-C4842BD22BF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200" dirty="0">
            <a:latin typeface="+mn-lt"/>
          </a:endParaRPr>
        </a:p>
      </dgm:t>
    </dgm:pt>
    <dgm:pt modelId="{A0A56E26-A7DE-4B97-8EEB-80BBC9C5A591}" type="sibTrans" cxnId="{93CA61BE-A7D7-4D5D-89F2-D9D01C008B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D1CEC7-1A22-4B06-AD41-52627471688F}" type="parTrans" cxnId="{93CA61BE-A7D7-4D5D-89F2-D9D01C008B8A}">
      <dgm:prSet/>
      <dgm:spPr/>
      <dgm:t>
        <a:bodyPr/>
        <a:lstStyle/>
        <a:p>
          <a:endParaRPr lang="en-US"/>
        </a:p>
      </dgm:t>
    </dgm:pt>
    <dgm:pt modelId="{3835CCB2-5BAE-4FD6-A8ED-06BA17CBA104}" type="pres">
      <dgm:prSet presAssocID="{AB9F843B-679D-44F2-AAFC-5E73A53F6BDE}" presName="root" presStyleCnt="0">
        <dgm:presLayoutVars>
          <dgm:dir/>
          <dgm:resizeHandles val="exact"/>
        </dgm:presLayoutVars>
      </dgm:prSet>
      <dgm:spPr/>
    </dgm:pt>
    <dgm:pt modelId="{3B068E8F-0532-4E05-9369-BBB0E155C511}" type="pres">
      <dgm:prSet presAssocID="{51037ECF-E201-407F-8040-C4842BD22BF5}" presName="compNode" presStyleCnt="0"/>
      <dgm:spPr/>
    </dgm:pt>
    <dgm:pt modelId="{AE156765-75E9-4641-A7EF-DCAB7182EC13}" type="pres">
      <dgm:prSet presAssocID="{51037ECF-E201-407F-8040-C4842BD22BF5}" presName="iconBgRect" presStyleLbl="bgShp" presStyleIdx="0" presStyleCnt="4"/>
      <dgm:spPr/>
    </dgm:pt>
    <dgm:pt modelId="{F0FC674A-8B4A-4376-92BD-21263BDC88DE}" type="pres">
      <dgm:prSet presAssocID="{51037ECF-E201-407F-8040-C4842BD22B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7743A629-C1D3-48CB-9629-542AA96F135A}" type="pres">
      <dgm:prSet presAssocID="{51037ECF-E201-407F-8040-C4842BD22BF5}" presName="spaceRect" presStyleCnt="0"/>
      <dgm:spPr/>
    </dgm:pt>
    <dgm:pt modelId="{BFD0C5AC-CE1E-4216-ADE9-F9ABC1A7668C}" type="pres">
      <dgm:prSet presAssocID="{51037ECF-E201-407F-8040-C4842BD22BF5}" presName="textRect" presStyleLbl="revTx" presStyleIdx="0" presStyleCnt="4" custLinFactNeighborX="15886" custLinFactNeighborY="97081">
        <dgm:presLayoutVars>
          <dgm:chMax val="1"/>
          <dgm:chPref val="1"/>
        </dgm:presLayoutVars>
      </dgm:prSet>
      <dgm:spPr/>
    </dgm:pt>
    <dgm:pt modelId="{074E1171-10B3-44EC-B5C4-EADFBBD0DDC0}" type="pres">
      <dgm:prSet presAssocID="{A0A56E26-A7DE-4B97-8EEB-80BBC9C5A591}" presName="sibTrans" presStyleCnt="0"/>
      <dgm:spPr/>
    </dgm:pt>
    <dgm:pt modelId="{6FCC9371-E12F-4C7D-8334-391C9E45D6FD}" type="pres">
      <dgm:prSet presAssocID="{9093A4B3-432E-49AD-B839-77B2B5EF3585}" presName="compNode" presStyleCnt="0"/>
      <dgm:spPr/>
    </dgm:pt>
    <dgm:pt modelId="{6998FD44-FCFE-4E67-86BA-6C62C6135AAB}" type="pres">
      <dgm:prSet presAssocID="{9093A4B3-432E-49AD-B839-77B2B5EF3585}" presName="iconBgRect" presStyleLbl="bgShp" presStyleIdx="1" presStyleCnt="4"/>
      <dgm:spPr/>
    </dgm:pt>
    <dgm:pt modelId="{1FF36AD2-C1A7-4419-AF7A-2DF05DE489AC}" type="pres">
      <dgm:prSet presAssocID="{9093A4B3-432E-49AD-B839-77B2B5EF3585}" presName="iconRect" presStyleLbl="node1" presStyleIdx="1" presStyleCnt="4" custLinFactNeighborX="1229" custLinFactNeighborY="-129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46BAB3E8-EA04-48C6-A104-242972A7090E}" type="pres">
      <dgm:prSet presAssocID="{9093A4B3-432E-49AD-B839-77B2B5EF3585}" presName="spaceRect" presStyleCnt="0"/>
      <dgm:spPr/>
    </dgm:pt>
    <dgm:pt modelId="{A1B30B28-B129-4BA3-B471-56D80BC7FB53}" type="pres">
      <dgm:prSet presAssocID="{9093A4B3-432E-49AD-B839-77B2B5EF3585}" presName="textRect" presStyleLbl="revTx" presStyleIdx="1" presStyleCnt="4">
        <dgm:presLayoutVars>
          <dgm:chMax val="1"/>
          <dgm:chPref val="1"/>
        </dgm:presLayoutVars>
      </dgm:prSet>
      <dgm:spPr/>
    </dgm:pt>
    <dgm:pt modelId="{FFB2EC17-3BD8-465F-96DD-86CDBB2A2DBA}" type="pres">
      <dgm:prSet presAssocID="{D653E6AA-E194-4022-8A95-CA344F7238BF}" presName="sibTrans" presStyleCnt="0"/>
      <dgm:spPr/>
    </dgm:pt>
    <dgm:pt modelId="{C3283141-9509-484E-93E9-B3F9E58B8A15}" type="pres">
      <dgm:prSet presAssocID="{CDD266C6-46D9-4AB1-94D4-F79E2676ED1D}" presName="compNode" presStyleCnt="0"/>
      <dgm:spPr/>
    </dgm:pt>
    <dgm:pt modelId="{3048C88A-627B-4041-B8F0-E760F97FFF9F}" type="pres">
      <dgm:prSet presAssocID="{CDD266C6-46D9-4AB1-94D4-F79E2676ED1D}" presName="iconBgRect" presStyleLbl="bgShp" presStyleIdx="2" presStyleCnt="4"/>
      <dgm:spPr/>
    </dgm:pt>
    <dgm:pt modelId="{D153A197-062E-4665-80F4-FB42BABDC6C0}" type="pres">
      <dgm:prSet presAssocID="{CDD266C6-46D9-4AB1-94D4-F79E2676ED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4A858DB1-7695-439C-8BCD-54635270980C}" type="pres">
      <dgm:prSet presAssocID="{CDD266C6-46D9-4AB1-94D4-F79E2676ED1D}" presName="spaceRect" presStyleCnt="0"/>
      <dgm:spPr/>
    </dgm:pt>
    <dgm:pt modelId="{D3D60CFA-5407-40DB-90D4-D84D208EF717}" type="pres">
      <dgm:prSet presAssocID="{CDD266C6-46D9-4AB1-94D4-F79E2676ED1D}" presName="textRect" presStyleLbl="revTx" presStyleIdx="2" presStyleCnt="4">
        <dgm:presLayoutVars>
          <dgm:chMax val="1"/>
          <dgm:chPref val="1"/>
        </dgm:presLayoutVars>
      </dgm:prSet>
      <dgm:spPr/>
    </dgm:pt>
    <dgm:pt modelId="{1EAB716E-B4D1-46A2-AA6E-D05F97D1E906}" type="pres">
      <dgm:prSet presAssocID="{11CE5FCF-49D6-4DC5-AFEC-4CB72C57F250}" presName="sibTrans" presStyleCnt="0"/>
      <dgm:spPr/>
    </dgm:pt>
    <dgm:pt modelId="{54F0CD35-5BFA-4DA4-9B33-8BC3BB247C50}" type="pres">
      <dgm:prSet presAssocID="{620A011B-E0AA-43F0-9050-C59E883509ED}" presName="compNode" presStyleCnt="0"/>
      <dgm:spPr/>
    </dgm:pt>
    <dgm:pt modelId="{3BDB5C68-C946-41B1-AAB1-D74F7F238EC5}" type="pres">
      <dgm:prSet presAssocID="{620A011B-E0AA-43F0-9050-C59E883509ED}" presName="iconBgRect" presStyleLbl="bgShp" presStyleIdx="3" presStyleCnt="4"/>
      <dgm:spPr/>
    </dgm:pt>
    <dgm:pt modelId="{ABAFF760-44AD-4064-8936-A1FB50D0D28D}" type="pres">
      <dgm:prSet presAssocID="{620A011B-E0AA-43F0-9050-C59E883509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7F72E3F6-7675-41AD-9FAA-843E4D56018B}" type="pres">
      <dgm:prSet presAssocID="{620A011B-E0AA-43F0-9050-C59E883509ED}" presName="spaceRect" presStyleCnt="0"/>
      <dgm:spPr/>
    </dgm:pt>
    <dgm:pt modelId="{59C2837C-ABFE-4478-82DC-E8D782CA0205}" type="pres">
      <dgm:prSet presAssocID="{620A011B-E0AA-43F0-9050-C59E883509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B7D037-FE5B-4116-B043-707A373D6C6E}" srcId="{AB9F843B-679D-44F2-AAFC-5E73A53F6BDE}" destId="{CDD266C6-46D9-4AB1-94D4-F79E2676ED1D}" srcOrd="2" destOrd="0" parTransId="{01F36216-438C-46DE-B307-519842128650}" sibTransId="{11CE5FCF-49D6-4DC5-AFEC-4CB72C57F250}"/>
    <dgm:cxn modelId="{EB261741-34DB-4BD2-AFB2-3E0E97D70DA8}" srcId="{AB9F843B-679D-44F2-AAFC-5E73A53F6BDE}" destId="{9093A4B3-432E-49AD-B839-77B2B5EF3585}" srcOrd="1" destOrd="0" parTransId="{2BCDCEA6-7C32-44C4-BE06-37666DDB1965}" sibTransId="{D653E6AA-E194-4022-8A95-CA344F7238BF}"/>
    <dgm:cxn modelId="{8C2D8197-FFB6-4201-8631-ECC372D7504B}" type="presOf" srcId="{51037ECF-E201-407F-8040-C4842BD22BF5}" destId="{BFD0C5AC-CE1E-4216-ADE9-F9ABC1A7668C}" srcOrd="0" destOrd="0" presId="urn:microsoft.com/office/officeart/2018/5/layout/IconCircleLabelList"/>
    <dgm:cxn modelId="{AC3E3CA1-E1E9-4547-A628-4F7E09298A89}" type="presOf" srcId="{CDD266C6-46D9-4AB1-94D4-F79E2676ED1D}" destId="{D3D60CFA-5407-40DB-90D4-D84D208EF717}" srcOrd="0" destOrd="0" presId="urn:microsoft.com/office/officeart/2018/5/layout/IconCircleLabelList"/>
    <dgm:cxn modelId="{F80899AC-95CB-411D-9042-075E19AABD29}" srcId="{AB9F843B-679D-44F2-AAFC-5E73A53F6BDE}" destId="{620A011B-E0AA-43F0-9050-C59E883509ED}" srcOrd="3" destOrd="0" parTransId="{F48363D2-BE0E-44CD-94D4-EB5A7D2410A7}" sibTransId="{BAC8BE5C-73F2-4937-9BD7-471E88BD6A20}"/>
    <dgm:cxn modelId="{4D97E7B1-5D49-4456-8DE9-6A2A2C6C2CAB}" type="presOf" srcId="{9093A4B3-432E-49AD-B839-77B2B5EF3585}" destId="{A1B30B28-B129-4BA3-B471-56D80BC7FB53}" srcOrd="0" destOrd="0" presId="urn:microsoft.com/office/officeart/2018/5/layout/IconCircleLabelList"/>
    <dgm:cxn modelId="{93CA61BE-A7D7-4D5D-89F2-D9D01C008B8A}" srcId="{AB9F843B-679D-44F2-AAFC-5E73A53F6BDE}" destId="{51037ECF-E201-407F-8040-C4842BD22BF5}" srcOrd="0" destOrd="0" parTransId="{F3D1CEC7-1A22-4B06-AD41-52627471688F}" sibTransId="{A0A56E26-A7DE-4B97-8EEB-80BBC9C5A591}"/>
    <dgm:cxn modelId="{193F13DF-839C-4589-BF14-B2318ECA7308}" type="presOf" srcId="{AB9F843B-679D-44F2-AAFC-5E73A53F6BDE}" destId="{3835CCB2-5BAE-4FD6-A8ED-06BA17CBA104}" srcOrd="0" destOrd="0" presId="urn:microsoft.com/office/officeart/2018/5/layout/IconCircleLabelList"/>
    <dgm:cxn modelId="{DDBA89F4-2CB6-49FA-BA44-A05ACD7F40EE}" type="presOf" srcId="{620A011B-E0AA-43F0-9050-C59E883509ED}" destId="{59C2837C-ABFE-4478-82DC-E8D782CA0205}" srcOrd="0" destOrd="0" presId="urn:microsoft.com/office/officeart/2018/5/layout/IconCircleLabelList"/>
    <dgm:cxn modelId="{A176DFB7-E229-4ECC-9323-945F9E4304B9}" type="presParOf" srcId="{3835CCB2-5BAE-4FD6-A8ED-06BA17CBA104}" destId="{3B068E8F-0532-4E05-9369-BBB0E155C511}" srcOrd="0" destOrd="0" presId="urn:microsoft.com/office/officeart/2018/5/layout/IconCircleLabelList"/>
    <dgm:cxn modelId="{64E85A11-9C7C-43CC-A441-FD5EA7691E5F}" type="presParOf" srcId="{3B068E8F-0532-4E05-9369-BBB0E155C511}" destId="{AE156765-75E9-4641-A7EF-DCAB7182EC13}" srcOrd="0" destOrd="0" presId="urn:microsoft.com/office/officeart/2018/5/layout/IconCircleLabelList"/>
    <dgm:cxn modelId="{677834DA-0BA6-4D65-824B-41ABD5EC5D49}" type="presParOf" srcId="{3B068E8F-0532-4E05-9369-BBB0E155C511}" destId="{F0FC674A-8B4A-4376-92BD-21263BDC88DE}" srcOrd="1" destOrd="0" presId="urn:microsoft.com/office/officeart/2018/5/layout/IconCircleLabelList"/>
    <dgm:cxn modelId="{03D2D449-281B-4594-BA8E-C57C521EA140}" type="presParOf" srcId="{3B068E8F-0532-4E05-9369-BBB0E155C511}" destId="{7743A629-C1D3-48CB-9629-542AA96F135A}" srcOrd="2" destOrd="0" presId="urn:microsoft.com/office/officeart/2018/5/layout/IconCircleLabelList"/>
    <dgm:cxn modelId="{159DE8AA-561B-4A6B-9CC9-5F1C7F5B5102}" type="presParOf" srcId="{3B068E8F-0532-4E05-9369-BBB0E155C511}" destId="{BFD0C5AC-CE1E-4216-ADE9-F9ABC1A7668C}" srcOrd="3" destOrd="0" presId="urn:microsoft.com/office/officeart/2018/5/layout/IconCircleLabelList"/>
    <dgm:cxn modelId="{3D658415-216E-40CE-B262-0C7B418A11E0}" type="presParOf" srcId="{3835CCB2-5BAE-4FD6-A8ED-06BA17CBA104}" destId="{074E1171-10B3-44EC-B5C4-EADFBBD0DDC0}" srcOrd="1" destOrd="0" presId="urn:microsoft.com/office/officeart/2018/5/layout/IconCircleLabelList"/>
    <dgm:cxn modelId="{EF970312-E63F-4F1F-809D-CC3E7F133CD9}" type="presParOf" srcId="{3835CCB2-5BAE-4FD6-A8ED-06BA17CBA104}" destId="{6FCC9371-E12F-4C7D-8334-391C9E45D6FD}" srcOrd="2" destOrd="0" presId="urn:microsoft.com/office/officeart/2018/5/layout/IconCircleLabelList"/>
    <dgm:cxn modelId="{1AA2B523-36D8-4D6A-B86E-8A22F4D594DA}" type="presParOf" srcId="{6FCC9371-E12F-4C7D-8334-391C9E45D6FD}" destId="{6998FD44-FCFE-4E67-86BA-6C62C6135AAB}" srcOrd="0" destOrd="0" presId="urn:microsoft.com/office/officeart/2018/5/layout/IconCircleLabelList"/>
    <dgm:cxn modelId="{CFC9ADBC-0820-4FF7-AE50-0040B81DE3BF}" type="presParOf" srcId="{6FCC9371-E12F-4C7D-8334-391C9E45D6FD}" destId="{1FF36AD2-C1A7-4419-AF7A-2DF05DE489AC}" srcOrd="1" destOrd="0" presId="urn:microsoft.com/office/officeart/2018/5/layout/IconCircleLabelList"/>
    <dgm:cxn modelId="{121B6D65-2FA3-47C0-9B8B-A3925655939F}" type="presParOf" srcId="{6FCC9371-E12F-4C7D-8334-391C9E45D6FD}" destId="{46BAB3E8-EA04-48C6-A104-242972A7090E}" srcOrd="2" destOrd="0" presId="urn:microsoft.com/office/officeart/2018/5/layout/IconCircleLabelList"/>
    <dgm:cxn modelId="{6FF1CE96-7A3E-419E-A1DA-049183F00BDB}" type="presParOf" srcId="{6FCC9371-E12F-4C7D-8334-391C9E45D6FD}" destId="{A1B30B28-B129-4BA3-B471-56D80BC7FB53}" srcOrd="3" destOrd="0" presId="urn:microsoft.com/office/officeart/2018/5/layout/IconCircleLabelList"/>
    <dgm:cxn modelId="{CF166D99-4B7E-4FE7-B277-85E4DBC0DBB9}" type="presParOf" srcId="{3835CCB2-5BAE-4FD6-A8ED-06BA17CBA104}" destId="{FFB2EC17-3BD8-465F-96DD-86CDBB2A2DBA}" srcOrd="3" destOrd="0" presId="urn:microsoft.com/office/officeart/2018/5/layout/IconCircleLabelList"/>
    <dgm:cxn modelId="{E3EA9445-490A-4399-9472-A5FAE70ADA18}" type="presParOf" srcId="{3835CCB2-5BAE-4FD6-A8ED-06BA17CBA104}" destId="{C3283141-9509-484E-93E9-B3F9E58B8A15}" srcOrd="4" destOrd="0" presId="urn:microsoft.com/office/officeart/2018/5/layout/IconCircleLabelList"/>
    <dgm:cxn modelId="{5056D4DD-FCE2-484A-A600-214CCC426387}" type="presParOf" srcId="{C3283141-9509-484E-93E9-B3F9E58B8A15}" destId="{3048C88A-627B-4041-B8F0-E760F97FFF9F}" srcOrd="0" destOrd="0" presId="urn:microsoft.com/office/officeart/2018/5/layout/IconCircleLabelList"/>
    <dgm:cxn modelId="{8F7C30C7-A403-4CE4-B404-4CC1644F63DB}" type="presParOf" srcId="{C3283141-9509-484E-93E9-B3F9E58B8A15}" destId="{D153A197-062E-4665-80F4-FB42BABDC6C0}" srcOrd="1" destOrd="0" presId="urn:microsoft.com/office/officeart/2018/5/layout/IconCircleLabelList"/>
    <dgm:cxn modelId="{33B20A0F-2DA5-4B3A-AC22-7665B0CA100F}" type="presParOf" srcId="{C3283141-9509-484E-93E9-B3F9E58B8A15}" destId="{4A858DB1-7695-439C-8BCD-54635270980C}" srcOrd="2" destOrd="0" presId="urn:microsoft.com/office/officeart/2018/5/layout/IconCircleLabelList"/>
    <dgm:cxn modelId="{65E844EF-2672-4B23-AD32-4DF7E6B4D4EA}" type="presParOf" srcId="{C3283141-9509-484E-93E9-B3F9E58B8A15}" destId="{D3D60CFA-5407-40DB-90D4-D84D208EF717}" srcOrd="3" destOrd="0" presId="urn:microsoft.com/office/officeart/2018/5/layout/IconCircleLabelList"/>
    <dgm:cxn modelId="{83230C5C-1C13-4AD3-AD05-0FBD780EC370}" type="presParOf" srcId="{3835CCB2-5BAE-4FD6-A8ED-06BA17CBA104}" destId="{1EAB716E-B4D1-46A2-AA6E-D05F97D1E906}" srcOrd="5" destOrd="0" presId="urn:microsoft.com/office/officeart/2018/5/layout/IconCircleLabelList"/>
    <dgm:cxn modelId="{07497AB6-9C95-4D00-8D87-9637233BA8A6}" type="presParOf" srcId="{3835CCB2-5BAE-4FD6-A8ED-06BA17CBA104}" destId="{54F0CD35-5BFA-4DA4-9B33-8BC3BB247C50}" srcOrd="6" destOrd="0" presId="urn:microsoft.com/office/officeart/2018/5/layout/IconCircleLabelList"/>
    <dgm:cxn modelId="{FA14ACE0-303B-4463-9101-6E7F61C344F7}" type="presParOf" srcId="{54F0CD35-5BFA-4DA4-9B33-8BC3BB247C50}" destId="{3BDB5C68-C946-41B1-AAB1-D74F7F238EC5}" srcOrd="0" destOrd="0" presId="urn:microsoft.com/office/officeart/2018/5/layout/IconCircleLabelList"/>
    <dgm:cxn modelId="{4F343F5E-95B9-4591-987F-1F0FFB8EF7E9}" type="presParOf" srcId="{54F0CD35-5BFA-4DA4-9B33-8BC3BB247C50}" destId="{ABAFF760-44AD-4064-8936-A1FB50D0D28D}" srcOrd="1" destOrd="0" presId="urn:microsoft.com/office/officeart/2018/5/layout/IconCircleLabelList"/>
    <dgm:cxn modelId="{2E6A7547-BF03-4115-8B05-D0DC766C539B}" type="presParOf" srcId="{54F0CD35-5BFA-4DA4-9B33-8BC3BB247C50}" destId="{7F72E3F6-7675-41AD-9FAA-843E4D56018B}" srcOrd="2" destOrd="0" presId="urn:microsoft.com/office/officeart/2018/5/layout/IconCircleLabelList"/>
    <dgm:cxn modelId="{C8FBE7FA-8E20-4C54-84F9-C14FA06F99DC}" type="presParOf" srcId="{54F0CD35-5BFA-4DA4-9B33-8BC3BB247C50}" destId="{59C2837C-ABFE-4478-82DC-E8D782CA02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E123D-2CA1-4EAC-A14D-A9B30D0DFF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B663F9-6FA6-426C-9215-B98C027B23B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The objective of this project is to design a chat bot based on conversational AI</a:t>
          </a:r>
        </a:p>
      </dgm:t>
    </dgm:pt>
    <dgm:pt modelId="{CA42E36A-A4A7-4FD3-92E2-41B5EA8700C9}" type="parTrans" cxnId="{FE968A1D-2535-4FF2-8B3B-25453818EC31}">
      <dgm:prSet/>
      <dgm:spPr/>
      <dgm:t>
        <a:bodyPr/>
        <a:lstStyle/>
        <a:p>
          <a:endParaRPr lang="en-US"/>
        </a:p>
      </dgm:t>
    </dgm:pt>
    <dgm:pt modelId="{C8A31A84-BD13-401A-83B2-A457B5F72491}" type="sibTrans" cxnId="{FE968A1D-2535-4FF2-8B3B-25453818EC31}">
      <dgm:prSet/>
      <dgm:spPr/>
      <dgm:t>
        <a:bodyPr/>
        <a:lstStyle/>
        <a:p>
          <a:endParaRPr lang="en-US"/>
        </a:p>
      </dgm:t>
    </dgm:pt>
    <dgm:pt modelId="{5D3A06AC-F8D7-4A06-BC65-663C720FA9F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It will act as a customer service representative and will be able to handle multiple customer queries</a:t>
          </a:r>
        </a:p>
      </dgm:t>
    </dgm:pt>
    <dgm:pt modelId="{31A86580-D040-4B4F-9B02-FB6A1AE33842}" type="parTrans" cxnId="{D85E8967-2F6F-4872-BA19-439C0C5EEEC5}">
      <dgm:prSet/>
      <dgm:spPr/>
      <dgm:t>
        <a:bodyPr/>
        <a:lstStyle/>
        <a:p>
          <a:endParaRPr lang="en-US"/>
        </a:p>
      </dgm:t>
    </dgm:pt>
    <dgm:pt modelId="{922B6A72-CF3D-4A73-8030-CBC27243F854}" type="sibTrans" cxnId="{D85E8967-2F6F-4872-BA19-439C0C5EEEC5}">
      <dgm:prSet/>
      <dgm:spPr/>
      <dgm:t>
        <a:bodyPr/>
        <a:lstStyle/>
        <a:p>
          <a:endParaRPr lang="en-US"/>
        </a:p>
      </dgm:t>
    </dgm:pt>
    <dgm:pt modelId="{3BC20524-AEE3-4C97-BE14-02C08132A6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It will provide accurate information and will reduce human error</a:t>
          </a:r>
        </a:p>
      </dgm:t>
    </dgm:pt>
    <dgm:pt modelId="{C85757F7-0660-4820-BD7A-C0165F47DC36}" type="parTrans" cxnId="{AB9739DB-58B1-463B-A00A-A3034138EEA8}">
      <dgm:prSet/>
      <dgm:spPr/>
      <dgm:t>
        <a:bodyPr/>
        <a:lstStyle/>
        <a:p>
          <a:endParaRPr lang="en-US"/>
        </a:p>
      </dgm:t>
    </dgm:pt>
    <dgm:pt modelId="{E0C1BB4C-B8D9-4C1C-B98B-8446B9DA23A9}" type="sibTrans" cxnId="{AB9739DB-58B1-463B-A00A-A3034138EEA8}">
      <dgm:prSet/>
      <dgm:spPr/>
      <dgm:t>
        <a:bodyPr/>
        <a:lstStyle/>
        <a:p>
          <a:endParaRPr lang="en-US"/>
        </a:p>
      </dgm:t>
    </dgm:pt>
    <dgm:pt modelId="{6D9A6168-90C1-4CC4-8DA2-72534F1D0E5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Its responses can be tweaked based on the business requirements</a:t>
          </a:r>
        </a:p>
      </dgm:t>
    </dgm:pt>
    <dgm:pt modelId="{F5E64673-20BB-47DB-97F6-B5E808CD69DC}" type="parTrans" cxnId="{312F9FB1-C77C-4739-9BAE-C03C44F4B2AE}">
      <dgm:prSet/>
      <dgm:spPr/>
      <dgm:t>
        <a:bodyPr/>
        <a:lstStyle/>
        <a:p>
          <a:endParaRPr lang="en-US"/>
        </a:p>
      </dgm:t>
    </dgm:pt>
    <dgm:pt modelId="{FC4A9BC7-B4DC-480E-9434-77197B209AD4}" type="sibTrans" cxnId="{312F9FB1-C77C-4739-9BAE-C03C44F4B2AE}">
      <dgm:prSet/>
      <dgm:spPr/>
      <dgm:t>
        <a:bodyPr/>
        <a:lstStyle/>
        <a:p>
          <a:endParaRPr lang="en-US"/>
        </a:p>
      </dgm:t>
    </dgm:pt>
    <dgm:pt modelId="{B3A3F439-12D3-4AFA-8CF5-67434E8487F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It can be link with multiple online communication channels like : Microsoft teams, </a:t>
          </a:r>
          <a:r>
            <a:rPr lang="en-US" dirty="0" err="1"/>
            <a:t>Whatsapp</a:t>
          </a:r>
          <a:r>
            <a:rPr lang="en-US" dirty="0"/>
            <a:t>, </a:t>
          </a:r>
          <a:r>
            <a:rPr lang="en-US" dirty="0" err="1"/>
            <a:t>Linkedin</a:t>
          </a:r>
          <a:r>
            <a:rPr lang="en-US" dirty="0"/>
            <a:t>, Skye etc.</a:t>
          </a:r>
        </a:p>
      </dgm:t>
    </dgm:pt>
    <dgm:pt modelId="{C25E37E2-B9A1-497F-98E3-8A0732372165}" type="parTrans" cxnId="{A9C22C47-76B2-43F4-A720-E5C7D468AE58}">
      <dgm:prSet/>
      <dgm:spPr/>
      <dgm:t>
        <a:bodyPr/>
        <a:lstStyle/>
        <a:p>
          <a:endParaRPr lang="en-US"/>
        </a:p>
      </dgm:t>
    </dgm:pt>
    <dgm:pt modelId="{0FCB705E-76C4-45FA-AA5E-60AA803EFD2B}" type="sibTrans" cxnId="{A9C22C47-76B2-43F4-A720-E5C7D468AE58}">
      <dgm:prSet/>
      <dgm:spPr/>
      <dgm:t>
        <a:bodyPr/>
        <a:lstStyle/>
        <a:p>
          <a:endParaRPr lang="en-US"/>
        </a:p>
      </dgm:t>
    </dgm:pt>
    <dgm:pt modelId="{8BC86155-6FBF-4B69-AC61-02E7A726F5E6}" type="pres">
      <dgm:prSet presAssocID="{28CE123D-2CA1-4EAC-A14D-A9B30D0DFFEE}" presName="linear" presStyleCnt="0">
        <dgm:presLayoutVars>
          <dgm:animLvl val="lvl"/>
          <dgm:resizeHandles val="exact"/>
        </dgm:presLayoutVars>
      </dgm:prSet>
      <dgm:spPr/>
    </dgm:pt>
    <dgm:pt modelId="{F505C88A-9CD9-470F-A74E-158B2336DC1E}" type="pres">
      <dgm:prSet presAssocID="{DEB663F9-6FA6-426C-9215-B98C027B23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946F78-EB4B-4B82-AA63-87F595A2C823}" type="pres">
      <dgm:prSet presAssocID="{C8A31A84-BD13-401A-83B2-A457B5F72491}" presName="spacer" presStyleCnt="0"/>
      <dgm:spPr/>
    </dgm:pt>
    <dgm:pt modelId="{975AE7BB-E885-4A9A-AEC1-F41AA6F5BD77}" type="pres">
      <dgm:prSet presAssocID="{5D3A06AC-F8D7-4A06-BC65-663C720FA9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227593-C410-46DC-8672-42B39E48ED4C}" type="pres">
      <dgm:prSet presAssocID="{922B6A72-CF3D-4A73-8030-CBC27243F854}" presName="spacer" presStyleCnt="0"/>
      <dgm:spPr/>
    </dgm:pt>
    <dgm:pt modelId="{5A28D6C7-273C-4F16-991A-8688AC04DFE9}" type="pres">
      <dgm:prSet presAssocID="{3BC20524-AEE3-4C97-BE14-02C08132A6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B19A84-3BD7-4366-B7F1-15A56B85C57E}" type="pres">
      <dgm:prSet presAssocID="{E0C1BB4C-B8D9-4C1C-B98B-8446B9DA23A9}" presName="spacer" presStyleCnt="0"/>
      <dgm:spPr/>
    </dgm:pt>
    <dgm:pt modelId="{E95CE16E-84D4-4270-92E3-60FBDDB4D451}" type="pres">
      <dgm:prSet presAssocID="{6D9A6168-90C1-4CC4-8DA2-72534F1D0E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885A41-C44E-4F2E-97CE-D9844A3F0B7D}" type="pres">
      <dgm:prSet presAssocID="{FC4A9BC7-B4DC-480E-9434-77197B209AD4}" presName="spacer" presStyleCnt="0"/>
      <dgm:spPr/>
    </dgm:pt>
    <dgm:pt modelId="{C83BAA37-BB5D-4910-9FB4-86DBB49327D4}" type="pres">
      <dgm:prSet presAssocID="{B3A3F439-12D3-4AFA-8CF5-67434E8487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968A1D-2535-4FF2-8B3B-25453818EC31}" srcId="{28CE123D-2CA1-4EAC-A14D-A9B30D0DFFEE}" destId="{DEB663F9-6FA6-426C-9215-B98C027B23BE}" srcOrd="0" destOrd="0" parTransId="{CA42E36A-A4A7-4FD3-92E2-41B5EA8700C9}" sibTransId="{C8A31A84-BD13-401A-83B2-A457B5F72491}"/>
    <dgm:cxn modelId="{A9C22C47-76B2-43F4-A720-E5C7D468AE58}" srcId="{28CE123D-2CA1-4EAC-A14D-A9B30D0DFFEE}" destId="{B3A3F439-12D3-4AFA-8CF5-67434E8487F0}" srcOrd="4" destOrd="0" parTransId="{C25E37E2-B9A1-497F-98E3-8A0732372165}" sibTransId="{0FCB705E-76C4-45FA-AA5E-60AA803EFD2B}"/>
    <dgm:cxn modelId="{D85E8967-2F6F-4872-BA19-439C0C5EEEC5}" srcId="{28CE123D-2CA1-4EAC-A14D-A9B30D0DFFEE}" destId="{5D3A06AC-F8D7-4A06-BC65-663C720FA9F6}" srcOrd="1" destOrd="0" parTransId="{31A86580-D040-4B4F-9B02-FB6A1AE33842}" sibTransId="{922B6A72-CF3D-4A73-8030-CBC27243F854}"/>
    <dgm:cxn modelId="{723C9368-252C-4CA6-AA1A-CFF6B3964249}" type="presOf" srcId="{B3A3F439-12D3-4AFA-8CF5-67434E8487F0}" destId="{C83BAA37-BB5D-4910-9FB4-86DBB49327D4}" srcOrd="0" destOrd="0" presId="urn:microsoft.com/office/officeart/2005/8/layout/vList2"/>
    <dgm:cxn modelId="{B0B2CD76-5888-4078-9D58-B04D1A287544}" type="presOf" srcId="{DEB663F9-6FA6-426C-9215-B98C027B23BE}" destId="{F505C88A-9CD9-470F-A74E-158B2336DC1E}" srcOrd="0" destOrd="0" presId="urn:microsoft.com/office/officeart/2005/8/layout/vList2"/>
    <dgm:cxn modelId="{855A1799-021D-405E-851C-24145143BAB2}" type="presOf" srcId="{28CE123D-2CA1-4EAC-A14D-A9B30D0DFFEE}" destId="{8BC86155-6FBF-4B69-AC61-02E7A726F5E6}" srcOrd="0" destOrd="0" presId="urn:microsoft.com/office/officeart/2005/8/layout/vList2"/>
    <dgm:cxn modelId="{B81AD9A0-E087-467C-809D-A09730735859}" type="presOf" srcId="{6D9A6168-90C1-4CC4-8DA2-72534F1D0E57}" destId="{E95CE16E-84D4-4270-92E3-60FBDDB4D451}" srcOrd="0" destOrd="0" presId="urn:microsoft.com/office/officeart/2005/8/layout/vList2"/>
    <dgm:cxn modelId="{312F9FB1-C77C-4739-9BAE-C03C44F4B2AE}" srcId="{28CE123D-2CA1-4EAC-A14D-A9B30D0DFFEE}" destId="{6D9A6168-90C1-4CC4-8DA2-72534F1D0E57}" srcOrd="3" destOrd="0" parTransId="{F5E64673-20BB-47DB-97F6-B5E808CD69DC}" sibTransId="{FC4A9BC7-B4DC-480E-9434-77197B209AD4}"/>
    <dgm:cxn modelId="{C6465FD1-3BA3-4BE8-BA74-12CF4ED93217}" type="presOf" srcId="{5D3A06AC-F8D7-4A06-BC65-663C720FA9F6}" destId="{975AE7BB-E885-4A9A-AEC1-F41AA6F5BD77}" srcOrd="0" destOrd="0" presId="urn:microsoft.com/office/officeart/2005/8/layout/vList2"/>
    <dgm:cxn modelId="{AB9739DB-58B1-463B-A00A-A3034138EEA8}" srcId="{28CE123D-2CA1-4EAC-A14D-A9B30D0DFFEE}" destId="{3BC20524-AEE3-4C97-BE14-02C08132A64A}" srcOrd="2" destOrd="0" parTransId="{C85757F7-0660-4820-BD7A-C0165F47DC36}" sibTransId="{E0C1BB4C-B8D9-4C1C-B98B-8446B9DA23A9}"/>
    <dgm:cxn modelId="{590DAAE3-59E6-49ED-BBD9-933644255558}" type="presOf" srcId="{3BC20524-AEE3-4C97-BE14-02C08132A64A}" destId="{5A28D6C7-273C-4F16-991A-8688AC04DFE9}" srcOrd="0" destOrd="0" presId="urn:microsoft.com/office/officeart/2005/8/layout/vList2"/>
    <dgm:cxn modelId="{9D1AF608-3EBD-4469-BE1D-B64AD8DEAEAD}" type="presParOf" srcId="{8BC86155-6FBF-4B69-AC61-02E7A726F5E6}" destId="{F505C88A-9CD9-470F-A74E-158B2336DC1E}" srcOrd="0" destOrd="0" presId="urn:microsoft.com/office/officeart/2005/8/layout/vList2"/>
    <dgm:cxn modelId="{C708671B-F672-40A5-A8B1-AD7E08C1313D}" type="presParOf" srcId="{8BC86155-6FBF-4B69-AC61-02E7A726F5E6}" destId="{8B946F78-EB4B-4B82-AA63-87F595A2C823}" srcOrd="1" destOrd="0" presId="urn:microsoft.com/office/officeart/2005/8/layout/vList2"/>
    <dgm:cxn modelId="{FC556633-8E7C-48E0-AB5C-101591D29033}" type="presParOf" srcId="{8BC86155-6FBF-4B69-AC61-02E7A726F5E6}" destId="{975AE7BB-E885-4A9A-AEC1-F41AA6F5BD77}" srcOrd="2" destOrd="0" presId="urn:microsoft.com/office/officeart/2005/8/layout/vList2"/>
    <dgm:cxn modelId="{B4180C8C-B3FB-4AF8-BECF-5925D7FA35A3}" type="presParOf" srcId="{8BC86155-6FBF-4B69-AC61-02E7A726F5E6}" destId="{14227593-C410-46DC-8672-42B39E48ED4C}" srcOrd="3" destOrd="0" presId="urn:microsoft.com/office/officeart/2005/8/layout/vList2"/>
    <dgm:cxn modelId="{7D69EC3A-8546-4EC1-9E18-5C0505FDA6FF}" type="presParOf" srcId="{8BC86155-6FBF-4B69-AC61-02E7A726F5E6}" destId="{5A28D6C7-273C-4F16-991A-8688AC04DFE9}" srcOrd="4" destOrd="0" presId="urn:microsoft.com/office/officeart/2005/8/layout/vList2"/>
    <dgm:cxn modelId="{C7A264F4-BA1E-4EF6-AB38-DA1F8D045475}" type="presParOf" srcId="{8BC86155-6FBF-4B69-AC61-02E7A726F5E6}" destId="{0DB19A84-3BD7-4366-B7F1-15A56B85C57E}" srcOrd="5" destOrd="0" presId="urn:microsoft.com/office/officeart/2005/8/layout/vList2"/>
    <dgm:cxn modelId="{5FD8B63D-A338-41BE-9E45-A50F1448EB34}" type="presParOf" srcId="{8BC86155-6FBF-4B69-AC61-02E7A726F5E6}" destId="{E95CE16E-84D4-4270-92E3-60FBDDB4D451}" srcOrd="6" destOrd="0" presId="urn:microsoft.com/office/officeart/2005/8/layout/vList2"/>
    <dgm:cxn modelId="{27F9A236-18F6-4D45-8B32-B4AF85DD5548}" type="presParOf" srcId="{8BC86155-6FBF-4B69-AC61-02E7A726F5E6}" destId="{9D885A41-C44E-4F2E-97CE-D9844A3F0B7D}" srcOrd="7" destOrd="0" presId="urn:microsoft.com/office/officeart/2005/8/layout/vList2"/>
    <dgm:cxn modelId="{CEC4C9F4-666B-4EC2-BFAF-A20D11486777}" type="presParOf" srcId="{8BC86155-6FBF-4B69-AC61-02E7A726F5E6}" destId="{C83BAA37-BB5D-4910-9FB4-86DBB49327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CF646-C60F-424B-BC3B-FEAB762FA7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243F65-7290-403F-9FC2-3CC74E572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 an alternative to qnamaker.ai</a:t>
          </a:r>
        </a:p>
      </dgm:t>
    </dgm:pt>
    <dgm:pt modelId="{14A5E6C5-AF30-426E-AB6C-DF5578B2F6E8}" type="parTrans" cxnId="{F523E5E3-9966-4198-AEB8-D59F8168BF78}">
      <dgm:prSet/>
      <dgm:spPr/>
      <dgm:t>
        <a:bodyPr/>
        <a:lstStyle/>
        <a:p>
          <a:endParaRPr lang="en-US"/>
        </a:p>
      </dgm:t>
    </dgm:pt>
    <dgm:pt modelId="{C4034A4F-8FAB-4AE9-890A-D98CDF6FD6A6}" type="sibTrans" cxnId="{F523E5E3-9966-4198-AEB8-D59F8168BF78}">
      <dgm:prSet/>
      <dgm:spPr/>
      <dgm:t>
        <a:bodyPr/>
        <a:lstStyle/>
        <a:p>
          <a:endParaRPr lang="en-US"/>
        </a:p>
      </dgm:t>
    </dgm:pt>
    <dgm:pt modelId="{AA4C9A5E-3604-4A70-82E1-A60C5CF50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Language studio</a:t>
          </a:r>
        </a:p>
      </dgm:t>
    </dgm:pt>
    <dgm:pt modelId="{E2CEB0FF-BF3E-4137-87EB-141B5B7F5F07}" type="parTrans" cxnId="{4AE908A0-49E2-422A-B7F5-6B4EE3A67550}">
      <dgm:prSet/>
      <dgm:spPr/>
      <dgm:t>
        <a:bodyPr/>
        <a:lstStyle/>
        <a:p>
          <a:endParaRPr lang="en-US"/>
        </a:p>
      </dgm:t>
    </dgm:pt>
    <dgm:pt modelId="{B04AA43E-F39E-4725-A37A-62568C893994}" type="sibTrans" cxnId="{4AE908A0-49E2-422A-B7F5-6B4EE3A67550}">
      <dgm:prSet/>
      <dgm:spPr/>
      <dgm:t>
        <a:bodyPr/>
        <a:lstStyle/>
        <a:p>
          <a:endParaRPr lang="en-US"/>
        </a:p>
      </dgm:t>
    </dgm:pt>
    <dgm:pt modelId="{21EBFF9B-119F-46DC-BEE9-8FB7805747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Linking the bot with Azure resource</a:t>
          </a:r>
        </a:p>
      </dgm:t>
    </dgm:pt>
    <dgm:pt modelId="{9B227A25-DC9A-4AF4-B246-EFDDE350F013}" type="parTrans" cxnId="{477D8F07-0F4D-41CF-A582-443956984DEE}">
      <dgm:prSet/>
      <dgm:spPr/>
      <dgm:t>
        <a:bodyPr/>
        <a:lstStyle/>
        <a:p>
          <a:endParaRPr lang="en-US"/>
        </a:p>
      </dgm:t>
    </dgm:pt>
    <dgm:pt modelId="{BCDE6627-0BAC-4B4D-9E49-344AF2A2E6DD}" type="sibTrans" cxnId="{477D8F07-0F4D-41CF-A582-443956984DEE}">
      <dgm:prSet/>
      <dgm:spPr/>
      <dgm:t>
        <a:bodyPr/>
        <a:lstStyle/>
        <a:p>
          <a:endParaRPr lang="en-US"/>
        </a:p>
      </dgm:t>
    </dgm:pt>
    <dgm:pt modelId="{0E20DF1E-2D3A-4765-B7E8-77600FB26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knowledgebase for the bot</a:t>
          </a:r>
        </a:p>
      </dgm:t>
    </dgm:pt>
    <dgm:pt modelId="{8D9D4724-12EB-42FE-A0BC-0440EA835C7E}" type="parTrans" cxnId="{52AEDCA0-0B1A-4144-B50F-7A9E9AA53206}">
      <dgm:prSet/>
      <dgm:spPr/>
      <dgm:t>
        <a:bodyPr/>
        <a:lstStyle/>
        <a:p>
          <a:endParaRPr lang="en-US"/>
        </a:p>
      </dgm:t>
    </dgm:pt>
    <dgm:pt modelId="{DB3785E6-0CEF-4A66-A8B1-2CA6F94FAB81}" type="sibTrans" cxnId="{52AEDCA0-0B1A-4144-B50F-7A9E9AA53206}">
      <dgm:prSet/>
      <dgm:spPr/>
      <dgm:t>
        <a:bodyPr/>
        <a:lstStyle/>
        <a:p>
          <a:endParaRPr lang="en-US"/>
        </a:p>
      </dgm:t>
    </dgm:pt>
    <dgm:pt modelId="{6A75E352-C534-4618-867A-1DC0966248D0}" type="pres">
      <dgm:prSet presAssocID="{120CF646-C60F-424B-BC3B-FEAB762FA7D0}" presName="root" presStyleCnt="0">
        <dgm:presLayoutVars>
          <dgm:dir/>
          <dgm:resizeHandles val="exact"/>
        </dgm:presLayoutVars>
      </dgm:prSet>
      <dgm:spPr/>
    </dgm:pt>
    <dgm:pt modelId="{11A66BC4-F816-4F51-A8AE-66496F097F98}" type="pres">
      <dgm:prSet presAssocID="{CB243F65-7290-403F-9FC2-3CC74E5722E8}" presName="compNode" presStyleCnt="0"/>
      <dgm:spPr/>
    </dgm:pt>
    <dgm:pt modelId="{165474E2-B349-428C-832F-406DC493FE6B}" type="pres">
      <dgm:prSet presAssocID="{CB243F65-7290-403F-9FC2-3CC74E5722E8}" presName="bgRect" presStyleLbl="bgShp" presStyleIdx="0" presStyleCnt="4"/>
      <dgm:spPr/>
    </dgm:pt>
    <dgm:pt modelId="{7DE25DD0-2FC0-49E4-ADE4-4F6BD796FEE5}" type="pres">
      <dgm:prSet presAssocID="{CB243F65-7290-403F-9FC2-3CC74E5722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39C6890-01D3-4A24-8FA0-3DE9F7FA373E}" type="pres">
      <dgm:prSet presAssocID="{CB243F65-7290-403F-9FC2-3CC74E5722E8}" presName="spaceRect" presStyleCnt="0"/>
      <dgm:spPr/>
    </dgm:pt>
    <dgm:pt modelId="{97799883-BD92-486B-BD1A-1232EDBED217}" type="pres">
      <dgm:prSet presAssocID="{CB243F65-7290-403F-9FC2-3CC74E5722E8}" presName="parTx" presStyleLbl="revTx" presStyleIdx="0" presStyleCnt="4">
        <dgm:presLayoutVars>
          <dgm:chMax val="0"/>
          <dgm:chPref val="0"/>
        </dgm:presLayoutVars>
      </dgm:prSet>
      <dgm:spPr/>
    </dgm:pt>
    <dgm:pt modelId="{3AFF5D84-34AB-4CF8-A66E-B6B6EA92979A}" type="pres">
      <dgm:prSet presAssocID="{C4034A4F-8FAB-4AE9-890A-D98CDF6FD6A6}" presName="sibTrans" presStyleCnt="0"/>
      <dgm:spPr/>
    </dgm:pt>
    <dgm:pt modelId="{7193DE98-78CD-48BD-884B-40A6B4C0D27A}" type="pres">
      <dgm:prSet presAssocID="{AA4C9A5E-3604-4A70-82E1-A60C5CF50F1F}" presName="compNode" presStyleCnt="0"/>
      <dgm:spPr/>
    </dgm:pt>
    <dgm:pt modelId="{F014B36C-A008-4BFB-ABF1-FF43736D9239}" type="pres">
      <dgm:prSet presAssocID="{AA4C9A5E-3604-4A70-82E1-A60C5CF50F1F}" presName="bgRect" presStyleLbl="bgShp" presStyleIdx="1" presStyleCnt="4"/>
      <dgm:spPr/>
    </dgm:pt>
    <dgm:pt modelId="{7B5F0F86-2C0E-41EF-BB4B-310A2DBE0BB5}" type="pres">
      <dgm:prSet presAssocID="{AA4C9A5E-3604-4A70-82E1-A60C5CF50F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6942E-4E13-4A29-A538-22FEB893E3BC}" type="pres">
      <dgm:prSet presAssocID="{AA4C9A5E-3604-4A70-82E1-A60C5CF50F1F}" presName="spaceRect" presStyleCnt="0"/>
      <dgm:spPr/>
    </dgm:pt>
    <dgm:pt modelId="{8F22B402-4741-481B-B19C-F50095AE82C9}" type="pres">
      <dgm:prSet presAssocID="{AA4C9A5E-3604-4A70-82E1-A60C5CF50F1F}" presName="parTx" presStyleLbl="revTx" presStyleIdx="1" presStyleCnt="4">
        <dgm:presLayoutVars>
          <dgm:chMax val="0"/>
          <dgm:chPref val="0"/>
        </dgm:presLayoutVars>
      </dgm:prSet>
      <dgm:spPr/>
    </dgm:pt>
    <dgm:pt modelId="{92129F3E-F141-4679-AC8B-8192580725FE}" type="pres">
      <dgm:prSet presAssocID="{B04AA43E-F39E-4725-A37A-62568C893994}" presName="sibTrans" presStyleCnt="0"/>
      <dgm:spPr/>
    </dgm:pt>
    <dgm:pt modelId="{1444AD12-E7F9-4932-8ECF-537B8D7D001F}" type="pres">
      <dgm:prSet presAssocID="{21EBFF9B-119F-46DC-BEE9-8FB7805747E8}" presName="compNode" presStyleCnt="0"/>
      <dgm:spPr/>
    </dgm:pt>
    <dgm:pt modelId="{C4B39B13-0947-4666-902D-E7C89D7D8306}" type="pres">
      <dgm:prSet presAssocID="{21EBFF9B-119F-46DC-BEE9-8FB7805747E8}" presName="bgRect" presStyleLbl="bgShp" presStyleIdx="2" presStyleCnt="4"/>
      <dgm:spPr/>
    </dgm:pt>
    <dgm:pt modelId="{476FD514-39AB-4C4A-9785-4F1F66C9BD73}" type="pres">
      <dgm:prSet presAssocID="{21EBFF9B-119F-46DC-BEE9-8FB7805747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D65BC3-7EC4-4ECE-B4F4-453CBA92AA54}" type="pres">
      <dgm:prSet presAssocID="{21EBFF9B-119F-46DC-BEE9-8FB7805747E8}" presName="spaceRect" presStyleCnt="0"/>
      <dgm:spPr/>
    </dgm:pt>
    <dgm:pt modelId="{9D86B965-B2B4-4B63-AE79-3421C2ABBC20}" type="pres">
      <dgm:prSet presAssocID="{21EBFF9B-119F-46DC-BEE9-8FB7805747E8}" presName="parTx" presStyleLbl="revTx" presStyleIdx="2" presStyleCnt="4">
        <dgm:presLayoutVars>
          <dgm:chMax val="0"/>
          <dgm:chPref val="0"/>
        </dgm:presLayoutVars>
      </dgm:prSet>
      <dgm:spPr/>
    </dgm:pt>
    <dgm:pt modelId="{34EAE213-A22B-42DE-A271-21E5AC816332}" type="pres">
      <dgm:prSet presAssocID="{BCDE6627-0BAC-4B4D-9E49-344AF2A2E6DD}" presName="sibTrans" presStyleCnt="0"/>
      <dgm:spPr/>
    </dgm:pt>
    <dgm:pt modelId="{6EEA07C0-1C6A-4A06-A68B-FC1EA360EEF3}" type="pres">
      <dgm:prSet presAssocID="{0E20DF1E-2D3A-4765-B7E8-77600FB26567}" presName="compNode" presStyleCnt="0"/>
      <dgm:spPr/>
    </dgm:pt>
    <dgm:pt modelId="{A36BE48E-0793-4A50-8C4E-47E4C9EB9C1E}" type="pres">
      <dgm:prSet presAssocID="{0E20DF1E-2D3A-4765-B7E8-77600FB26567}" presName="bgRect" presStyleLbl="bgShp" presStyleIdx="3" presStyleCnt="4"/>
      <dgm:spPr/>
    </dgm:pt>
    <dgm:pt modelId="{C277B716-10D1-499B-9B76-1316DA50AE7F}" type="pres">
      <dgm:prSet presAssocID="{0E20DF1E-2D3A-4765-B7E8-77600FB265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3AAED6-8D26-4729-B906-3146213EB403}" type="pres">
      <dgm:prSet presAssocID="{0E20DF1E-2D3A-4765-B7E8-77600FB26567}" presName="spaceRect" presStyleCnt="0"/>
      <dgm:spPr/>
    </dgm:pt>
    <dgm:pt modelId="{E340EA08-1261-4F14-B0FD-E41B586BF671}" type="pres">
      <dgm:prSet presAssocID="{0E20DF1E-2D3A-4765-B7E8-77600FB265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7D8F07-0F4D-41CF-A582-443956984DEE}" srcId="{120CF646-C60F-424B-BC3B-FEAB762FA7D0}" destId="{21EBFF9B-119F-46DC-BEE9-8FB7805747E8}" srcOrd="2" destOrd="0" parTransId="{9B227A25-DC9A-4AF4-B246-EFDDE350F013}" sibTransId="{BCDE6627-0BAC-4B4D-9E49-344AF2A2E6DD}"/>
    <dgm:cxn modelId="{CDF77774-848E-4641-8E4C-795190E5651C}" type="presOf" srcId="{AA4C9A5E-3604-4A70-82E1-A60C5CF50F1F}" destId="{8F22B402-4741-481B-B19C-F50095AE82C9}" srcOrd="0" destOrd="0" presId="urn:microsoft.com/office/officeart/2018/2/layout/IconVerticalSolidList"/>
    <dgm:cxn modelId="{B20A1895-2822-4A87-8177-809323673B68}" type="presOf" srcId="{CB243F65-7290-403F-9FC2-3CC74E5722E8}" destId="{97799883-BD92-486B-BD1A-1232EDBED217}" srcOrd="0" destOrd="0" presId="urn:microsoft.com/office/officeart/2018/2/layout/IconVerticalSolidList"/>
    <dgm:cxn modelId="{4AE908A0-49E2-422A-B7F5-6B4EE3A67550}" srcId="{120CF646-C60F-424B-BC3B-FEAB762FA7D0}" destId="{AA4C9A5E-3604-4A70-82E1-A60C5CF50F1F}" srcOrd="1" destOrd="0" parTransId="{E2CEB0FF-BF3E-4137-87EB-141B5B7F5F07}" sibTransId="{B04AA43E-F39E-4725-A37A-62568C893994}"/>
    <dgm:cxn modelId="{52AEDCA0-0B1A-4144-B50F-7A9E9AA53206}" srcId="{120CF646-C60F-424B-BC3B-FEAB762FA7D0}" destId="{0E20DF1E-2D3A-4765-B7E8-77600FB26567}" srcOrd="3" destOrd="0" parTransId="{8D9D4724-12EB-42FE-A0BC-0440EA835C7E}" sibTransId="{DB3785E6-0CEF-4A66-A8B1-2CA6F94FAB81}"/>
    <dgm:cxn modelId="{04D467A4-6978-41AD-80BF-4F6A61839E3A}" type="presOf" srcId="{21EBFF9B-119F-46DC-BEE9-8FB7805747E8}" destId="{9D86B965-B2B4-4B63-AE79-3421C2ABBC20}" srcOrd="0" destOrd="0" presId="urn:microsoft.com/office/officeart/2018/2/layout/IconVerticalSolidList"/>
    <dgm:cxn modelId="{F523E5E3-9966-4198-AEB8-D59F8168BF78}" srcId="{120CF646-C60F-424B-BC3B-FEAB762FA7D0}" destId="{CB243F65-7290-403F-9FC2-3CC74E5722E8}" srcOrd="0" destOrd="0" parTransId="{14A5E6C5-AF30-426E-AB6C-DF5578B2F6E8}" sibTransId="{C4034A4F-8FAB-4AE9-890A-D98CDF6FD6A6}"/>
    <dgm:cxn modelId="{B748DDEC-3D6C-46F7-A72D-7D167F0EE8C6}" type="presOf" srcId="{120CF646-C60F-424B-BC3B-FEAB762FA7D0}" destId="{6A75E352-C534-4618-867A-1DC0966248D0}" srcOrd="0" destOrd="0" presId="urn:microsoft.com/office/officeart/2018/2/layout/IconVerticalSolidList"/>
    <dgm:cxn modelId="{6751F6F5-46F8-4184-A243-F02CCF1021F9}" type="presOf" srcId="{0E20DF1E-2D3A-4765-B7E8-77600FB26567}" destId="{E340EA08-1261-4F14-B0FD-E41B586BF671}" srcOrd="0" destOrd="0" presId="urn:microsoft.com/office/officeart/2018/2/layout/IconVerticalSolidList"/>
    <dgm:cxn modelId="{16F32ECB-C1A6-4B74-B2E5-27809636E038}" type="presParOf" srcId="{6A75E352-C534-4618-867A-1DC0966248D0}" destId="{11A66BC4-F816-4F51-A8AE-66496F097F98}" srcOrd="0" destOrd="0" presId="urn:microsoft.com/office/officeart/2018/2/layout/IconVerticalSolidList"/>
    <dgm:cxn modelId="{03771B8C-00A6-4ECB-A182-E4CB09F8305B}" type="presParOf" srcId="{11A66BC4-F816-4F51-A8AE-66496F097F98}" destId="{165474E2-B349-428C-832F-406DC493FE6B}" srcOrd="0" destOrd="0" presId="urn:microsoft.com/office/officeart/2018/2/layout/IconVerticalSolidList"/>
    <dgm:cxn modelId="{300CEA2B-8CFB-4679-B457-DCCA3A74A266}" type="presParOf" srcId="{11A66BC4-F816-4F51-A8AE-66496F097F98}" destId="{7DE25DD0-2FC0-49E4-ADE4-4F6BD796FEE5}" srcOrd="1" destOrd="0" presId="urn:microsoft.com/office/officeart/2018/2/layout/IconVerticalSolidList"/>
    <dgm:cxn modelId="{EF7A8DC9-CF95-4238-801F-9019C57E3765}" type="presParOf" srcId="{11A66BC4-F816-4F51-A8AE-66496F097F98}" destId="{A39C6890-01D3-4A24-8FA0-3DE9F7FA373E}" srcOrd="2" destOrd="0" presId="urn:microsoft.com/office/officeart/2018/2/layout/IconVerticalSolidList"/>
    <dgm:cxn modelId="{DC64B9D7-5C18-40E0-9819-C43596647AED}" type="presParOf" srcId="{11A66BC4-F816-4F51-A8AE-66496F097F98}" destId="{97799883-BD92-486B-BD1A-1232EDBED217}" srcOrd="3" destOrd="0" presId="urn:microsoft.com/office/officeart/2018/2/layout/IconVerticalSolidList"/>
    <dgm:cxn modelId="{29E8A493-0EC6-410E-ABEE-29115FF01D9C}" type="presParOf" srcId="{6A75E352-C534-4618-867A-1DC0966248D0}" destId="{3AFF5D84-34AB-4CF8-A66E-B6B6EA92979A}" srcOrd="1" destOrd="0" presId="urn:microsoft.com/office/officeart/2018/2/layout/IconVerticalSolidList"/>
    <dgm:cxn modelId="{D79523A3-06BB-4243-A06C-186E869AED00}" type="presParOf" srcId="{6A75E352-C534-4618-867A-1DC0966248D0}" destId="{7193DE98-78CD-48BD-884B-40A6B4C0D27A}" srcOrd="2" destOrd="0" presId="urn:microsoft.com/office/officeart/2018/2/layout/IconVerticalSolidList"/>
    <dgm:cxn modelId="{07478BAD-1917-45CF-A733-326559E6D21F}" type="presParOf" srcId="{7193DE98-78CD-48BD-884B-40A6B4C0D27A}" destId="{F014B36C-A008-4BFB-ABF1-FF43736D9239}" srcOrd="0" destOrd="0" presId="urn:microsoft.com/office/officeart/2018/2/layout/IconVerticalSolidList"/>
    <dgm:cxn modelId="{85029C4A-5F7C-48FC-B9CC-DC5AF8B889C5}" type="presParOf" srcId="{7193DE98-78CD-48BD-884B-40A6B4C0D27A}" destId="{7B5F0F86-2C0E-41EF-BB4B-310A2DBE0BB5}" srcOrd="1" destOrd="0" presId="urn:microsoft.com/office/officeart/2018/2/layout/IconVerticalSolidList"/>
    <dgm:cxn modelId="{56F9041F-8256-4993-A90B-6F12EDFDE2A0}" type="presParOf" srcId="{7193DE98-78CD-48BD-884B-40A6B4C0D27A}" destId="{0E36942E-4E13-4A29-A538-22FEB893E3BC}" srcOrd="2" destOrd="0" presId="urn:microsoft.com/office/officeart/2018/2/layout/IconVerticalSolidList"/>
    <dgm:cxn modelId="{96B725B9-23C0-41DF-8B3C-EFC98AF9441E}" type="presParOf" srcId="{7193DE98-78CD-48BD-884B-40A6B4C0D27A}" destId="{8F22B402-4741-481B-B19C-F50095AE82C9}" srcOrd="3" destOrd="0" presId="urn:microsoft.com/office/officeart/2018/2/layout/IconVerticalSolidList"/>
    <dgm:cxn modelId="{F4BD5222-D557-43D7-872E-2022F686E2BD}" type="presParOf" srcId="{6A75E352-C534-4618-867A-1DC0966248D0}" destId="{92129F3E-F141-4679-AC8B-8192580725FE}" srcOrd="3" destOrd="0" presId="urn:microsoft.com/office/officeart/2018/2/layout/IconVerticalSolidList"/>
    <dgm:cxn modelId="{EB632108-A200-401F-AEA2-E93749132B34}" type="presParOf" srcId="{6A75E352-C534-4618-867A-1DC0966248D0}" destId="{1444AD12-E7F9-4932-8ECF-537B8D7D001F}" srcOrd="4" destOrd="0" presId="urn:microsoft.com/office/officeart/2018/2/layout/IconVerticalSolidList"/>
    <dgm:cxn modelId="{9F00811D-CB14-42E8-97BC-BCCF7FF8BE2D}" type="presParOf" srcId="{1444AD12-E7F9-4932-8ECF-537B8D7D001F}" destId="{C4B39B13-0947-4666-902D-E7C89D7D8306}" srcOrd="0" destOrd="0" presId="urn:microsoft.com/office/officeart/2018/2/layout/IconVerticalSolidList"/>
    <dgm:cxn modelId="{A7538B66-A52C-404B-B385-30955BFDEC60}" type="presParOf" srcId="{1444AD12-E7F9-4932-8ECF-537B8D7D001F}" destId="{476FD514-39AB-4C4A-9785-4F1F66C9BD73}" srcOrd="1" destOrd="0" presId="urn:microsoft.com/office/officeart/2018/2/layout/IconVerticalSolidList"/>
    <dgm:cxn modelId="{825D34B1-8071-44B9-929D-EEA9CA6565F2}" type="presParOf" srcId="{1444AD12-E7F9-4932-8ECF-537B8D7D001F}" destId="{FED65BC3-7EC4-4ECE-B4F4-453CBA92AA54}" srcOrd="2" destOrd="0" presId="urn:microsoft.com/office/officeart/2018/2/layout/IconVerticalSolidList"/>
    <dgm:cxn modelId="{82825B3A-35A5-4E3D-9218-17423E8CC9D3}" type="presParOf" srcId="{1444AD12-E7F9-4932-8ECF-537B8D7D001F}" destId="{9D86B965-B2B4-4B63-AE79-3421C2ABBC20}" srcOrd="3" destOrd="0" presId="urn:microsoft.com/office/officeart/2018/2/layout/IconVerticalSolidList"/>
    <dgm:cxn modelId="{764E82E5-27E5-4483-BDFA-826C910F35E8}" type="presParOf" srcId="{6A75E352-C534-4618-867A-1DC0966248D0}" destId="{34EAE213-A22B-42DE-A271-21E5AC816332}" srcOrd="5" destOrd="0" presId="urn:microsoft.com/office/officeart/2018/2/layout/IconVerticalSolidList"/>
    <dgm:cxn modelId="{82B6079C-79F1-4765-9654-C6E8226F03F5}" type="presParOf" srcId="{6A75E352-C534-4618-867A-1DC0966248D0}" destId="{6EEA07C0-1C6A-4A06-A68B-FC1EA360EEF3}" srcOrd="6" destOrd="0" presId="urn:microsoft.com/office/officeart/2018/2/layout/IconVerticalSolidList"/>
    <dgm:cxn modelId="{86D2926E-BB18-464B-A6D5-4C5E587E5190}" type="presParOf" srcId="{6EEA07C0-1C6A-4A06-A68B-FC1EA360EEF3}" destId="{A36BE48E-0793-4A50-8C4E-47E4C9EB9C1E}" srcOrd="0" destOrd="0" presId="urn:microsoft.com/office/officeart/2018/2/layout/IconVerticalSolidList"/>
    <dgm:cxn modelId="{E035CFC0-33ED-4D16-976C-9888F22078D4}" type="presParOf" srcId="{6EEA07C0-1C6A-4A06-A68B-FC1EA360EEF3}" destId="{C277B716-10D1-499B-9B76-1316DA50AE7F}" srcOrd="1" destOrd="0" presId="urn:microsoft.com/office/officeart/2018/2/layout/IconVerticalSolidList"/>
    <dgm:cxn modelId="{CA074B01-14F1-49D3-9D57-CA006F3CDA8E}" type="presParOf" srcId="{6EEA07C0-1C6A-4A06-A68B-FC1EA360EEF3}" destId="{9B3AAED6-8D26-4729-B906-3146213EB403}" srcOrd="2" destOrd="0" presId="urn:microsoft.com/office/officeart/2018/2/layout/IconVerticalSolidList"/>
    <dgm:cxn modelId="{B7783553-6EC2-42AB-9F84-36DF5196F61D}" type="presParOf" srcId="{6EEA07C0-1C6A-4A06-A68B-FC1EA360EEF3}" destId="{E340EA08-1261-4F14-B0FD-E41B586BF6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F843B-679D-44F2-AAFC-5E73A53F6B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93A4B3-432E-49AD-B839-77B2B5EF3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2BCDCEA6-7C32-44C4-BE06-37666DDB1965}" type="parTrans" cxnId="{EB261741-34DB-4BD2-AFB2-3E0E97D70DA8}">
      <dgm:prSet/>
      <dgm:spPr/>
      <dgm:t>
        <a:bodyPr/>
        <a:lstStyle/>
        <a:p>
          <a:endParaRPr lang="en-US"/>
        </a:p>
      </dgm:t>
    </dgm:pt>
    <dgm:pt modelId="{D653E6AA-E194-4022-8A95-CA344F7238BF}" type="sibTrans" cxnId="{EB261741-34DB-4BD2-AFB2-3E0E97D70D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D266C6-46D9-4AB1-94D4-F79E2676ED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01F36216-438C-46DE-B307-519842128650}" type="parTrans" cxnId="{37B7D037-FE5B-4116-B043-707A373D6C6E}">
      <dgm:prSet/>
      <dgm:spPr/>
      <dgm:t>
        <a:bodyPr/>
        <a:lstStyle/>
        <a:p>
          <a:endParaRPr lang="en-US"/>
        </a:p>
      </dgm:t>
    </dgm:pt>
    <dgm:pt modelId="{11CE5FCF-49D6-4DC5-AFEC-4CB72C57F250}" type="sibTrans" cxnId="{37B7D037-FE5B-4116-B043-707A373D6C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0A011B-E0AA-43F0-9050-C59E883509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F48363D2-BE0E-44CD-94D4-EB5A7D2410A7}" type="parTrans" cxnId="{F80899AC-95CB-411D-9042-075E19AABD29}">
      <dgm:prSet/>
      <dgm:spPr/>
      <dgm:t>
        <a:bodyPr/>
        <a:lstStyle/>
        <a:p>
          <a:endParaRPr lang="en-US"/>
        </a:p>
      </dgm:t>
    </dgm:pt>
    <dgm:pt modelId="{BAC8BE5C-73F2-4937-9BD7-471E88BD6A20}" type="sibTrans" cxnId="{F80899AC-95CB-411D-9042-075E19AABD29}">
      <dgm:prSet/>
      <dgm:spPr/>
      <dgm:t>
        <a:bodyPr/>
        <a:lstStyle/>
        <a:p>
          <a:endParaRPr lang="en-US"/>
        </a:p>
      </dgm:t>
    </dgm:pt>
    <dgm:pt modelId="{51037ECF-E201-407F-8040-C4842BD22BF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200" dirty="0">
            <a:latin typeface="+mn-lt"/>
          </a:endParaRPr>
        </a:p>
      </dgm:t>
    </dgm:pt>
    <dgm:pt modelId="{A0A56E26-A7DE-4B97-8EEB-80BBC9C5A591}" type="sibTrans" cxnId="{93CA61BE-A7D7-4D5D-89F2-D9D01C008B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D1CEC7-1A22-4B06-AD41-52627471688F}" type="parTrans" cxnId="{93CA61BE-A7D7-4D5D-89F2-D9D01C008B8A}">
      <dgm:prSet/>
      <dgm:spPr/>
      <dgm:t>
        <a:bodyPr/>
        <a:lstStyle/>
        <a:p>
          <a:endParaRPr lang="en-US"/>
        </a:p>
      </dgm:t>
    </dgm:pt>
    <dgm:pt modelId="{3835CCB2-5BAE-4FD6-A8ED-06BA17CBA104}" type="pres">
      <dgm:prSet presAssocID="{AB9F843B-679D-44F2-AAFC-5E73A53F6BDE}" presName="root" presStyleCnt="0">
        <dgm:presLayoutVars>
          <dgm:dir/>
          <dgm:resizeHandles val="exact"/>
        </dgm:presLayoutVars>
      </dgm:prSet>
      <dgm:spPr/>
    </dgm:pt>
    <dgm:pt modelId="{3B068E8F-0532-4E05-9369-BBB0E155C511}" type="pres">
      <dgm:prSet presAssocID="{51037ECF-E201-407F-8040-C4842BD22BF5}" presName="compNode" presStyleCnt="0"/>
      <dgm:spPr/>
    </dgm:pt>
    <dgm:pt modelId="{AE156765-75E9-4641-A7EF-DCAB7182EC13}" type="pres">
      <dgm:prSet presAssocID="{51037ECF-E201-407F-8040-C4842BD22BF5}" presName="iconBgRect" presStyleLbl="bgShp" presStyleIdx="0" presStyleCnt="4" custLinFactNeighborX="61319" custLinFactNeighborY="-1952"/>
      <dgm:spPr/>
    </dgm:pt>
    <dgm:pt modelId="{F0FC674A-8B4A-4376-92BD-21263BDC88DE}" type="pres">
      <dgm:prSet presAssocID="{51037ECF-E201-407F-8040-C4842BD22BF5}" presName="iconRect" presStyleLbl="node1" presStyleIdx="0" presStyleCnt="4" custLinFactNeighborX="98570" custLinFactNeighborY="-19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Slash Silence with solid fill"/>
        </a:ext>
      </dgm:extLst>
    </dgm:pt>
    <dgm:pt modelId="{7743A629-C1D3-48CB-9629-542AA96F135A}" type="pres">
      <dgm:prSet presAssocID="{51037ECF-E201-407F-8040-C4842BD22BF5}" presName="spaceRect" presStyleCnt="0"/>
      <dgm:spPr/>
    </dgm:pt>
    <dgm:pt modelId="{BFD0C5AC-CE1E-4216-ADE9-F9ABC1A7668C}" type="pres">
      <dgm:prSet presAssocID="{51037ECF-E201-407F-8040-C4842BD22BF5}" presName="textRect" presStyleLbl="revTx" presStyleIdx="0" presStyleCnt="4" custLinFactNeighborX="15886" custLinFactNeighborY="97081">
        <dgm:presLayoutVars>
          <dgm:chMax val="1"/>
          <dgm:chPref val="1"/>
        </dgm:presLayoutVars>
      </dgm:prSet>
      <dgm:spPr/>
    </dgm:pt>
    <dgm:pt modelId="{074E1171-10B3-44EC-B5C4-EADFBBD0DDC0}" type="pres">
      <dgm:prSet presAssocID="{A0A56E26-A7DE-4B97-8EEB-80BBC9C5A591}" presName="sibTrans" presStyleCnt="0"/>
      <dgm:spPr/>
    </dgm:pt>
    <dgm:pt modelId="{6FCC9371-E12F-4C7D-8334-391C9E45D6FD}" type="pres">
      <dgm:prSet presAssocID="{9093A4B3-432E-49AD-B839-77B2B5EF3585}" presName="compNode" presStyleCnt="0"/>
      <dgm:spPr/>
    </dgm:pt>
    <dgm:pt modelId="{6998FD44-FCFE-4E67-86BA-6C62C6135AAB}" type="pres">
      <dgm:prSet presAssocID="{9093A4B3-432E-49AD-B839-77B2B5EF3585}" presName="iconBgRect" presStyleLbl="bgShp" presStyleIdx="1" presStyleCnt="4" custLinFactX="2476" custLinFactNeighborX="100000" custLinFactNeighborY="-1605"/>
      <dgm:spPr/>
    </dgm:pt>
    <dgm:pt modelId="{1FF36AD2-C1A7-4419-AF7A-2DF05DE489AC}" type="pres">
      <dgm:prSet presAssocID="{9093A4B3-432E-49AD-B839-77B2B5EF3585}" presName="iconRect" presStyleLbl="node1" presStyleIdx="1" presStyleCnt="4" custLinFactX="80043" custLinFactNeighborX="100000" custLinFactNeighborY="-340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ken Heart with solid fill"/>
        </a:ext>
      </dgm:extLst>
    </dgm:pt>
    <dgm:pt modelId="{46BAB3E8-EA04-48C6-A104-242972A7090E}" type="pres">
      <dgm:prSet presAssocID="{9093A4B3-432E-49AD-B839-77B2B5EF3585}" presName="spaceRect" presStyleCnt="0"/>
      <dgm:spPr/>
    </dgm:pt>
    <dgm:pt modelId="{A1B30B28-B129-4BA3-B471-56D80BC7FB53}" type="pres">
      <dgm:prSet presAssocID="{9093A4B3-432E-49AD-B839-77B2B5EF3585}" presName="textRect" presStyleLbl="revTx" presStyleIdx="1" presStyleCnt="4">
        <dgm:presLayoutVars>
          <dgm:chMax val="1"/>
          <dgm:chPref val="1"/>
        </dgm:presLayoutVars>
      </dgm:prSet>
      <dgm:spPr/>
    </dgm:pt>
    <dgm:pt modelId="{FFB2EC17-3BD8-465F-96DD-86CDBB2A2DBA}" type="pres">
      <dgm:prSet presAssocID="{D653E6AA-E194-4022-8A95-CA344F7238BF}" presName="sibTrans" presStyleCnt="0"/>
      <dgm:spPr/>
    </dgm:pt>
    <dgm:pt modelId="{C3283141-9509-484E-93E9-B3F9E58B8A15}" type="pres">
      <dgm:prSet presAssocID="{CDD266C6-46D9-4AB1-94D4-F79E2676ED1D}" presName="compNode" presStyleCnt="0"/>
      <dgm:spPr/>
    </dgm:pt>
    <dgm:pt modelId="{3048C88A-627B-4041-B8F0-E760F97FFF9F}" type="pres">
      <dgm:prSet presAssocID="{CDD266C6-46D9-4AB1-94D4-F79E2676ED1D}" presName="iconBgRect" presStyleLbl="bgShp" presStyleIdx="2" presStyleCnt="4" custLinFactX="50073" custLinFactNeighborX="100000" custLinFactNeighborY="-1983"/>
      <dgm:spPr/>
    </dgm:pt>
    <dgm:pt modelId="{D153A197-062E-4665-80F4-FB42BABDC6C0}" type="pres">
      <dgm:prSet presAssocID="{CDD266C6-46D9-4AB1-94D4-F79E2676ED1D}" presName="iconRect" presStyleLbl="node1" presStyleIdx="2" presStyleCnt="4" custLinFactX="100000" custLinFactNeighborX="158717" custLinFactNeighborY="-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4A858DB1-7695-439C-8BCD-54635270980C}" type="pres">
      <dgm:prSet presAssocID="{CDD266C6-46D9-4AB1-94D4-F79E2676ED1D}" presName="spaceRect" presStyleCnt="0"/>
      <dgm:spPr/>
    </dgm:pt>
    <dgm:pt modelId="{D3D60CFA-5407-40DB-90D4-D84D208EF717}" type="pres">
      <dgm:prSet presAssocID="{CDD266C6-46D9-4AB1-94D4-F79E2676ED1D}" presName="textRect" presStyleLbl="revTx" presStyleIdx="2" presStyleCnt="4">
        <dgm:presLayoutVars>
          <dgm:chMax val="1"/>
          <dgm:chPref val="1"/>
        </dgm:presLayoutVars>
      </dgm:prSet>
      <dgm:spPr/>
    </dgm:pt>
    <dgm:pt modelId="{1EAB716E-B4D1-46A2-AA6E-D05F97D1E906}" type="pres">
      <dgm:prSet presAssocID="{11CE5FCF-49D6-4DC5-AFEC-4CB72C57F250}" presName="sibTrans" presStyleCnt="0"/>
      <dgm:spPr/>
    </dgm:pt>
    <dgm:pt modelId="{54F0CD35-5BFA-4DA4-9B33-8BC3BB247C50}" type="pres">
      <dgm:prSet presAssocID="{620A011B-E0AA-43F0-9050-C59E883509ED}" presName="compNode" presStyleCnt="0"/>
      <dgm:spPr/>
    </dgm:pt>
    <dgm:pt modelId="{3BDB5C68-C946-41B1-AAB1-D74F7F238EC5}" type="pres">
      <dgm:prSet presAssocID="{620A011B-E0AA-43F0-9050-C59E883509ED}" presName="iconBgRect" presStyleLbl="bgShp" presStyleIdx="3" presStyleCnt="4" custFlipVert="1" custFlipHor="1" custScaleX="11930" custScaleY="4396" custLinFactY="17875" custLinFactNeighborX="24409" custLinFactNeighborY="100000"/>
      <dgm:spPr>
        <a:solidFill>
          <a:schemeClr val="bg1"/>
        </a:solidFill>
      </dgm:spPr>
    </dgm:pt>
    <dgm:pt modelId="{ABAFF760-44AD-4064-8936-A1FB50D0D28D}" type="pres">
      <dgm:prSet presAssocID="{620A011B-E0AA-43F0-9050-C59E883509ED}" presName="iconRect" presStyleLbl="node1" presStyleIdx="3" presStyleCnt="4" custLinFactX="-34094" custLinFactY="100000" custLinFactNeighborX="-100000" custLinFactNeighborY="10675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7F72E3F6-7675-41AD-9FAA-843E4D56018B}" type="pres">
      <dgm:prSet presAssocID="{620A011B-E0AA-43F0-9050-C59E883509ED}" presName="spaceRect" presStyleCnt="0"/>
      <dgm:spPr/>
    </dgm:pt>
    <dgm:pt modelId="{59C2837C-ABFE-4478-82DC-E8D782CA0205}" type="pres">
      <dgm:prSet presAssocID="{620A011B-E0AA-43F0-9050-C59E883509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B7D037-FE5B-4116-B043-707A373D6C6E}" srcId="{AB9F843B-679D-44F2-AAFC-5E73A53F6BDE}" destId="{CDD266C6-46D9-4AB1-94D4-F79E2676ED1D}" srcOrd="2" destOrd="0" parTransId="{01F36216-438C-46DE-B307-519842128650}" sibTransId="{11CE5FCF-49D6-4DC5-AFEC-4CB72C57F250}"/>
    <dgm:cxn modelId="{EB261741-34DB-4BD2-AFB2-3E0E97D70DA8}" srcId="{AB9F843B-679D-44F2-AAFC-5E73A53F6BDE}" destId="{9093A4B3-432E-49AD-B839-77B2B5EF3585}" srcOrd="1" destOrd="0" parTransId="{2BCDCEA6-7C32-44C4-BE06-37666DDB1965}" sibTransId="{D653E6AA-E194-4022-8A95-CA344F7238BF}"/>
    <dgm:cxn modelId="{8C2D8197-FFB6-4201-8631-ECC372D7504B}" type="presOf" srcId="{51037ECF-E201-407F-8040-C4842BD22BF5}" destId="{BFD0C5AC-CE1E-4216-ADE9-F9ABC1A7668C}" srcOrd="0" destOrd="0" presId="urn:microsoft.com/office/officeart/2018/5/layout/IconCircleLabelList"/>
    <dgm:cxn modelId="{AC3E3CA1-E1E9-4547-A628-4F7E09298A89}" type="presOf" srcId="{CDD266C6-46D9-4AB1-94D4-F79E2676ED1D}" destId="{D3D60CFA-5407-40DB-90D4-D84D208EF717}" srcOrd="0" destOrd="0" presId="urn:microsoft.com/office/officeart/2018/5/layout/IconCircleLabelList"/>
    <dgm:cxn modelId="{F80899AC-95CB-411D-9042-075E19AABD29}" srcId="{AB9F843B-679D-44F2-AAFC-5E73A53F6BDE}" destId="{620A011B-E0AA-43F0-9050-C59E883509ED}" srcOrd="3" destOrd="0" parTransId="{F48363D2-BE0E-44CD-94D4-EB5A7D2410A7}" sibTransId="{BAC8BE5C-73F2-4937-9BD7-471E88BD6A20}"/>
    <dgm:cxn modelId="{4D97E7B1-5D49-4456-8DE9-6A2A2C6C2CAB}" type="presOf" srcId="{9093A4B3-432E-49AD-B839-77B2B5EF3585}" destId="{A1B30B28-B129-4BA3-B471-56D80BC7FB53}" srcOrd="0" destOrd="0" presId="urn:microsoft.com/office/officeart/2018/5/layout/IconCircleLabelList"/>
    <dgm:cxn modelId="{93CA61BE-A7D7-4D5D-89F2-D9D01C008B8A}" srcId="{AB9F843B-679D-44F2-AAFC-5E73A53F6BDE}" destId="{51037ECF-E201-407F-8040-C4842BD22BF5}" srcOrd="0" destOrd="0" parTransId="{F3D1CEC7-1A22-4B06-AD41-52627471688F}" sibTransId="{A0A56E26-A7DE-4B97-8EEB-80BBC9C5A591}"/>
    <dgm:cxn modelId="{193F13DF-839C-4589-BF14-B2318ECA7308}" type="presOf" srcId="{AB9F843B-679D-44F2-AAFC-5E73A53F6BDE}" destId="{3835CCB2-5BAE-4FD6-A8ED-06BA17CBA104}" srcOrd="0" destOrd="0" presId="urn:microsoft.com/office/officeart/2018/5/layout/IconCircleLabelList"/>
    <dgm:cxn modelId="{DDBA89F4-2CB6-49FA-BA44-A05ACD7F40EE}" type="presOf" srcId="{620A011B-E0AA-43F0-9050-C59E883509ED}" destId="{59C2837C-ABFE-4478-82DC-E8D782CA0205}" srcOrd="0" destOrd="0" presId="urn:microsoft.com/office/officeart/2018/5/layout/IconCircleLabelList"/>
    <dgm:cxn modelId="{A176DFB7-E229-4ECC-9323-945F9E4304B9}" type="presParOf" srcId="{3835CCB2-5BAE-4FD6-A8ED-06BA17CBA104}" destId="{3B068E8F-0532-4E05-9369-BBB0E155C511}" srcOrd="0" destOrd="0" presId="urn:microsoft.com/office/officeart/2018/5/layout/IconCircleLabelList"/>
    <dgm:cxn modelId="{64E85A11-9C7C-43CC-A441-FD5EA7691E5F}" type="presParOf" srcId="{3B068E8F-0532-4E05-9369-BBB0E155C511}" destId="{AE156765-75E9-4641-A7EF-DCAB7182EC13}" srcOrd="0" destOrd="0" presId="urn:microsoft.com/office/officeart/2018/5/layout/IconCircleLabelList"/>
    <dgm:cxn modelId="{677834DA-0BA6-4D65-824B-41ABD5EC5D49}" type="presParOf" srcId="{3B068E8F-0532-4E05-9369-BBB0E155C511}" destId="{F0FC674A-8B4A-4376-92BD-21263BDC88DE}" srcOrd="1" destOrd="0" presId="urn:microsoft.com/office/officeart/2018/5/layout/IconCircleLabelList"/>
    <dgm:cxn modelId="{03D2D449-281B-4594-BA8E-C57C521EA140}" type="presParOf" srcId="{3B068E8F-0532-4E05-9369-BBB0E155C511}" destId="{7743A629-C1D3-48CB-9629-542AA96F135A}" srcOrd="2" destOrd="0" presId="urn:microsoft.com/office/officeart/2018/5/layout/IconCircleLabelList"/>
    <dgm:cxn modelId="{159DE8AA-561B-4A6B-9CC9-5F1C7F5B5102}" type="presParOf" srcId="{3B068E8F-0532-4E05-9369-BBB0E155C511}" destId="{BFD0C5AC-CE1E-4216-ADE9-F9ABC1A7668C}" srcOrd="3" destOrd="0" presId="urn:microsoft.com/office/officeart/2018/5/layout/IconCircleLabelList"/>
    <dgm:cxn modelId="{3D658415-216E-40CE-B262-0C7B418A11E0}" type="presParOf" srcId="{3835CCB2-5BAE-4FD6-A8ED-06BA17CBA104}" destId="{074E1171-10B3-44EC-B5C4-EADFBBD0DDC0}" srcOrd="1" destOrd="0" presId="urn:microsoft.com/office/officeart/2018/5/layout/IconCircleLabelList"/>
    <dgm:cxn modelId="{EF970312-E63F-4F1F-809D-CC3E7F133CD9}" type="presParOf" srcId="{3835CCB2-5BAE-4FD6-A8ED-06BA17CBA104}" destId="{6FCC9371-E12F-4C7D-8334-391C9E45D6FD}" srcOrd="2" destOrd="0" presId="urn:microsoft.com/office/officeart/2018/5/layout/IconCircleLabelList"/>
    <dgm:cxn modelId="{1AA2B523-36D8-4D6A-B86E-8A22F4D594DA}" type="presParOf" srcId="{6FCC9371-E12F-4C7D-8334-391C9E45D6FD}" destId="{6998FD44-FCFE-4E67-86BA-6C62C6135AAB}" srcOrd="0" destOrd="0" presId="urn:microsoft.com/office/officeart/2018/5/layout/IconCircleLabelList"/>
    <dgm:cxn modelId="{CFC9ADBC-0820-4FF7-AE50-0040B81DE3BF}" type="presParOf" srcId="{6FCC9371-E12F-4C7D-8334-391C9E45D6FD}" destId="{1FF36AD2-C1A7-4419-AF7A-2DF05DE489AC}" srcOrd="1" destOrd="0" presId="urn:microsoft.com/office/officeart/2018/5/layout/IconCircleLabelList"/>
    <dgm:cxn modelId="{121B6D65-2FA3-47C0-9B8B-A3925655939F}" type="presParOf" srcId="{6FCC9371-E12F-4C7D-8334-391C9E45D6FD}" destId="{46BAB3E8-EA04-48C6-A104-242972A7090E}" srcOrd="2" destOrd="0" presId="urn:microsoft.com/office/officeart/2018/5/layout/IconCircleLabelList"/>
    <dgm:cxn modelId="{6FF1CE96-7A3E-419E-A1DA-049183F00BDB}" type="presParOf" srcId="{6FCC9371-E12F-4C7D-8334-391C9E45D6FD}" destId="{A1B30B28-B129-4BA3-B471-56D80BC7FB53}" srcOrd="3" destOrd="0" presId="urn:microsoft.com/office/officeart/2018/5/layout/IconCircleLabelList"/>
    <dgm:cxn modelId="{CF166D99-4B7E-4FE7-B277-85E4DBC0DBB9}" type="presParOf" srcId="{3835CCB2-5BAE-4FD6-A8ED-06BA17CBA104}" destId="{FFB2EC17-3BD8-465F-96DD-86CDBB2A2DBA}" srcOrd="3" destOrd="0" presId="urn:microsoft.com/office/officeart/2018/5/layout/IconCircleLabelList"/>
    <dgm:cxn modelId="{E3EA9445-490A-4399-9472-A5FAE70ADA18}" type="presParOf" srcId="{3835CCB2-5BAE-4FD6-A8ED-06BA17CBA104}" destId="{C3283141-9509-484E-93E9-B3F9E58B8A15}" srcOrd="4" destOrd="0" presId="urn:microsoft.com/office/officeart/2018/5/layout/IconCircleLabelList"/>
    <dgm:cxn modelId="{5056D4DD-FCE2-484A-A600-214CCC426387}" type="presParOf" srcId="{C3283141-9509-484E-93E9-B3F9E58B8A15}" destId="{3048C88A-627B-4041-B8F0-E760F97FFF9F}" srcOrd="0" destOrd="0" presId="urn:microsoft.com/office/officeart/2018/5/layout/IconCircleLabelList"/>
    <dgm:cxn modelId="{8F7C30C7-A403-4CE4-B404-4CC1644F63DB}" type="presParOf" srcId="{C3283141-9509-484E-93E9-B3F9E58B8A15}" destId="{D153A197-062E-4665-80F4-FB42BABDC6C0}" srcOrd="1" destOrd="0" presId="urn:microsoft.com/office/officeart/2018/5/layout/IconCircleLabelList"/>
    <dgm:cxn modelId="{33B20A0F-2DA5-4B3A-AC22-7665B0CA100F}" type="presParOf" srcId="{C3283141-9509-484E-93E9-B3F9E58B8A15}" destId="{4A858DB1-7695-439C-8BCD-54635270980C}" srcOrd="2" destOrd="0" presId="urn:microsoft.com/office/officeart/2018/5/layout/IconCircleLabelList"/>
    <dgm:cxn modelId="{65E844EF-2672-4B23-AD32-4DF7E6B4D4EA}" type="presParOf" srcId="{C3283141-9509-484E-93E9-B3F9E58B8A15}" destId="{D3D60CFA-5407-40DB-90D4-D84D208EF717}" srcOrd="3" destOrd="0" presId="urn:microsoft.com/office/officeart/2018/5/layout/IconCircleLabelList"/>
    <dgm:cxn modelId="{83230C5C-1C13-4AD3-AD05-0FBD780EC370}" type="presParOf" srcId="{3835CCB2-5BAE-4FD6-A8ED-06BA17CBA104}" destId="{1EAB716E-B4D1-46A2-AA6E-D05F97D1E906}" srcOrd="5" destOrd="0" presId="urn:microsoft.com/office/officeart/2018/5/layout/IconCircleLabelList"/>
    <dgm:cxn modelId="{07497AB6-9C95-4D00-8D87-9637233BA8A6}" type="presParOf" srcId="{3835CCB2-5BAE-4FD6-A8ED-06BA17CBA104}" destId="{54F0CD35-5BFA-4DA4-9B33-8BC3BB247C50}" srcOrd="6" destOrd="0" presId="urn:microsoft.com/office/officeart/2018/5/layout/IconCircleLabelList"/>
    <dgm:cxn modelId="{FA14ACE0-303B-4463-9101-6E7F61C344F7}" type="presParOf" srcId="{54F0CD35-5BFA-4DA4-9B33-8BC3BB247C50}" destId="{3BDB5C68-C946-41B1-AAB1-D74F7F238EC5}" srcOrd="0" destOrd="0" presId="urn:microsoft.com/office/officeart/2018/5/layout/IconCircleLabelList"/>
    <dgm:cxn modelId="{4F343F5E-95B9-4591-987F-1F0FFB8EF7E9}" type="presParOf" srcId="{54F0CD35-5BFA-4DA4-9B33-8BC3BB247C50}" destId="{ABAFF760-44AD-4064-8936-A1FB50D0D28D}" srcOrd="1" destOrd="0" presId="urn:microsoft.com/office/officeart/2018/5/layout/IconCircleLabelList"/>
    <dgm:cxn modelId="{2E6A7547-BF03-4115-8B05-D0DC766C539B}" type="presParOf" srcId="{54F0CD35-5BFA-4DA4-9B33-8BC3BB247C50}" destId="{7F72E3F6-7675-41AD-9FAA-843E4D56018B}" srcOrd="2" destOrd="0" presId="urn:microsoft.com/office/officeart/2018/5/layout/IconCircleLabelList"/>
    <dgm:cxn modelId="{C8FBE7FA-8E20-4C54-84F9-C14FA06F99DC}" type="presParOf" srcId="{54F0CD35-5BFA-4DA4-9B33-8BC3BB247C50}" destId="{59C2837C-ABFE-4478-82DC-E8D782CA02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6765-75E9-4641-A7EF-DCAB7182EC13}">
      <dsp:nvSpPr>
        <dsp:cNvPr id="0" name=""/>
        <dsp:cNvSpPr/>
      </dsp:nvSpPr>
      <dsp:spPr>
        <a:xfrm>
          <a:off x="592261" y="856954"/>
          <a:ext cx="1449014" cy="14490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674A-8B4A-4376-92BD-21263BDC88DE}">
      <dsp:nvSpPr>
        <dsp:cNvPr id="0" name=""/>
        <dsp:cNvSpPr/>
      </dsp:nvSpPr>
      <dsp:spPr>
        <a:xfrm>
          <a:off x="901067" y="1165760"/>
          <a:ext cx="831401" cy="831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C5AC-CE1E-4216-ADE9-F9ABC1A7668C}">
      <dsp:nvSpPr>
        <dsp:cNvPr id="0" name=""/>
        <dsp:cNvSpPr/>
      </dsp:nvSpPr>
      <dsp:spPr>
        <a:xfrm>
          <a:off x="506412" y="3456284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>
            <a:latin typeface="+mn-lt"/>
          </a:endParaRPr>
        </a:p>
      </dsp:txBody>
      <dsp:txXfrm>
        <a:off x="506412" y="3456284"/>
        <a:ext cx="2375433" cy="720000"/>
      </dsp:txXfrm>
    </dsp:sp>
    <dsp:sp modelId="{6998FD44-FCFE-4E67-86BA-6C62C6135AAB}">
      <dsp:nvSpPr>
        <dsp:cNvPr id="0" name=""/>
        <dsp:cNvSpPr/>
      </dsp:nvSpPr>
      <dsp:spPr>
        <a:xfrm>
          <a:off x="3383395" y="856954"/>
          <a:ext cx="1449014" cy="14490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6AD2-C1A7-4419-AF7A-2DF05DE489AC}">
      <dsp:nvSpPr>
        <dsp:cNvPr id="0" name=""/>
        <dsp:cNvSpPr/>
      </dsp:nvSpPr>
      <dsp:spPr>
        <a:xfrm>
          <a:off x="3702420" y="1058302"/>
          <a:ext cx="831401" cy="831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30B28-B129-4BA3-B471-56D80BC7FB53}">
      <dsp:nvSpPr>
        <dsp:cNvPr id="0" name=""/>
        <dsp:cNvSpPr/>
      </dsp:nvSpPr>
      <dsp:spPr>
        <a:xfrm>
          <a:off x="2920186" y="2757301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2920186" y="2757301"/>
        <a:ext cx="2375433" cy="720000"/>
      </dsp:txXfrm>
    </dsp:sp>
    <dsp:sp modelId="{3048C88A-627B-4041-B8F0-E760F97FFF9F}">
      <dsp:nvSpPr>
        <dsp:cNvPr id="0" name=""/>
        <dsp:cNvSpPr/>
      </dsp:nvSpPr>
      <dsp:spPr>
        <a:xfrm>
          <a:off x="6174530" y="856954"/>
          <a:ext cx="1449014" cy="14490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A197-062E-4665-80F4-FB42BABDC6C0}">
      <dsp:nvSpPr>
        <dsp:cNvPr id="0" name=""/>
        <dsp:cNvSpPr/>
      </dsp:nvSpPr>
      <dsp:spPr>
        <a:xfrm>
          <a:off x="6483336" y="1165760"/>
          <a:ext cx="831401" cy="831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60CFA-5407-40DB-90D4-D84D208EF717}">
      <dsp:nvSpPr>
        <dsp:cNvPr id="0" name=""/>
        <dsp:cNvSpPr/>
      </dsp:nvSpPr>
      <dsp:spPr>
        <a:xfrm>
          <a:off x="5711320" y="2757301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5711320" y="2757301"/>
        <a:ext cx="2375433" cy="720000"/>
      </dsp:txXfrm>
    </dsp:sp>
    <dsp:sp modelId="{3BDB5C68-C946-41B1-AAB1-D74F7F238EC5}">
      <dsp:nvSpPr>
        <dsp:cNvPr id="0" name=""/>
        <dsp:cNvSpPr/>
      </dsp:nvSpPr>
      <dsp:spPr>
        <a:xfrm>
          <a:off x="8965665" y="856954"/>
          <a:ext cx="1449014" cy="14490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FF760-44AD-4064-8936-A1FB50D0D28D}">
      <dsp:nvSpPr>
        <dsp:cNvPr id="0" name=""/>
        <dsp:cNvSpPr/>
      </dsp:nvSpPr>
      <dsp:spPr>
        <a:xfrm>
          <a:off x="9274471" y="1165760"/>
          <a:ext cx="831401" cy="8314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2837C-ABFE-4478-82DC-E8D782CA0205}">
      <dsp:nvSpPr>
        <dsp:cNvPr id="0" name=""/>
        <dsp:cNvSpPr/>
      </dsp:nvSpPr>
      <dsp:spPr>
        <a:xfrm>
          <a:off x="8502455" y="2757301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502455" y="2757301"/>
        <a:ext cx="237543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5C88A-9CD9-470F-A74E-158B2336DC1E}">
      <dsp:nvSpPr>
        <dsp:cNvPr id="0" name=""/>
        <dsp:cNvSpPr/>
      </dsp:nvSpPr>
      <dsp:spPr>
        <a:xfrm>
          <a:off x="0" y="334575"/>
          <a:ext cx="5483640" cy="67626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objective of this project is to design a chat bot based on conversational AI</a:t>
          </a:r>
        </a:p>
      </dsp:txBody>
      <dsp:txXfrm>
        <a:off x="33012" y="367587"/>
        <a:ext cx="5417616" cy="610236"/>
      </dsp:txXfrm>
    </dsp:sp>
    <dsp:sp modelId="{975AE7BB-E885-4A9A-AEC1-F41AA6F5BD77}">
      <dsp:nvSpPr>
        <dsp:cNvPr id="0" name=""/>
        <dsp:cNvSpPr/>
      </dsp:nvSpPr>
      <dsp:spPr>
        <a:xfrm>
          <a:off x="0" y="1059796"/>
          <a:ext cx="5483640" cy="67626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will act as a customer service representative and will be able to handle multiple customer queries</a:t>
          </a:r>
        </a:p>
      </dsp:txBody>
      <dsp:txXfrm>
        <a:off x="33012" y="1092808"/>
        <a:ext cx="5417616" cy="610236"/>
      </dsp:txXfrm>
    </dsp:sp>
    <dsp:sp modelId="{5A28D6C7-273C-4F16-991A-8688AC04DFE9}">
      <dsp:nvSpPr>
        <dsp:cNvPr id="0" name=""/>
        <dsp:cNvSpPr/>
      </dsp:nvSpPr>
      <dsp:spPr>
        <a:xfrm>
          <a:off x="0" y="1785016"/>
          <a:ext cx="5483640" cy="6762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will provide accurate information and will reduce human error</a:t>
          </a:r>
        </a:p>
      </dsp:txBody>
      <dsp:txXfrm>
        <a:off x="33012" y="1818028"/>
        <a:ext cx="5417616" cy="610236"/>
      </dsp:txXfrm>
    </dsp:sp>
    <dsp:sp modelId="{E95CE16E-84D4-4270-92E3-60FBDDB4D451}">
      <dsp:nvSpPr>
        <dsp:cNvPr id="0" name=""/>
        <dsp:cNvSpPr/>
      </dsp:nvSpPr>
      <dsp:spPr>
        <a:xfrm>
          <a:off x="0" y="2510236"/>
          <a:ext cx="5483640" cy="6762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Its responses can be tweaked based on the business requirements</a:t>
          </a:r>
        </a:p>
      </dsp:txBody>
      <dsp:txXfrm>
        <a:off x="33012" y="2543248"/>
        <a:ext cx="5417616" cy="610236"/>
      </dsp:txXfrm>
    </dsp:sp>
    <dsp:sp modelId="{C83BAA37-BB5D-4910-9FB4-86DBB49327D4}">
      <dsp:nvSpPr>
        <dsp:cNvPr id="0" name=""/>
        <dsp:cNvSpPr/>
      </dsp:nvSpPr>
      <dsp:spPr>
        <a:xfrm>
          <a:off x="0" y="3235456"/>
          <a:ext cx="5483640" cy="6762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can be link with multiple online communication channels like : Microsoft teams, </a:t>
          </a:r>
          <a:r>
            <a:rPr lang="en-US" sz="1700" kern="1200" dirty="0" err="1"/>
            <a:t>Whatsapp</a:t>
          </a:r>
          <a:r>
            <a:rPr lang="en-US" sz="1700" kern="1200" dirty="0"/>
            <a:t>, </a:t>
          </a:r>
          <a:r>
            <a:rPr lang="en-US" sz="1700" kern="1200" dirty="0" err="1"/>
            <a:t>Linkedin</a:t>
          </a:r>
          <a:r>
            <a:rPr lang="en-US" sz="1700" kern="1200" dirty="0"/>
            <a:t>, Skye etc.</a:t>
          </a:r>
        </a:p>
      </dsp:txBody>
      <dsp:txXfrm>
        <a:off x="33012" y="3268468"/>
        <a:ext cx="5417616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474E2-B349-428C-832F-406DC493FE6B}">
      <dsp:nvSpPr>
        <dsp:cNvPr id="0" name=""/>
        <dsp:cNvSpPr/>
      </dsp:nvSpPr>
      <dsp:spPr>
        <a:xfrm>
          <a:off x="0" y="1805"/>
          <a:ext cx="594868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25DD0-2FC0-49E4-ADE4-4F6BD796FEE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99883-BD92-486B-BD1A-1232EDBED217}">
      <dsp:nvSpPr>
        <dsp:cNvPr id="0" name=""/>
        <dsp:cNvSpPr/>
      </dsp:nvSpPr>
      <dsp:spPr>
        <a:xfrm>
          <a:off x="1057183" y="1805"/>
          <a:ext cx="48914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Finding an alternative to qnamaker.ai</a:t>
          </a:r>
        </a:p>
      </dsp:txBody>
      <dsp:txXfrm>
        <a:off x="1057183" y="1805"/>
        <a:ext cx="4891496" cy="915310"/>
      </dsp:txXfrm>
    </dsp:sp>
    <dsp:sp modelId="{F014B36C-A008-4BFB-ABF1-FF43736D9239}">
      <dsp:nvSpPr>
        <dsp:cNvPr id="0" name=""/>
        <dsp:cNvSpPr/>
      </dsp:nvSpPr>
      <dsp:spPr>
        <a:xfrm>
          <a:off x="0" y="1145944"/>
          <a:ext cx="594868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F0F86-2C0E-41EF-BB4B-310A2DBE0B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2B402-4741-481B-B19C-F50095AE82C9}">
      <dsp:nvSpPr>
        <dsp:cNvPr id="0" name=""/>
        <dsp:cNvSpPr/>
      </dsp:nvSpPr>
      <dsp:spPr>
        <a:xfrm>
          <a:off x="1057183" y="1145944"/>
          <a:ext cx="48914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Understanding Language studio</a:t>
          </a:r>
        </a:p>
      </dsp:txBody>
      <dsp:txXfrm>
        <a:off x="1057183" y="1145944"/>
        <a:ext cx="4891496" cy="915310"/>
      </dsp:txXfrm>
    </dsp:sp>
    <dsp:sp modelId="{C4B39B13-0947-4666-902D-E7C89D7D8306}">
      <dsp:nvSpPr>
        <dsp:cNvPr id="0" name=""/>
        <dsp:cNvSpPr/>
      </dsp:nvSpPr>
      <dsp:spPr>
        <a:xfrm>
          <a:off x="0" y="2290082"/>
          <a:ext cx="594868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FD514-39AB-4C4A-9785-4F1F66C9BD7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6B965-B2B4-4B63-AE79-3421C2ABBC20}">
      <dsp:nvSpPr>
        <dsp:cNvPr id="0" name=""/>
        <dsp:cNvSpPr/>
      </dsp:nvSpPr>
      <dsp:spPr>
        <a:xfrm>
          <a:off x="1057183" y="2290082"/>
          <a:ext cx="48914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Linking the bot with Azure resource</a:t>
          </a:r>
        </a:p>
      </dsp:txBody>
      <dsp:txXfrm>
        <a:off x="1057183" y="2290082"/>
        <a:ext cx="4891496" cy="915310"/>
      </dsp:txXfrm>
    </dsp:sp>
    <dsp:sp modelId="{A36BE48E-0793-4A50-8C4E-47E4C9EB9C1E}">
      <dsp:nvSpPr>
        <dsp:cNvPr id="0" name=""/>
        <dsp:cNvSpPr/>
      </dsp:nvSpPr>
      <dsp:spPr>
        <a:xfrm>
          <a:off x="0" y="3434221"/>
          <a:ext cx="594868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7B716-10D1-499B-9B76-1316DA50AE7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0EA08-1261-4F14-B0FD-E41B586BF671}">
      <dsp:nvSpPr>
        <dsp:cNvPr id="0" name=""/>
        <dsp:cNvSpPr/>
      </dsp:nvSpPr>
      <dsp:spPr>
        <a:xfrm>
          <a:off x="1057183" y="3434221"/>
          <a:ext cx="48914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knowledgebase for the bot</a:t>
          </a:r>
        </a:p>
      </dsp:txBody>
      <dsp:txXfrm>
        <a:off x="1057183" y="3434221"/>
        <a:ext cx="489149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6765-75E9-4641-A7EF-DCAB7182EC13}">
      <dsp:nvSpPr>
        <dsp:cNvPr id="0" name=""/>
        <dsp:cNvSpPr/>
      </dsp:nvSpPr>
      <dsp:spPr>
        <a:xfrm>
          <a:off x="1480782" y="828669"/>
          <a:ext cx="1449014" cy="14490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674A-8B4A-4376-92BD-21263BDC88DE}">
      <dsp:nvSpPr>
        <dsp:cNvPr id="0" name=""/>
        <dsp:cNvSpPr/>
      </dsp:nvSpPr>
      <dsp:spPr>
        <a:xfrm>
          <a:off x="1720580" y="1149814"/>
          <a:ext cx="831401" cy="831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C5AC-CE1E-4216-ADE9-F9ABC1A7668C}">
      <dsp:nvSpPr>
        <dsp:cNvPr id="0" name=""/>
        <dsp:cNvSpPr/>
      </dsp:nvSpPr>
      <dsp:spPr>
        <a:xfrm>
          <a:off x="506412" y="3456284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>
            <a:latin typeface="+mn-lt"/>
          </a:endParaRPr>
        </a:p>
      </dsp:txBody>
      <dsp:txXfrm>
        <a:off x="506412" y="3456284"/>
        <a:ext cx="2375433" cy="720000"/>
      </dsp:txXfrm>
    </dsp:sp>
    <dsp:sp modelId="{6998FD44-FCFE-4E67-86BA-6C62C6135AAB}">
      <dsp:nvSpPr>
        <dsp:cNvPr id="0" name=""/>
        <dsp:cNvSpPr/>
      </dsp:nvSpPr>
      <dsp:spPr>
        <a:xfrm>
          <a:off x="4868288" y="833697"/>
          <a:ext cx="1449014" cy="14490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6AD2-C1A7-4419-AF7A-2DF05DE489AC}">
      <dsp:nvSpPr>
        <dsp:cNvPr id="0" name=""/>
        <dsp:cNvSpPr/>
      </dsp:nvSpPr>
      <dsp:spPr>
        <a:xfrm>
          <a:off x="5189083" y="1137476"/>
          <a:ext cx="831401" cy="831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30B28-B129-4BA3-B471-56D80BC7FB53}">
      <dsp:nvSpPr>
        <dsp:cNvPr id="0" name=""/>
        <dsp:cNvSpPr/>
      </dsp:nvSpPr>
      <dsp:spPr>
        <a:xfrm>
          <a:off x="2920186" y="2757301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2920186" y="2757301"/>
        <a:ext cx="2375433" cy="720000"/>
      </dsp:txXfrm>
    </dsp:sp>
    <dsp:sp modelId="{3048C88A-627B-4041-B8F0-E760F97FFF9F}">
      <dsp:nvSpPr>
        <dsp:cNvPr id="0" name=""/>
        <dsp:cNvSpPr/>
      </dsp:nvSpPr>
      <dsp:spPr>
        <a:xfrm>
          <a:off x="8349110" y="828220"/>
          <a:ext cx="1449014" cy="14490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A197-062E-4665-80F4-FB42BABDC6C0}">
      <dsp:nvSpPr>
        <dsp:cNvPr id="0" name=""/>
        <dsp:cNvSpPr/>
      </dsp:nvSpPr>
      <dsp:spPr>
        <a:xfrm>
          <a:off x="8634314" y="1159101"/>
          <a:ext cx="831401" cy="831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60CFA-5407-40DB-90D4-D84D208EF717}">
      <dsp:nvSpPr>
        <dsp:cNvPr id="0" name=""/>
        <dsp:cNvSpPr/>
      </dsp:nvSpPr>
      <dsp:spPr>
        <a:xfrm>
          <a:off x="5711320" y="2757301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5711320" y="2757301"/>
        <a:ext cx="2375433" cy="720000"/>
      </dsp:txXfrm>
    </dsp:sp>
    <dsp:sp modelId="{3BDB5C68-C946-41B1-AAB1-D74F7F238EC5}">
      <dsp:nvSpPr>
        <dsp:cNvPr id="0" name=""/>
        <dsp:cNvSpPr/>
      </dsp:nvSpPr>
      <dsp:spPr>
        <a:xfrm flipH="1" flipV="1">
          <a:off x="9957428" y="3103235"/>
          <a:ext cx="172867" cy="63698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FF760-44AD-4064-8936-A1FB50D0D28D}">
      <dsp:nvSpPr>
        <dsp:cNvPr id="0" name=""/>
        <dsp:cNvSpPr/>
      </dsp:nvSpPr>
      <dsp:spPr>
        <a:xfrm>
          <a:off x="8159611" y="2730305"/>
          <a:ext cx="831401" cy="8314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2837C-ABFE-4478-82DC-E8D782CA0205}">
      <dsp:nvSpPr>
        <dsp:cNvPr id="0" name=""/>
        <dsp:cNvSpPr/>
      </dsp:nvSpPr>
      <dsp:spPr>
        <a:xfrm>
          <a:off x="8502455" y="2602898"/>
          <a:ext cx="2375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502455" y="2602898"/>
        <a:ext cx="237543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diagramData" Target="../diagrams/data3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64.png"/><Relationship Id="rId10" Type="http://schemas.openxmlformats.org/officeDocument/2006/relationships/image" Target="../media/image59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8.png"/><Relationship Id="rId14" Type="http://schemas.openxmlformats.org/officeDocument/2006/relationships/image" Target="../media/image6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svg"/><Relationship Id="rId7" Type="http://schemas.openxmlformats.org/officeDocument/2006/relationships/image" Target="../media/image77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1.svg"/><Relationship Id="rId5" Type="http://schemas.openxmlformats.org/officeDocument/2006/relationships/image" Target="../media/image75.sv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209" y="4424315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latin typeface="Franklin Gothic Book" panose="020B0503020102020204" pitchFamily="34" charset="0"/>
                <a:cs typeface="Segoe UI" panose="020B0502040204020203" pitchFamily="34" charset="0"/>
              </a:rPr>
              <a:t>CONVERSATIONAL AI</a:t>
            </a:r>
            <a:endParaRPr lang="en-US" sz="4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382" y="5300752"/>
            <a:ext cx="6715320" cy="915858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DAB106 Section 001</a:t>
            </a:r>
          </a:p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Group Number : 05</a:t>
            </a:r>
          </a:p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Team Member: Asif Ahmed, Ayushi Patel, Jay Prajapati, Neha Kumari, Veera Santhosh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1B0922-722C-D473-0074-78071409B058}"/>
              </a:ext>
            </a:extLst>
          </p:cNvPr>
          <p:cNvSpPr/>
          <p:nvPr/>
        </p:nvSpPr>
        <p:spPr>
          <a:xfrm>
            <a:off x="6016148" y="3208666"/>
            <a:ext cx="5931437" cy="1336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BB79C8-4E66-98C1-11EB-1999F4A94A13}"/>
              </a:ext>
            </a:extLst>
          </p:cNvPr>
          <p:cNvSpPr/>
          <p:nvPr/>
        </p:nvSpPr>
        <p:spPr>
          <a:xfrm>
            <a:off x="6633713" y="803267"/>
            <a:ext cx="4459857" cy="1810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661B18-8F8E-E01E-582C-5640053A3D28}"/>
              </a:ext>
            </a:extLst>
          </p:cNvPr>
          <p:cNvSpPr/>
          <p:nvPr/>
        </p:nvSpPr>
        <p:spPr>
          <a:xfrm>
            <a:off x="940537" y="3686705"/>
            <a:ext cx="3752233" cy="21314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8B52E-C027-DFCF-6A6F-B085553EE492}"/>
              </a:ext>
            </a:extLst>
          </p:cNvPr>
          <p:cNvSpPr/>
          <p:nvPr/>
        </p:nvSpPr>
        <p:spPr>
          <a:xfrm>
            <a:off x="957532" y="603849"/>
            <a:ext cx="4339087" cy="28251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3FE0D7-8ED7-A6D1-6F8F-E118ABCF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" y="433663"/>
            <a:ext cx="4714315" cy="306297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C56216-88A5-D681-86F3-79C74DAD9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01" y="707821"/>
            <a:ext cx="4853357" cy="2001428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5AB716-48BC-F28F-4D73-E65FA207A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5" y="3594537"/>
            <a:ext cx="4029282" cy="2311519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D518B6-917F-6FBC-C4CA-4A1C40212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84" y="3105969"/>
            <a:ext cx="6183225" cy="155797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9BE319D-8E13-F624-9997-60E008DA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537" y="3208666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24370-28A8-A943-7480-83F5EA301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741" y="305938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C816D7-42DA-34FA-52E0-0070AAA95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8777" y="243594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0D10EF-909D-68AF-516A-8435F8B2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4388" y="2717647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11CC4-8CB9-8EBD-6867-71019824F269}"/>
              </a:ext>
            </a:extLst>
          </p:cNvPr>
          <p:cNvSpPr txBox="1"/>
          <p:nvPr/>
        </p:nvSpPr>
        <p:spPr>
          <a:xfrm>
            <a:off x="5974801" y="4854404"/>
            <a:ext cx="5852014" cy="10772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19.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After deployment is complete, go to resource group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20.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Select Azure bot which you have created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21.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Go to channels and select where you want it to link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22.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And at last open that channel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4864D-DBB9-37D8-DA6F-370AD4750EA2}"/>
              </a:ext>
            </a:extLst>
          </p:cNvPr>
          <p:cNvSpPr txBox="1"/>
          <p:nvPr/>
        </p:nvSpPr>
        <p:spPr>
          <a:xfrm>
            <a:off x="6096000" y="3097571"/>
            <a:ext cx="4923201" cy="7383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18C47-9B15-5FF3-430A-312A5EFEBFFC}"/>
              </a:ext>
            </a:extLst>
          </p:cNvPr>
          <p:cNvSpPr/>
          <p:nvPr/>
        </p:nvSpPr>
        <p:spPr>
          <a:xfrm>
            <a:off x="6397909" y="3097571"/>
            <a:ext cx="158152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9C1F-FB4A-8A78-6576-6F75AAF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04" y="829501"/>
            <a:ext cx="3561272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CHALLENGES</a:t>
            </a:r>
            <a:r>
              <a:rPr lang="en-US" sz="3200" dirty="0">
                <a:solidFill>
                  <a:srgbClr val="FFFFFF"/>
                </a:solidFill>
                <a:latin typeface="Bookman Old Style" panose="02050604050505020204" pitchFamily="18" charset="0"/>
              </a:rPr>
              <a:t>LLENGES</a:t>
            </a:r>
            <a:endParaRPr lang="en-IN" sz="3200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961CC86-B753-55DD-E34F-C40F4239B1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9459358"/>
              </p:ext>
            </p:extLst>
          </p:nvPr>
        </p:nvGraphicFramePr>
        <p:xfrm>
          <a:off x="838200" y="1825625"/>
          <a:ext cx="5948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B47A80-0877-6F89-80A2-5466B404C8E4}"/>
              </a:ext>
            </a:extLst>
          </p:cNvPr>
          <p:cNvSpPr txBox="1"/>
          <p:nvPr/>
        </p:nvSpPr>
        <p:spPr>
          <a:xfrm>
            <a:off x="7779109" y="907507"/>
            <a:ext cx="4149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SOLUTIONS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55A6EB-767C-CF02-A2A8-DA40E391CE3C}"/>
              </a:ext>
            </a:extLst>
          </p:cNvPr>
          <p:cNvSpPr/>
          <p:nvPr/>
        </p:nvSpPr>
        <p:spPr>
          <a:xfrm>
            <a:off x="6883400" y="1825625"/>
            <a:ext cx="4665453" cy="915310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    Language studio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6B7702-E981-2151-55B2-8340C56AF383}"/>
              </a:ext>
            </a:extLst>
          </p:cNvPr>
          <p:cNvSpPr/>
          <p:nvPr/>
        </p:nvSpPr>
        <p:spPr>
          <a:xfrm>
            <a:off x="6883400" y="2987016"/>
            <a:ext cx="4665453" cy="915310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endParaRPr lang="en-US" dirty="0"/>
          </a:p>
          <a:p>
            <a:r>
              <a:rPr lang="en-US" sz="2200" dirty="0">
                <a:solidFill>
                  <a:schemeClr val="bg1"/>
                </a:solidFill>
              </a:rPr>
              <a:t>     Microsoft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Documentation</a:t>
            </a:r>
          </a:p>
          <a:p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79AFD-DFC1-A0D4-3AA7-DC09F18B2791}"/>
              </a:ext>
            </a:extLst>
          </p:cNvPr>
          <p:cNvSpPr/>
          <p:nvPr/>
        </p:nvSpPr>
        <p:spPr>
          <a:xfrm>
            <a:off x="6883400" y="4121629"/>
            <a:ext cx="4665453" cy="915310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endParaRPr lang="en-US" dirty="0"/>
          </a:p>
          <a:p>
            <a:r>
              <a:rPr lang="en-US" sz="2200" dirty="0">
                <a:solidFill>
                  <a:schemeClr val="bg1"/>
                </a:solidFill>
              </a:rPr>
              <a:t>     Research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and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Documentation</a:t>
            </a:r>
          </a:p>
          <a:p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ECA693-EC6E-0B29-7EE4-F7615D3E8C09}"/>
              </a:ext>
            </a:extLst>
          </p:cNvPr>
          <p:cNvSpPr/>
          <p:nvPr/>
        </p:nvSpPr>
        <p:spPr>
          <a:xfrm>
            <a:off x="6883400" y="5261653"/>
            <a:ext cx="4665453" cy="915310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endParaRPr lang="en-US" dirty="0"/>
          </a:p>
          <a:p>
            <a:r>
              <a:rPr lang="en-US" sz="2200" dirty="0">
                <a:solidFill>
                  <a:schemeClr val="bg1"/>
                </a:solidFill>
              </a:rPr>
              <a:t>     Excel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Files</a:t>
            </a:r>
          </a:p>
          <a:p>
            <a:endParaRPr lang="en-IN" dirty="0"/>
          </a:p>
        </p:txBody>
      </p:sp>
      <p:pic>
        <p:nvPicPr>
          <p:cNvPr id="32" name="Graphic 31" descr="Badge Tick with solid fill">
            <a:extLst>
              <a:ext uri="{FF2B5EF4-FFF2-40B4-BE49-F238E27FC236}">
                <a16:creationId xmlns:a16="http://schemas.microsoft.com/office/drawing/2014/main" id="{517062B3-B14D-1764-F434-D7C348C39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0015" y="742694"/>
            <a:ext cx="914400" cy="914400"/>
          </a:xfrm>
          <a:prstGeom prst="rect">
            <a:avLst/>
          </a:prstGeom>
        </p:spPr>
      </p:pic>
      <p:pic>
        <p:nvPicPr>
          <p:cNvPr id="34" name="Graphic 33" descr="Aperture with solid fill">
            <a:extLst>
              <a:ext uri="{FF2B5EF4-FFF2-40B4-BE49-F238E27FC236}">
                <a16:creationId xmlns:a16="http://schemas.microsoft.com/office/drawing/2014/main" id="{ACF56F33-62F1-0B6B-93AA-D9BC3501F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7504" y="829501"/>
            <a:ext cx="914400" cy="914400"/>
          </a:xfrm>
          <a:prstGeom prst="rect">
            <a:avLst/>
          </a:prstGeom>
        </p:spPr>
      </p:pic>
      <p:pic>
        <p:nvPicPr>
          <p:cNvPr id="36" name="Graphic 35" descr="Checklist with solid fill">
            <a:extLst>
              <a:ext uri="{FF2B5EF4-FFF2-40B4-BE49-F238E27FC236}">
                <a16:creationId xmlns:a16="http://schemas.microsoft.com/office/drawing/2014/main" id="{867E98C9-9FA8-943E-E949-E351712CBC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34453" y="4122539"/>
            <a:ext cx="914400" cy="9144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36CE8AA-D05E-3BCD-C868-5C676277D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5771" y="1923691"/>
            <a:ext cx="731763" cy="650853"/>
          </a:xfrm>
          <a:prstGeom prst="rect">
            <a:avLst/>
          </a:prstGeom>
        </p:spPr>
      </p:pic>
      <p:pic>
        <p:nvPicPr>
          <p:cNvPr id="40" name="Picture 39" descr="A picture containing text, clipart, vector graphics, screenshot&#10;&#10;Description automatically generated">
            <a:extLst>
              <a:ext uri="{FF2B5EF4-FFF2-40B4-BE49-F238E27FC236}">
                <a16:creationId xmlns:a16="http://schemas.microsoft.com/office/drawing/2014/main" id="{C52F3AC9-48C4-B079-64CA-EFD2745FAE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71" y="3085269"/>
            <a:ext cx="731763" cy="731763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F53A180-5F77-A00E-3F41-556EB02969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84" y="5406453"/>
            <a:ext cx="656450" cy="69242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0E5304-7126-D06C-F974-20CCBE1C14E9}"/>
              </a:ext>
            </a:extLst>
          </p:cNvPr>
          <p:cNvCxnSpPr/>
          <p:nvPr/>
        </p:nvCxnSpPr>
        <p:spPr>
          <a:xfrm>
            <a:off x="2139351" y="1561381"/>
            <a:ext cx="2924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7E2741-15F9-008D-1358-CEAF967B13B8}"/>
              </a:ext>
            </a:extLst>
          </p:cNvPr>
          <p:cNvCxnSpPr/>
          <p:nvPr/>
        </p:nvCxnSpPr>
        <p:spPr>
          <a:xfrm>
            <a:off x="7864415" y="1492282"/>
            <a:ext cx="24786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7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9C1F-FB4A-8A78-6576-6F75AAF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83642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LIMITATIONS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41A3FF3A-EFFA-1949-E949-459CD197DA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6495238"/>
              </p:ext>
            </p:extLst>
          </p:nvPr>
        </p:nvGraphicFramePr>
        <p:xfrm>
          <a:off x="626849" y="1673352"/>
          <a:ext cx="11006941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72E98E-1804-9459-9697-912DCA3D5772}"/>
              </a:ext>
            </a:extLst>
          </p:cNvPr>
          <p:cNvCxnSpPr/>
          <p:nvPr/>
        </p:nvCxnSpPr>
        <p:spPr>
          <a:xfrm>
            <a:off x="1026543" y="1362415"/>
            <a:ext cx="10386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01F269-1696-FB0F-8030-D750832A464D}"/>
              </a:ext>
            </a:extLst>
          </p:cNvPr>
          <p:cNvSpPr txBox="1"/>
          <p:nvPr/>
        </p:nvSpPr>
        <p:spPr>
          <a:xfrm>
            <a:off x="1736707" y="4081004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Does not support any other language except: English 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7682C-7D3E-4FE6-F87B-FBBCCE004811}"/>
              </a:ext>
            </a:extLst>
          </p:cNvPr>
          <p:cNvSpPr txBox="1"/>
          <p:nvPr/>
        </p:nvSpPr>
        <p:spPr>
          <a:xfrm>
            <a:off x="5037674" y="4142558"/>
            <a:ext cx="251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No personalized responses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429DC-B898-6BB9-7742-C7F6611DFE0E}"/>
              </a:ext>
            </a:extLst>
          </p:cNvPr>
          <p:cNvSpPr txBox="1"/>
          <p:nvPr/>
        </p:nvSpPr>
        <p:spPr>
          <a:xfrm>
            <a:off x="8423293" y="4142557"/>
            <a:ext cx="251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Limited Questions and Answers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2556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9C1F-FB4A-8A78-6576-6F75AAF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49136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72E98E-1804-9459-9697-912DCA3D5772}"/>
              </a:ext>
            </a:extLst>
          </p:cNvPr>
          <p:cNvCxnSpPr/>
          <p:nvPr/>
        </p:nvCxnSpPr>
        <p:spPr>
          <a:xfrm>
            <a:off x="1026543" y="1362415"/>
            <a:ext cx="10386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Send with solid fill">
            <a:extLst>
              <a:ext uri="{FF2B5EF4-FFF2-40B4-BE49-F238E27FC236}">
                <a16:creationId xmlns:a16="http://schemas.microsoft.com/office/drawing/2014/main" id="{1ACE599C-90C2-86A3-D36C-AC5E5D27E3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543" y="1600869"/>
            <a:ext cx="914400" cy="914400"/>
          </a:xfrm>
        </p:spPr>
      </p:pic>
      <p:pic>
        <p:nvPicPr>
          <p:cNvPr id="8" name="Graphic 7" descr="Stopwatch 25% with solid fill">
            <a:extLst>
              <a:ext uri="{FF2B5EF4-FFF2-40B4-BE49-F238E27FC236}">
                <a16:creationId xmlns:a16="http://schemas.microsoft.com/office/drawing/2014/main" id="{88A94F7E-A7F2-D231-4806-3BB037320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568" y="2753722"/>
            <a:ext cx="914400" cy="914400"/>
          </a:xfrm>
          <a:prstGeom prst="rect">
            <a:avLst/>
          </a:prstGeom>
        </p:spPr>
      </p:pic>
      <p:pic>
        <p:nvPicPr>
          <p:cNvPr id="10" name="Graphic 9" descr="Social network with solid fill">
            <a:extLst>
              <a:ext uri="{FF2B5EF4-FFF2-40B4-BE49-F238E27FC236}">
                <a16:creationId xmlns:a16="http://schemas.microsoft.com/office/drawing/2014/main" id="{2844D90B-E0AB-250F-D14F-D6B7CA5E9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568" y="3896950"/>
            <a:ext cx="914400" cy="914400"/>
          </a:xfrm>
          <a:prstGeom prst="rect">
            <a:avLst/>
          </a:prstGeom>
        </p:spPr>
      </p:pic>
      <p:pic>
        <p:nvPicPr>
          <p:cNvPr id="12" name="Graphic 11" descr="Smiling face with solid fill with solid fill">
            <a:extLst>
              <a:ext uri="{FF2B5EF4-FFF2-40B4-BE49-F238E27FC236}">
                <a16:creationId xmlns:a16="http://schemas.microsoft.com/office/drawing/2014/main" id="{08070E61-194E-CB42-2497-4BB1E97A66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568" y="50383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52AA38-227D-48BA-27E6-EC2862283CDA}"/>
              </a:ext>
            </a:extLst>
          </p:cNvPr>
          <p:cNvSpPr txBox="1"/>
          <p:nvPr/>
        </p:nvSpPr>
        <p:spPr>
          <a:xfrm>
            <a:off x="2501660" y="1819615"/>
            <a:ext cx="20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 responses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4998D-96F9-FBC2-38B2-CBBCD4A21A7A}"/>
              </a:ext>
            </a:extLst>
          </p:cNvPr>
          <p:cNvSpPr txBox="1"/>
          <p:nvPr/>
        </p:nvSpPr>
        <p:spPr>
          <a:xfrm>
            <a:off x="2501660" y="3026256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24X7 services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DD2508-579D-2571-7C22-BBE87D6909D7}"/>
              </a:ext>
            </a:extLst>
          </p:cNvPr>
          <p:cNvSpPr txBox="1"/>
          <p:nvPr/>
        </p:nvSpPr>
        <p:spPr>
          <a:xfrm>
            <a:off x="2329132" y="3896950"/>
            <a:ext cx="207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 multiple customers at same time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09142-89D0-2B0F-6844-AB4E43293404}"/>
              </a:ext>
            </a:extLst>
          </p:cNvPr>
          <p:cNvSpPr txBox="1"/>
          <p:nvPr/>
        </p:nvSpPr>
        <p:spPr>
          <a:xfrm>
            <a:off x="2372264" y="5172419"/>
            <a:ext cx="203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Enhance customer experience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91C87-60CA-E3DD-98E1-BC2A8119D603}"/>
              </a:ext>
            </a:extLst>
          </p:cNvPr>
          <p:cNvSpPr txBox="1"/>
          <p:nvPr/>
        </p:nvSpPr>
        <p:spPr>
          <a:xfrm>
            <a:off x="7731404" y="2091431"/>
            <a:ext cx="4313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Improvements: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Integration with LUIS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Using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Multi-Lingual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20" name="Graphic 19" descr="Clipboard with solid fill">
            <a:extLst>
              <a:ext uri="{FF2B5EF4-FFF2-40B4-BE49-F238E27FC236}">
                <a16:creationId xmlns:a16="http://schemas.microsoft.com/office/drawing/2014/main" id="{4A0BF109-09A1-CC67-ED1B-A9FD10A1B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0836" y="2568412"/>
            <a:ext cx="1484486" cy="14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9C1F-FB4A-8A78-6576-6F75AAF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83642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41A3FF3A-EFFA-1949-E949-459CD197DA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0595838"/>
              </p:ext>
            </p:extLst>
          </p:nvPr>
        </p:nvGraphicFramePr>
        <p:xfrm>
          <a:off x="626849" y="1673352"/>
          <a:ext cx="11006941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72E98E-1804-9459-9697-912DCA3D5772}"/>
              </a:ext>
            </a:extLst>
          </p:cNvPr>
          <p:cNvCxnSpPr/>
          <p:nvPr/>
        </p:nvCxnSpPr>
        <p:spPr>
          <a:xfrm>
            <a:off x="1026543" y="1362415"/>
            <a:ext cx="10386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01F269-1696-FB0F-8030-D750832A464D}"/>
              </a:ext>
            </a:extLst>
          </p:cNvPr>
          <p:cNvSpPr txBox="1"/>
          <p:nvPr/>
        </p:nvSpPr>
        <p:spPr>
          <a:xfrm>
            <a:off x="868826" y="4034837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Immediate customer service at low cost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7682C-7D3E-4FE6-F87B-FBBCCE004811}"/>
              </a:ext>
            </a:extLst>
          </p:cNvPr>
          <p:cNvSpPr txBox="1"/>
          <p:nvPr/>
        </p:nvSpPr>
        <p:spPr>
          <a:xfrm>
            <a:off x="3385298" y="4040313"/>
            <a:ext cx="2510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Increase in waiting time for the customers, which restricts the Hotel’s business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429DC-B898-6BB9-7742-C7F6611DFE0E}"/>
              </a:ext>
            </a:extLst>
          </p:cNvPr>
          <p:cNvSpPr txBox="1"/>
          <p:nvPr/>
        </p:nvSpPr>
        <p:spPr>
          <a:xfrm>
            <a:off x="6276177" y="4034837"/>
            <a:ext cx="2510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Handling multiple customers at a time requires lot of human resources adding to the overall operational cost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616739-1D08-16AD-3EC6-3E8CC8C03D61}"/>
              </a:ext>
            </a:extLst>
          </p:cNvPr>
          <p:cNvSpPr txBox="1"/>
          <p:nvPr/>
        </p:nvSpPr>
        <p:spPr>
          <a:xfrm>
            <a:off x="9437185" y="4034837"/>
            <a:ext cx="1975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Unpleasant customer experience due to human error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2654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9C1F-FB4A-8A78-6576-6F75AAF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83642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 PROPOSAL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72E98E-1804-9459-9697-912DCA3D5772}"/>
              </a:ext>
            </a:extLst>
          </p:cNvPr>
          <p:cNvCxnSpPr/>
          <p:nvPr/>
        </p:nvCxnSpPr>
        <p:spPr>
          <a:xfrm>
            <a:off x="1026543" y="1362415"/>
            <a:ext cx="10386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Content Placeholder 5">
            <a:extLst>
              <a:ext uri="{FF2B5EF4-FFF2-40B4-BE49-F238E27FC236}">
                <a16:creationId xmlns:a16="http://schemas.microsoft.com/office/drawing/2014/main" id="{CC021DC3-6A37-F375-68AD-2786C5D21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90400"/>
              </p:ext>
            </p:extLst>
          </p:nvPr>
        </p:nvGraphicFramePr>
        <p:xfrm>
          <a:off x="990784" y="1654577"/>
          <a:ext cx="5483640" cy="424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7EB65AA-958C-102B-6D9A-71FB32095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98" y="1478046"/>
            <a:ext cx="4017539" cy="40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D41E29-585A-7A79-0634-D60200EAFC02}"/>
              </a:ext>
            </a:extLst>
          </p:cNvPr>
          <p:cNvSpPr/>
          <p:nvPr/>
        </p:nvSpPr>
        <p:spPr>
          <a:xfrm>
            <a:off x="8933859" y="3545457"/>
            <a:ext cx="2573663" cy="289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A9C819-224D-8C9F-FA85-8C3B121CEC8F}"/>
              </a:ext>
            </a:extLst>
          </p:cNvPr>
          <p:cNvSpPr/>
          <p:nvPr/>
        </p:nvSpPr>
        <p:spPr>
          <a:xfrm>
            <a:off x="8626415" y="517585"/>
            <a:ext cx="2573663" cy="231187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810C-D05D-B661-7769-E7BE1738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" y="-8344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STEPS FOR CREATING A BOT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9FE9704-0F70-6283-0B36-CC65FACA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78" y="1155850"/>
            <a:ext cx="6934835" cy="354543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3E4C157-17D4-7136-E04C-E960622B66E8}"/>
              </a:ext>
            </a:extLst>
          </p:cNvPr>
          <p:cNvSpPr/>
          <p:nvPr/>
        </p:nvSpPr>
        <p:spPr>
          <a:xfrm>
            <a:off x="493586" y="1017827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9CF26-FCB5-0E74-5359-90BD9BD9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64" y="3064639"/>
            <a:ext cx="3098895" cy="313775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5143050-CC77-F3BF-2886-002C1A08AFB5}"/>
              </a:ext>
            </a:extLst>
          </p:cNvPr>
          <p:cNvSpPr/>
          <p:nvPr/>
        </p:nvSpPr>
        <p:spPr>
          <a:xfrm>
            <a:off x="7914165" y="3141029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6CDBB-2FCA-8AAA-8F2E-60C01316C35C}"/>
              </a:ext>
            </a:extLst>
          </p:cNvPr>
          <p:cNvSpPr txBox="1"/>
          <p:nvPr/>
        </p:nvSpPr>
        <p:spPr>
          <a:xfrm>
            <a:off x="606150" y="5186729"/>
            <a:ext cx="7146414" cy="830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Initial step is to create a resource using Language service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There are some default features of the language service and few of them you can customize as per your requirements 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F603AC-7DBF-18B0-2062-2F5C5BB7F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59" y="416178"/>
            <a:ext cx="2311110" cy="24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F4B089-FC8B-A94C-8494-9320539D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1" y="303133"/>
            <a:ext cx="3981360" cy="23604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C8E1CF-F928-EB67-D76D-E8D367D53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8" y="2873957"/>
            <a:ext cx="4061266" cy="361992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51CCD1-C270-7BF7-E05A-5F1284EA9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30" y="113686"/>
            <a:ext cx="3201416" cy="43911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7" name="Graphic 26" descr="Circle with left arrow with solid fill">
            <a:extLst>
              <a:ext uri="{FF2B5EF4-FFF2-40B4-BE49-F238E27FC236}">
                <a16:creationId xmlns:a16="http://schemas.microsoft.com/office/drawing/2014/main" id="{6171ABA8-2154-4C93-65CC-4E41A2308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538435" y="1445763"/>
            <a:ext cx="1323439" cy="13234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A897C-9519-32CE-CC9C-817C7EE1E67D}"/>
              </a:ext>
            </a:extLst>
          </p:cNvPr>
          <p:cNvSpPr txBox="1"/>
          <p:nvPr/>
        </p:nvSpPr>
        <p:spPr>
          <a:xfrm>
            <a:off x="3325965" y="4857069"/>
            <a:ext cx="2770035" cy="1323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3.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You need to mention your project details like resource group, instance, pricing tier. And hit the check box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B88E9F-366C-E5D4-F51B-1AAEC88BC334}"/>
              </a:ext>
            </a:extLst>
          </p:cNvPr>
          <p:cNvSpPr txBox="1"/>
          <p:nvPr/>
        </p:nvSpPr>
        <p:spPr>
          <a:xfrm>
            <a:off x="6983564" y="3317027"/>
            <a:ext cx="4242563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4.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Once you passed the validation, click the create button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330777-4DB4-A133-7DFA-B8F677AC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277" y="24801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45D57D-E6F6-F756-E6A0-1BCB181E2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5686" y="245773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4830A5-F50D-02E3-12D0-2C867CC2B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77" y="4673265"/>
            <a:ext cx="3900522" cy="20710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612B384-5E4A-B3F6-BB48-3BD813C51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1077" y="4997448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680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C0B65C-43B8-901C-12E3-AE1625F7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5" y="937106"/>
            <a:ext cx="3834118" cy="409689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6A78E-BC2B-0557-8094-3DB3215B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52" y="937106"/>
            <a:ext cx="6631862" cy="39648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63D19-5391-6EB4-F7D3-496E75F73423}"/>
              </a:ext>
            </a:extLst>
          </p:cNvPr>
          <p:cNvSpPr txBox="1"/>
          <p:nvPr/>
        </p:nvSpPr>
        <p:spPr>
          <a:xfrm>
            <a:off x="670505" y="331399"/>
            <a:ext cx="545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LANGUAGE </a:t>
            </a:r>
            <a:r>
              <a:rPr lang="en-US" dirty="0"/>
              <a:t> </a:t>
            </a:r>
            <a:r>
              <a:rPr lang="en-US" sz="2800" dirty="0">
                <a:latin typeface="Bookman Old Style" panose="02050604050505020204" pitchFamily="18" charset="0"/>
                <a:ea typeface="+mj-ea"/>
                <a:cs typeface="+mj-cs"/>
              </a:rPr>
              <a:t>STUDIO</a:t>
            </a:r>
            <a:endParaRPr lang="en-IN" sz="2800" dirty="0"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D23779D-EA04-1A61-4ED9-C46728374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73" y="4819422"/>
            <a:ext cx="2948041" cy="18405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57E02-14DF-8526-DF10-0637E8A79116}"/>
              </a:ext>
            </a:extLst>
          </p:cNvPr>
          <p:cNvSpPr txBox="1"/>
          <p:nvPr/>
        </p:nvSpPr>
        <p:spPr>
          <a:xfrm>
            <a:off x="661792" y="5210875"/>
            <a:ext cx="6923828" cy="1323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6.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Go to Language studio and select an Azure resource after filling the basic details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7.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Then under ‘understand questions and conversational language’ tab, select ‘custom question answering’ and open it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8.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Select ‘create new project’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072EE5-604E-FCF1-A6C3-D99843D58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7552" y="1108152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E35C8A-0163-D719-D85E-AFDDA506D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58494" y="1108151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09DDE-AE00-DD89-13EE-5E5F81337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4639" y="5565339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8658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3239739-3F18-67B0-7103-6E723CB1D09B}"/>
              </a:ext>
            </a:extLst>
          </p:cNvPr>
          <p:cNvSpPr>
            <a:spLocks/>
          </p:cNvSpPr>
          <p:nvPr/>
        </p:nvSpPr>
        <p:spPr>
          <a:xfrm>
            <a:off x="1434165" y="4001019"/>
            <a:ext cx="3003082" cy="2290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7D309B-772F-AC35-9DAA-313E0F6E1054}"/>
              </a:ext>
            </a:extLst>
          </p:cNvPr>
          <p:cNvSpPr>
            <a:spLocks/>
          </p:cNvSpPr>
          <p:nvPr/>
        </p:nvSpPr>
        <p:spPr>
          <a:xfrm>
            <a:off x="5620389" y="3592034"/>
            <a:ext cx="3003082" cy="2290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EAB9B-9886-77F6-A6F8-3AA81B416C32}"/>
              </a:ext>
            </a:extLst>
          </p:cNvPr>
          <p:cNvSpPr>
            <a:spLocks/>
          </p:cNvSpPr>
          <p:nvPr/>
        </p:nvSpPr>
        <p:spPr>
          <a:xfrm>
            <a:off x="5398167" y="853330"/>
            <a:ext cx="3003082" cy="2290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CA31E-245A-348D-27FB-71F00332901D}"/>
              </a:ext>
            </a:extLst>
          </p:cNvPr>
          <p:cNvSpPr>
            <a:spLocks/>
          </p:cNvSpPr>
          <p:nvPr/>
        </p:nvSpPr>
        <p:spPr>
          <a:xfrm>
            <a:off x="1174282" y="693018"/>
            <a:ext cx="3003082" cy="2290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4EC563-9B59-EA2B-6DFA-06E8A23B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483623"/>
            <a:ext cx="3271277" cy="250020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6B941E-485F-9FAF-261A-68A72D525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03" y="442761"/>
            <a:ext cx="3598071" cy="273870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7A139A-3903-3558-1ED0-CE311481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3" y="3506002"/>
            <a:ext cx="3628724" cy="2785831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AF242F7-1D54-7986-A34F-738E93C91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14" y="3553129"/>
            <a:ext cx="4008857" cy="231828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CF9C46C-5BE9-3495-D8BA-D4676F42F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1092" y="3222260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B362BD-4A3C-BFAE-1D40-F458C9F8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32" y="24519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362B1C-39DD-4C68-B5A4-D1746D98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0916" y="178696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890473-776E-8FD1-0C7C-76C55C943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5979" y="3280158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330E60-279D-409B-90FA-2FA1DDD9891B}"/>
              </a:ext>
            </a:extLst>
          </p:cNvPr>
          <p:cNvSpPr txBox="1"/>
          <p:nvPr/>
        </p:nvSpPr>
        <p:spPr>
          <a:xfrm>
            <a:off x="8806059" y="856564"/>
            <a:ext cx="3113896" cy="15696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9.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Select the language for the project</a:t>
            </a:r>
          </a:p>
          <a:p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10.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Enter basic information like Name, Source Language and default answer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E6402-7D83-6A10-D0DF-EC488DE72008}"/>
              </a:ext>
            </a:extLst>
          </p:cNvPr>
          <p:cNvSpPr txBox="1"/>
          <p:nvPr/>
        </p:nvSpPr>
        <p:spPr>
          <a:xfrm>
            <a:off x="8941868" y="3856099"/>
            <a:ext cx="3113895" cy="18158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11.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Review all the information regarding the project and hit ‘Create project’</a:t>
            </a:r>
          </a:p>
          <a:p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12.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Click on ‘Add source’ for adding the sources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8" name="Picture 2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F080F731-43C4-8F0A-52AD-1123A6239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61" y="4153442"/>
            <a:ext cx="1477474" cy="9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1F843F-0DE8-0480-6575-AEDEB4039FBA}"/>
              </a:ext>
            </a:extLst>
          </p:cNvPr>
          <p:cNvSpPr/>
          <p:nvPr/>
        </p:nvSpPr>
        <p:spPr>
          <a:xfrm>
            <a:off x="1578272" y="3864634"/>
            <a:ext cx="3821502" cy="26310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A4144-47FC-4394-E9D8-BD238DBA6709}"/>
              </a:ext>
            </a:extLst>
          </p:cNvPr>
          <p:cNvSpPr/>
          <p:nvPr/>
        </p:nvSpPr>
        <p:spPr>
          <a:xfrm>
            <a:off x="5831457" y="741872"/>
            <a:ext cx="5072332" cy="2182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76C31-FCA2-FDF6-A353-BD1CC7F7A44D}"/>
              </a:ext>
            </a:extLst>
          </p:cNvPr>
          <p:cNvSpPr/>
          <p:nvPr/>
        </p:nvSpPr>
        <p:spPr>
          <a:xfrm>
            <a:off x="767751" y="741872"/>
            <a:ext cx="4511615" cy="20975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035DA5-3823-B0EC-1F2E-E447C1D6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8" y="620923"/>
            <a:ext cx="4850916" cy="221853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F7AD09-2BCC-0CC7-CBFB-F9EB82F9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620923"/>
            <a:ext cx="5376660" cy="2382159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2AA864-2F38-2B1E-1127-814B28A16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67" y="3526263"/>
            <a:ext cx="4052016" cy="2885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6E5BB9-63FE-3897-ABCB-42D8E36C4B91}"/>
              </a:ext>
            </a:extLst>
          </p:cNvPr>
          <p:cNvSpPr txBox="1"/>
          <p:nvPr/>
        </p:nvSpPr>
        <p:spPr>
          <a:xfrm>
            <a:off x="5692393" y="4168599"/>
            <a:ext cx="5653548" cy="206210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13.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Then upload your excel files having all the questions and their respective answers</a:t>
            </a:r>
          </a:p>
          <a:p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14.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Go to ‘Deploy knowledge base’ -&gt; ‘Deploy’ and then select ‘Deploy’ in the pop-up</a:t>
            </a:r>
          </a:p>
          <a:p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15.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After deploying your knowledgebase, you’re ready to create a bot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D4CD6A-DC8D-AAE3-D73C-B219D138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290" y="5828157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2D3CF2-7A0E-C70F-4B31-B3DA8F34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534" y="2310588"/>
            <a:ext cx="791066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FF715E-F855-E53D-61E8-1336F79FF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6193" y="2427141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7973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3E27827-AD7D-159E-2AAF-C0DAC3CD8812}"/>
              </a:ext>
            </a:extLst>
          </p:cNvPr>
          <p:cNvSpPr/>
          <p:nvPr/>
        </p:nvSpPr>
        <p:spPr>
          <a:xfrm>
            <a:off x="947440" y="5043948"/>
            <a:ext cx="4547586" cy="138707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C1B4B-4CF1-7EEE-6831-E0CF2EFABF68}"/>
              </a:ext>
            </a:extLst>
          </p:cNvPr>
          <p:cNvSpPr txBox="1"/>
          <p:nvPr/>
        </p:nvSpPr>
        <p:spPr>
          <a:xfrm>
            <a:off x="947440" y="5043948"/>
            <a:ext cx="4668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16.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Enter Project details for Bot creation.</a:t>
            </a:r>
          </a:p>
          <a:p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17.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Enter ‘language resource key’, using key of the language resource group which we already created in the beginning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72DF7-CE24-54A8-E9ED-19EDF747E7E9}"/>
              </a:ext>
            </a:extLst>
          </p:cNvPr>
          <p:cNvSpPr/>
          <p:nvPr/>
        </p:nvSpPr>
        <p:spPr>
          <a:xfrm>
            <a:off x="6418053" y="3852553"/>
            <a:ext cx="3726611" cy="249648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2D1770-CF2C-F431-28B0-1E06B3638AE3}"/>
              </a:ext>
            </a:extLst>
          </p:cNvPr>
          <p:cNvSpPr/>
          <p:nvPr/>
        </p:nvSpPr>
        <p:spPr>
          <a:xfrm>
            <a:off x="6211019" y="776377"/>
            <a:ext cx="4278702" cy="2647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2B44CC-4BC0-E7CB-3B77-9D45B80FDA83}"/>
              </a:ext>
            </a:extLst>
          </p:cNvPr>
          <p:cNvSpPr/>
          <p:nvPr/>
        </p:nvSpPr>
        <p:spPr>
          <a:xfrm>
            <a:off x="947440" y="1026543"/>
            <a:ext cx="3068431" cy="36489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1E6614-C5EA-B251-7AA6-6915C7F7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0" y="875171"/>
            <a:ext cx="3068431" cy="2647676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FBCA5-2A7F-AFD8-255D-D89B83295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0" y="3484348"/>
            <a:ext cx="2933282" cy="97551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88A44-1598-0047-FA6D-F38027A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2612"/>
            <a:ext cx="4247790" cy="2500535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24753E-F9DC-B1C4-F6CE-2DC8BC96F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12" y="3684638"/>
            <a:ext cx="3932904" cy="2746388"/>
          </a:xfrm>
          <a:prstGeom prst="rect">
            <a:avLst/>
          </a:prstGeom>
        </p:spPr>
      </p:pic>
      <p:pic>
        <p:nvPicPr>
          <p:cNvPr id="21" name="Graphic 20" descr="Arrow: Counter-clockwise curve with solid fill">
            <a:extLst>
              <a:ext uri="{FF2B5EF4-FFF2-40B4-BE49-F238E27FC236}">
                <a16:creationId xmlns:a16="http://schemas.microsoft.com/office/drawing/2014/main" id="{95BF221D-1563-559F-0E7E-36F6811BB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2538" y="1576021"/>
            <a:ext cx="2427799" cy="345515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BBCFC63-F7B3-F029-A23B-4C4837910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3398" y="3108697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4BD6A4-584C-5DED-5E79-7139D558A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545" y="4346955"/>
            <a:ext cx="763521" cy="51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0B3D3A-5E34-831C-5B8E-D7BDB44B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3399" y="6143055"/>
            <a:ext cx="763521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767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1443</TotalTime>
  <Words>539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Franklin Gothic Book</vt:lpstr>
      <vt:lpstr>Segoe UI</vt:lpstr>
      <vt:lpstr>Wingdings</vt:lpstr>
      <vt:lpstr>Office Theme</vt:lpstr>
      <vt:lpstr>CONVERSATIONAL AI</vt:lpstr>
      <vt:lpstr>PROBLEM STATEMENT</vt:lpstr>
      <vt:lpstr>PROJECT PROPOSAL</vt:lpstr>
      <vt:lpstr>STEPS FOR CREATING A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CHALLENGESLLENGES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AI</dc:title>
  <dc:creator>Asif Ahmed</dc:creator>
  <cp:lastModifiedBy>Asif Ahmed</cp:lastModifiedBy>
  <cp:revision>14</cp:revision>
  <dcterms:created xsi:type="dcterms:W3CDTF">2023-04-15T19:16:38Z</dcterms:created>
  <dcterms:modified xsi:type="dcterms:W3CDTF">2023-04-19T22:19:53Z</dcterms:modified>
</cp:coreProperties>
</file>