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60" r:id="rId2"/>
  </p:sldMasterIdLst>
  <p:sldIdLst>
    <p:sldId id="256" r:id="rId3"/>
    <p:sldId id="259" r:id="rId4"/>
    <p:sldId id="258" r:id="rId5"/>
    <p:sldId id="270" r:id="rId6"/>
    <p:sldId id="260" r:id="rId7"/>
    <p:sldId id="279" r:id="rId8"/>
    <p:sldId id="265" r:id="rId9"/>
    <p:sldId id="271" r:id="rId10"/>
    <p:sldId id="272" r:id="rId11"/>
    <p:sldId id="273" r:id="rId12"/>
    <p:sldId id="274" r:id="rId13"/>
    <p:sldId id="275" r:id="rId14"/>
    <p:sldId id="278" r:id="rId15"/>
    <p:sldId id="277" r:id="rId16"/>
    <p:sldId id="276" r:id="rId17"/>
    <p:sldId id="28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C48CB-2570-48A8-A662-4F665F8F0D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896A07-D333-4EE0-B51A-8A0D758C1A70}">
      <dgm:prSet/>
      <dgm:spPr/>
      <dgm:t>
        <a:bodyPr/>
        <a:lstStyle/>
        <a:p>
          <a:r>
            <a:rPr lang="en-US" dirty="0"/>
            <a:t>Project Proposal</a:t>
          </a:r>
        </a:p>
      </dgm:t>
    </dgm:pt>
    <dgm:pt modelId="{6DABB8E7-B2C6-46C3-84AB-FCEC0861BABB}" type="parTrans" cxnId="{F015520E-CAE2-431C-8D53-3A52E2E2AA66}">
      <dgm:prSet/>
      <dgm:spPr/>
      <dgm:t>
        <a:bodyPr/>
        <a:lstStyle/>
        <a:p>
          <a:endParaRPr lang="en-US"/>
        </a:p>
      </dgm:t>
    </dgm:pt>
    <dgm:pt modelId="{665465AA-6491-443A-8E42-D194FB92DBB7}" type="sibTrans" cxnId="{F015520E-CAE2-431C-8D53-3A52E2E2AA66}">
      <dgm:prSet/>
      <dgm:spPr/>
      <dgm:t>
        <a:bodyPr/>
        <a:lstStyle/>
        <a:p>
          <a:endParaRPr lang="en-US"/>
        </a:p>
      </dgm:t>
    </dgm:pt>
    <dgm:pt modelId="{D12231C3-8D7B-4258-ADBE-8CFCCA6F6370}">
      <dgm:prSet/>
      <dgm:spPr/>
      <dgm:t>
        <a:bodyPr/>
        <a:lstStyle/>
        <a:p>
          <a:r>
            <a:rPr lang="en-US" dirty="0"/>
            <a:t>Analysis Questions</a:t>
          </a:r>
        </a:p>
      </dgm:t>
    </dgm:pt>
    <dgm:pt modelId="{E54E9F2B-7F11-40CA-B6AB-9E233595B72A}" type="parTrans" cxnId="{1C81457C-4BC5-461F-A616-81911ABC5873}">
      <dgm:prSet/>
      <dgm:spPr/>
      <dgm:t>
        <a:bodyPr/>
        <a:lstStyle/>
        <a:p>
          <a:endParaRPr lang="en-US"/>
        </a:p>
      </dgm:t>
    </dgm:pt>
    <dgm:pt modelId="{9EB0AB21-4561-44DD-B1BF-AE2CE3B58F5A}" type="sibTrans" cxnId="{1C81457C-4BC5-461F-A616-81911ABC5873}">
      <dgm:prSet/>
      <dgm:spPr/>
      <dgm:t>
        <a:bodyPr/>
        <a:lstStyle/>
        <a:p>
          <a:endParaRPr lang="en-US"/>
        </a:p>
      </dgm:t>
    </dgm:pt>
    <dgm:pt modelId="{8E6F72CB-497C-41F0-BF59-9A0CD6334FB8}">
      <dgm:prSet/>
      <dgm:spPr/>
      <dgm:t>
        <a:bodyPr/>
        <a:lstStyle/>
        <a:p>
          <a:r>
            <a:rPr lang="en-US" dirty="0"/>
            <a:t>Data Description</a:t>
          </a:r>
        </a:p>
      </dgm:t>
    </dgm:pt>
    <dgm:pt modelId="{CC7654AC-F4DD-4675-A04D-E3D42A729009}" type="parTrans" cxnId="{D8C4E5B0-2374-4746-A4B4-4E54779960D8}">
      <dgm:prSet/>
      <dgm:spPr/>
      <dgm:t>
        <a:bodyPr/>
        <a:lstStyle/>
        <a:p>
          <a:endParaRPr lang="en-US"/>
        </a:p>
      </dgm:t>
    </dgm:pt>
    <dgm:pt modelId="{DF22D9FE-FB6D-4F81-B9C8-1B085D9339A6}" type="sibTrans" cxnId="{D8C4E5B0-2374-4746-A4B4-4E54779960D8}">
      <dgm:prSet/>
      <dgm:spPr/>
      <dgm:t>
        <a:bodyPr/>
        <a:lstStyle/>
        <a:p>
          <a:endParaRPr lang="en-US"/>
        </a:p>
      </dgm:t>
    </dgm:pt>
    <dgm:pt modelId="{1957D1A3-7D32-4A0C-BF88-1A96069CFEAF}">
      <dgm:prSet/>
      <dgm:spPr/>
      <dgm:t>
        <a:bodyPr/>
        <a:lstStyle/>
        <a:p>
          <a:r>
            <a:rPr lang="en-US" dirty="0"/>
            <a:t>Data Transformation</a:t>
          </a:r>
        </a:p>
      </dgm:t>
    </dgm:pt>
    <dgm:pt modelId="{BE5D5B57-8013-4D19-ADB9-B9B11C2F1001}" type="parTrans" cxnId="{DA8662B8-D443-48FE-9CA0-84589D448976}">
      <dgm:prSet/>
      <dgm:spPr/>
      <dgm:t>
        <a:bodyPr/>
        <a:lstStyle/>
        <a:p>
          <a:endParaRPr lang="en-US"/>
        </a:p>
      </dgm:t>
    </dgm:pt>
    <dgm:pt modelId="{D60F3282-4070-49F0-952E-8AF6BE34A41A}" type="sibTrans" cxnId="{DA8662B8-D443-48FE-9CA0-84589D448976}">
      <dgm:prSet/>
      <dgm:spPr/>
      <dgm:t>
        <a:bodyPr/>
        <a:lstStyle/>
        <a:p>
          <a:endParaRPr lang="en-US"/>
        </a:p>
      </dgm:t>
    </dgm:pt>
    <dgm:pt modelId="{FE2FBDBC-C25A-4A10-BCD6-E0A39F12B752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0EC76C46-F9CF-4969-ACE2-7521B9A85AF1}" type="parTrans" cxnId="{1959B721-44C9-46BF-83CA-D03B797CCDD6}">
      <dgm:prSet/>
      <dgm:spPr/>
      <dgm:t>
        <a:bodyPr/>
        <a:lstStyle/>
        <a:p>
          <a:endParaRPr lang="en-US"/>
        </a:p>
      </dgm:t>
    </dgm:pt>
    <dgm:pt modelId="{5221A500-FD94-4B54-A147-E6E2C585D824}" type="sibTrans" cxnId="{1959B721-44C9-46BF-83CA-D03B797CCDD6}">
      <dgm:prSet/>
      <dgm:spPr/>
      <dgm:t>
        <a:bodyPr/>
        <a:lstStyle/>
        <a:p>
          <a:endParaRPr lang="en-US"/>
        </a:p>
      </dgm:t>
    </dgm:pt>
    <dgm:pt modelId="{1F5A3A59-7EEF-4B2F-8257-53AE9F5B08FF}">
      <dgm:prSet/>
      <dgm:spPr/>
      <dgm:t>
        <a:bodyPr/>
        <a:lstStyle/>
        <a:p>
          <a:r>
            <a:rPr lang="en-US" dirty="0"/>
            <a:t>Dashboards</a:t>
          </a:r>
        </a:p>
      </dgm:t>
    </dgm:pt>
    <dgm:pt modelId="{16BFFBC8-BEBC-4D01-A0B4-796936558B32}" type="parTrans" cxnId="{53C00C72-F31D-48FE-8FF0-DA0237558E53}">
      <dgm:prSet/>
      <dgm:spPr/>
      <dgm:t>
        <a:bodyPr/>
        <a:lstStyle/>
        <a:p>
          <a:endParaRPr lang="en-US"/>
        </a:p>
      </dgm:t>
    </dgm:pt>
    <dgm:pt modelId="{0F9FBC9F-92F3-460C-9468-C1F151CBE58E}" type="sibTrans" cxnId="{53C00C72-F31D-48FE-8FF0-DA0237558E53}">
      <dgm:prSet/>
      <dgm:spPr/>
      <dgm:t>
        <a:bodyPr/>
        <a:lstStyle/>
        <a:p>
          <a:endParaRPr lang="en-US"/>
        </a:p>
      </dgm:t>
    </dgm:pt>
    <dgm:pt modelId="{0BD17689-B58C-4262-AA03-AC4768295852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81CE01CC-AA68-4D60-883A-DA9F71C6628E}" type="parTrans" cxnId="{6D30AAF0-96A6-4BDE-8FC3-D5EBF4AF6E05}">
      <dgm:prSet/>
      <dgm:spPr/>
      <dgm:t>
        <a:bodyPr/>
        <a:lstStyle/>
        <a:p>
          <a:endParaRPr lang="en-US"/>
        </a:p>
      </dgm:t>
    </dgm:pt>
    <dgm:pt modelId="{09E9B786-7E08-4D1B-88DE-F3DBA1DA6D60}" type="sibTrans" cxnId="{6D30AAF0-96A6-4BDE-8FC3-D5EBF4AF6E05}">
      <dgm:prSet/>
      <dgm:spPr/>
      <dgm:t>
        <a:bodyPr/>
        <a:lstStyle/>
        <a:p>
          <a:endParaRPr lang="en-US"/>
        </a:p>
      </dgm:t>
    </dgm:pt>
    <dgm:pt modelId="{74E3BF4C-C017-43FA-B92F-21D7137772EC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D6BA0B21-A395-4461-BF44-FD42A95346B6}" type="parTrans" cxnId="{E775F2BE-7F43-4788-97F1-EFD245A256F0}">
      <dgm:prSet/>
      <dgm:spPr/>
      <dgm:t>
        <a:bodyPr/>
        <a:lstStyle/>
        <a:p>
          <a:endParaRPr lang="en-US"/>
        </a:p>
      </dgm:t>
    </dgm:pt>
    <dgm:pt modelId="{A7E2240D-6F0F-44D4-873C-DFDE957AEBFD}" type="sibTrans" cxnId="{E775F2BE-7F43-4788-97F1-EFD245A256F0}">
      <dgm:prSet/>
      <dgm:spPr/>
      <dgm:t>
        <a:bodyPr/>
        <a:lstStyle/>
        <a:p>
          <a:endParaRPr lang="en-US"/>
        </a:p>
      </dgm:t>
    </dgm:pt>
    <dgm:pt modelId="{1F6457DE-9790-4C2C-9728-A18A45BE0CE0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A7138467-83EF-4945-9B34-5DAE8ADAD80D}" type="parTrans" cxnId="{DA2636D3-6685-4029-B45D-DDF8EEF2C707}">
      <dgm:prSet/>
      <dgm:spPr/>
      <dgm:t>
        <a:bodyPr/>
        <a:lstStyle/>
        <a:p>
          <a:endParaRPr lang="en-US"/>
        </a:p>
      </dgm:t>
    </dgm:pt>
    <dgm:pt modelId="{00D12A40-8397-46A6-B286-A293760AAE99}" type="sibTrans" cxnId="{DA2636D3-6685-4029-B45D-DDF8EEF2C707}">
      <dgm:prSet/>
      <dgm:spPr/>
      <dgm:t>
        <a:bodyPr/>
        <a:lstStyle/>
        <a:p>
          <a:endParaRPr lang="en-US"/>
        </a:p>
      </dgm:t>
    </dgm:pt>
    <dgm:pt modelId="{69D23AEE-AF16-422B-A02F-A2F28408A8AC}" type="pres">
      <dgm:prSet presAssocID="{EEEC48CB-2570-48A8-A662-4F665F8F0DE2}" presName="linear" presStyleCnt="0">
        <dgm:presLayoutVars>
          <dgm:animLvl val="lvl"/>
          <dgm:resizeHandles val="exact"/>
        </dgm:presLayoutVars>
      </dgm:prSet>
      <dgm:spPr/>
    </dgm:pt>
    <dgm:pt modelId="{ED4678F5-D1D9-4A5C-99DF-4E4E2DC80136}" type="pres">
      <dgm:prSet presAssocID="{1A896A07-D333-4EE0-B51A-8A0D758C1A70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1AA3860-C635-44BF-B511-E7330E2FF4B4}" type="pres">
      <dgm:prSet presAssocID="{665465AA-6491-443A-8E42-D194FB92DBB7}" presName="spacer" presStyleCnt="0"/>
      <dgm:spPr/>
    </dgm:pt>
    <dgm:pt modelId="{FEA0D217-F9F8-479C-83B1-72655F0257B2}" type="pres">
      <dgm:prSet presAssocID="{D12231C3-8D7B-4258-ADBE-8CFCCA6F637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A53F4B2-C61F-4E24-B97E-FC603105A639}" type="pres">
      <dgm:prSet presAssocID="{9EB0AB21-4561-44DD-B1BF-AE2CE3B58F5A}" presName="spacer" presStyleCnt="0"/>
      <dgm:spPr/>
    </dgm:pt>
    <dgm:pt modelId="{BDCF94E5-6136-4C57-A77A-E2347B3F9ED3}" type="pres">
      <dgm:prSet presAssocID="{8E6F72CB-497C-41F0-BF59-9A0CD6334FB8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9DC0880-A40D-4A13-B99C-D99668062035}" type="pres">
      <dgm:prSet presAssocID="{DF22D9FE-FB6D-4F81-B9C8-1B085D9339A6}" presName="spacer" presStyleCnt="0"/>
      <dgm:spPr/>
    </dgm:pt>
    <dgm:pt modelId="{1879D712-574A-4120-ABB6-0CE9440E9951}" type="pres">
      <dgm:prSet presAssocID="{1957D1A3-7D32-4A0C-BF88-1A96069CFEA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4E95E91D-8108-41B9-B1C2-C0E8E3A786B3}" type="pres">
      <dgm:prSet presAssocID="{D60F3282-4070-49F0-952E-8AF6BE34A41A}" presName="spacer" presStyleCnt="0"/>
      <dgm:spPr/>
    </dgm:pt>
    <dgm:pt modelId="{0198B9ED-D771-473B-855C-95D6123D6AA8}" type="pres">
      <dgm:prSet presAssocID="{FE2FBDBC-C25A-4A10-BCD6-E0A39F12B75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E9C352F-E84A-461C-BBDD-730095F20A79}" type="pres">
      <dgm:prSet presAssocID="{5221A500-FD94-4B54-A147-E6E2C585D824}" presName="spacer" presStyleCnt="0"/>
      <dgm:spPr/>
    </dgm:pt>
    <dgm:pt modelId="{DD0D36C3-7F6B-454C-8738-9EC10F527305}" type="pres">
      <dgm:prSet presAssocID="{1F5A3A59-7EEF-4B2F-8257-53AE9F5B08F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4FD3B20F-6EC1-408F-A7D6-91AA7963F909}" type="pres">
      <dgm:prSet presAssocID="{0F9FBC9F-92F3-460C-9468-C1F151CBE58E}" presName="spacer" presStyleCnt="0"/>
      <dgm:spPr/>
    </dgm:pt>
    <dgm:pt modelId="{25DFC12F-7526-4F38-A978-E1841808E747}" type="pres">
      <dgm:prSet presAssocID="{0BD17689-B58C-4262-AA03-AC476829585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068C18DF-F618-4012-A0C6-BF8E35E7BBA6}" type="pres">
      <dgm:prSet presAssocID="{09E9B786-7E08-4D1B-88DE-F3DBA1DA6D60}" presName="spacer" presStyleCnt="0"/>
      <dgm:spPr/>
    </dgm:pt>
    <dgm:pt modelId="{3F086666-87A0-4647-8352-F40BABCE0006}" type="pres">
      <dgm:prSet presAssocID="{74E3BF4C-C017-43FA-B92F-21D7137772E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843E87EF-6F71-4AA2-B31A-7F42AED331E0}" type="pres">
      <dgm:prSet presAssocID="{A7E2240D-6F0F-44D4-873C-DFDE957AEBFD}" presName="spacer" presStyleCnt="0"/>
      <dgm:spPr/>
    </dgm:pt>
    <dgm:pt modelId="{ADFF51F6-81F2-49F6-84BE-9DF8BE1CD956}" type="pres">
      <dgm:prSet presAssocID="{1F6457DE-9790-4C2C-9728-A18A45BE0CE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0CF7502-A4CD-40DC-8CC9-E8D49830858B}" type="presOf" srcId="{8E6F72CB-497C-41F0-BF59-9A0CD6334FB8}" destId="{BDCF94E5-6136-4C57-A77A-E2347B3F9ED3}" srcOrd="0" destOrd="0" presId="urn:microsoft.com/office/officeart/2005/8/layout/vList2"/>
    <dgm:cxn modelId="{F015520E-CAE2-431C-8D53-3A52E2E2AA66}" srcId="{EEEC48CB-2570-48A8-A662-4F665F8F0DE2}" destId="{1A896A07-D333-4EE0-B51A-8A0D758C1A70}" srcOrd="0" destOrd="0" parTransId="{6DABB8E7-B2C6-46C3-84AB-FCEC0861BABB}" sibTransId="{665465AA-6491-443A-8E42-D194FB92DBB7}"/>
    <dgm:cxn modelId="{83C2AC14-B9AD-423D-8322-104DA762FF80}" type="presOf" srcId="{0BD17689-B58C-4262-AA03-AC4768295852}" destId="{25DFC12F-7526-4F38-A978-E1841808E747}" srcOrd="0" destOrd="0" presId="urn:microsoft.com/office/officeart/2005/8/layout/vList2"/>
    <dgm:cxn modelId="{1959B721-44C9-46BF-83CA-D03B797CCDD6}" srcId="{EEEC48CB-2570-48A8-A662-4F665F8F0DE2}" destId="{FE2FBDBC-C25A-4A10-BCD6-E0A39F12B752}" srcOrd="4" destOrd="0" parTransId="{0EC76C46-F9CF-4969-ACE2-7521B9A85AF1}" sibTransId="{5221A500-FD94-4B54-A147-E6E2C585D824}"/>
    <dgm:cxn modelId="{26BC9724-9CC7-4C8E-B48F-04283A643446}" type="presOf" srcId="{74E3BF4C-C017-43FA-B92F-21D7137772EC}" destId="{3F086666-87A0-4647-8352-F40BABCE0006}" srcOrd="0" destOrd="0" presId="urn:microsoft.com/office/officeart/2005/8/layout/vList2"/>
    <dgm:cxn modelId="{C2A7C32A-A9ED-4422-8D1D-8F6E61CE69CB}" type="presOf" srcId="{1F6457DE-9790-4C2C-9728-A18A45BE0CE0}" destId="{ADFF51F6-81F2-49F6-84BE-9DF8BE1CD956}" srcOrd="0" destOrd="0" presId="urn:microsoft.com/office/officeart/2005/8/layout/vList2"/>
    <dgm:cxn modelId="{FA03882F-BB6D-47AA-9EFC-B48A94F70683}" type="presOf" srcId="{1957D1A3-7D32-4A0C-BF88-1A96069CFEAF}" destId="{1879D712-574A-4120-ABB6-0CE9440E9951}" srcOrd="0" destOrd="0" presId="urn:microsoft.com/office/officeart/2005/8/layout/vList2"/>
    <dgm:cxn modelId="{19F6013C-8665-4DD4-9F75-E53D69F2EF1C}" type="presOf" srcId="{1F5A3A59-7EEF-4B2F-8257-53AE9F5B08FF}" destId="{DD0D36C3-7F6B-454C-8738-9EC10F527305}" srcOrd="0" destOrd="0" presId="urn:microsoft.com/office/officeart/2005/8/layout/vList2"/>
    <dgm:cxn modelId="{4D995A4C-3267-488D-91BF-70723248CAC5}" type="presOf" srcId="{D12231C3-8D7B-4258-ADBE-8CFCCA6F6370}" destId="{FEA0D217-F9F8-479C-83B1-72655F0257B2}" srcOrd="0" destOrd="0" presId="urn:microsoft.com/office/officeart/2005/8/layout/vList2"/>
    <dgm:cxn modelId="{53C00C72-F31D-48FE-8FF0-DA0237558E53}" srcId="{EEEC48CB-2570-48A8-A662-4F665F8F0DE2}" destId="{1F5A3A59-7EEF-4B2F-8257-53AE9F5B08FF}" srcOrd="5" destOrd="0" parTransId="{16BFFBC8-BEBC-4D01-A0B4-796936558B32}" sibTransId="{0F9FBC9F-92F3-460C-9468-C1F151CBE58E}"/>
    <dgm:cxn modelId="{1C81457C-4BC5-461F-A616-81911ABC5873}" srcId="{EEEC48CB-2570-48A8-A662-4F665F8F0DE2}" destId="{D12231C3-8D7B-4258-ADBE-8CFCCA6F6370}" srcOrd="1" destOrd="0" parTransId="{E54E9F2B-7F11-40CA-B6AB-9E233595B72A}" sibTransId="{9EB0AB21-4561-44DD-B1BF-AE2CE3B58F5A}"/>
    <dgm:cxn modelId="{E2AF3B8A-2BF2-429C-B619-9A86B990B950}" type="presOf" srcId="{EEEC48CB-2570-48A8-A662-4F665F8F0DE2}" destId="{69D23AEE-AF16-422B-A02F-A2F28408A8AC}" srcOrd="0" destOrd="0" presId="urn:microsoft.com/office/officeart/2005/8/layout/vList2"/>
    <dgm:cxn modelId="{D8C4E5B0-2374-4746-A4B4-4E54779960D8}" srcId="{EEEC48CB-2570-48A8-A662-4F665F8F0DE2}" destId="{8E6F72CB-497C-41F0-BF59-9A0CD6334FB8}" srcOrd="2" destOrd="0" parTransId="{CC7654AC-F4DD-4675-A04D-E3D42A729009}" sibTransId="{DF22D9FE-FB6D-4F81-B9C8-1B085D9339A6}"/>
    <dgm:cxn modelId="{DA8662B8-D443-48FE-9CA0-84589D448976}" srcId="{EEEC48CB-2570-48A8-A662-4F665F8F0DE2}" destId="{1957D1A3-7D32-4A0C-BF88-1A96069CFEAF}" srcOrd="3" destOrd="0" parTransId="{BE5D5B57-8013-4D19-ADB9-B9B11C2F1001}" sibTransId="{D60F3282-4070-49F0-952E-8AF6BE34A41A}"/>
    <dgm:cxn modelId="{E775F2BE-7F43-4788-97F1-EFD245A256F0}" srcId="{EEEC48CB-2570-48A8-A662-4F665F8F0DE2}" destId="{74E3BF4C-C017-43FA-B92F-21D7137772EC}" srcOrd="7" destOrd="0" parTransId="{D6BA0B21-A395-4461-BF44-FD42A95346B6}" sibTransId="{A7E2240D-6F0F-44D4-873C-DFDE957AEBFD}"/>
    <dgm:cxn modelId="{CF10C4D1-B277-4D8E-91AF-332CE4A33CBA}" type="presOf" srcId="{FE2FBDBC-C25A-4A10-BCD6-E0A39F12B752}" destId="{0198B9ED-D771-473B-855C-95D6123D6AA8}" srcOrd="0" destOrd="0" presId="urn:microsoft.com/office/officeart/2005/8/layout/vList2"/>
    <dgm:cxn modelId="{DA2636D3-6685-4029-B45D-DDF8EEF2C707}" srcId="{EEEC48CB-2570-48A8-A662-4F665F8F0DE2}" destId="{1F6457DE-9790-4C2C-9728-A18A45BE0CE0}" srcOrd="8" destOrd="0" parTransId="{A7138467-83EF-4945-9B34-5DAE8ADAD80D}" sibTransId="{00D12A40-8397-46A6-B286-A293760AAE99}"/>
    <dgm:cxn modelId="{EFD9B2DF-D13F-4011-9FE2-7E8A29764368}" type="presOf" srcId="{1A896A07-D333-4EE0-B51A-8A0D758C1A70}" destId="{ED4678F5-D1D9-4A5C-99DF-4E4E2DC80136}" srcOrd="0" destOrd="0" presId="urn:microsoft.com/office/officeart/2005/8/layout/vList2"/>
    <dgm:cxn modelId="{6D30AAF0-96A6-4BDE-8FC3-D5EBF4AF6E05}" srcId="{EEEC48CB-2570-48A8-A662-4F665F8F0DE2}" destId="{0BD17689-B58C-4262-AA03-AC4768295852}" srcOrd="6" destOrd="0" parTransId="{81CE01CC-AA68-4D60-883A-DA9F71C6628E}" sibTransId="{09E9B786-7E08-4D1B-88DE-F3DBA1DA6D60}"/>
    <dgm:cxn modelId="{891BB583-A444-43C5-A8A8-29BB2A02690F}" type="presParOf" srcId="{69D23AEE-AF16-422B-A02F-A2F28408A8AC}" destId="{ED4678F5-D1D9-4A5C-99DF-4E4E2DC80136}" srcOrd="0" destOrd="0" presId="urn:microsoft.com/office/officeart/2005/8/layout/vList2"/>
    <dgm:cxn modelId="{3E03AA51-6981-4CA7-A9A0-8C94D1BA93CF}" type="presParOf" srcId="{69D23AEE-AF16-422B-A02F-A2F28408A8AC}" destId="{91AA3860-C635-44BF-B511-E7330E2FF4B4}" srcOrd="1" destOrd="0" presId="urn:microsoft.com/office/officeart/2005/8/layout/vList2"/>
    <dgm:cxn modelId="{3D1E10A2-FCBF-473B-B21D-6CE3681BC80B}" type="presParOf" srcId="{69D23AEE-AF16-422B-A02F-A2F28408A8AC}" destId="{FEA0D217-F9F8-479C-83B1-72655F0257B2}" srcOrd="2" destOrd="0" presId="urn:microsoft.com/office/officeart/2005/8/layout/vList2"/>
    <dgm:cxn modelId="{A7A66837-7F78-47AE-9321-35145DE2F365}" type="presParOf" srcId="{69D23AEE-AF16-422B-A02F-A2F28408A8AC}" destId="{FA53F4B2-C61F-4E24-B97E-FC603105A639}" srcOrd="3" destOrd="0" presId="urn:microsoft.com/office/officeart/2005/8/layout/vList2"/>
    <dgm:cxn modelId="{55BDFB86-3F88-4BB8-925A-0A309BAD9884}" type="presParOf" srcId="{69D23AEE-AF16-422B-A02F-A2F28408A8AC}" destId="{BDCF94E5-6136-4C57-A77A-E2347B3F9ED3}" srcOrd="4" destOrd="0" presId="urn:microsoft.com/office/officeart/2005/8/layout/vList2"/>
    <dgm:cxn modelId="{43AADC28-A2C7-4BE2-99B1-020EC6012A2B}" type="presParOf" srcId="{69D23AEE-AF16-422B-A02F-A2F28408A8AC}" destId="{49DC0880-A40D-4A13-B99C-D99668062035}" srcOrd="5" destOrd="0" presId="urn:microsoft.com/office/officeart/2005/8/layout/vList2"/>
    <dgm:cxn modelId="{40441878-F4B6-4306-8C6A-0EAAD08AE5B4}" type="presParOf" srcId="{69D23AEE-AF16-422B-A02F-A2F28408A8AC}" destId="{1879D712-574A-4120-ABB6-0CE9440E9951}" srcOrd="6" destOrd="0" presId="urn:microsoft.com/office/officeart/2005/8/layout/vList2"/>
    <dgm:cxn modelId="{CB43BA1F-CF1E-4DA6-8924-8568A02870AF}" type="presParOf" srcId="{69D23AEE-AF16-422B-A02F-A2F28408A8AC}" destId="{4E95E91D-8108-41B9-B1C2-C0E8E3A786B3}" srcOrd="7" destOrd="0" presId="urn:microsoft.com/office/officeart/2005/8/layout/vList2"/>
    <dgm:cxn modelId="{A879B9E9-89AC-4686-8F9B-73053254E757}" type="presParOf" srcId="{69D23AEE-AF16-422B-A02F-A2F28408A8AC}" destId="{0198B9ED-D771-473B-855C-95D6123D6AA8}" srcOrd="8" destOrd="0" presId="urn:microsoft.com/office/officeart/2005/8/layout/vList2"/>
    <dgm:cxn modelId="{A84E2575-8F6F-41CD-B505-A812AF86D3DD}" type="presParOf" srcId="{69D23AEE-AF16-422B-A02F-A2F28408A8AC}" destId="{1E9C352F-E84A-461C-BBDD-730095F20A79}" srcOrd="9" destOrd="0" presId="urn:microsoft.com/office/officeart/2005/8/layout/vList2"/>
    <dgm:cxn modelId="{1547E725-B195-4E3A-B577-ECA57D2A6932}" type="presParOf" srcId="{69D23AEE-AF16-422B-A02F-A2F28408A8AC}" destId="{DD0D36C3-7F6B-454C-8738-9EC10F527305}" srcOrd="10" destOrd="0" presId="urn:microsoft.com/office/officeart/2005/8/layout/vList2"/>
    <dgm:cxn modelId="{A160885F-D470-4747-BE62-1AB5A5551F3A}" type="presParOf" srcId="{69D23AEE-AF16-422B-A02F-A2F28408A8AC}" destId="{4FD3B20F-6EC1-408F-A7D6-91AA7963F909}" srcOrd="11" destOrd="0" presId="urn:microsoft.com/office/officeart/2005/8/layout/vList2"/>
    <dgm:cxn modelId="{9F1A480C-9F66-45DB-8462-4B87F696A854}" type="presParOf" srcId="{69D23AEE-AF16-422B-A02F-A2F28408A8AC}" destId="{25DFC12F-7526-4F38-A978-E1841808E747}" srcOrd="12" destOrd="0" presId="urn:microsoft.com/office/officeart/2005/8/layout/vList2"/>
    <dgm:cxn modelId="{FABC7B47-F9FA-4D43-A0CA-74D10ACF9E27}" type="presParOf" srcId="{69D23AEE-AF16-422B-A02F-A2F28408A8AC}" destId="{068C18DF-F618-4012-A0C6-BF8E35E7BBA6}" srcOrd="13" destOrd="0" presId="urn:microsoft.com/office/officeart/2005/8/layout/vList2"/>
    <dgm:cxn modelId="{87291582-700F-4ED1-B2B8-7EF635436B5E}" type="presParOf" srcId="{69D23AEE-AF16-422B-A02F-A2F28408A8AC}" destId="{3F086666-87A0-4647-8352-F40BABCE0006}" srcOrd="14" destOrd="0" presId="urn:microsoft.com/office/officeart/2005/8/layout/vList2"/>
    <dgm:cxn modelId="{1C77D0D7-FA2B-4DF9-9DC6-FF200624F701}" type="presParOf" srcId="{69D23AEE-AF16-422B-A02F-A2F28408A8AC}" destId="{843E87EF-6F71-4AA2-B31A-7F42AED331E0}" srcOrd="15" destOrd="0" presId="urn:microsoft.com/office/officeart/2005/8/layout/vList2"/>
    <dgm:cxn modelId="{209ED140-E40D-4ED6-BB19-01C728048F7F}" type="presParOf" srcId="{69D23AEE-AF16-422B-A02F-A2F28408A8AC}" destId="{ADFF51F6-81F2-49F6-84BE-9DF8BE1CD95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B0AB1-A260-4FCD-B287-A28B4216FB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A414A6-C446-4C2F-84F3-2348365C849D}">
      <dgm:prSet phldrT="[Text]" phldr="0"/>
      <dgm:spPr/>
      <dgm:t>
        <a:bodyPr/>
        <a:lstStyle/>
        <a:p>
          <a:pPr rtl="0"/>
          <a:r>
            <a:rPr lang="en-US" dirty="0">
              <a:latin typeface="Bookman Old Style" panose="020F0302020204030204"/>
            </a:rPr>
            <a:t>Data Collection</a:t>
          </a:r>
          <a:endParaRPr lang="en-US" dirty="0"/>
        </a:p>
      </dgm:t>
    </dgm:pt>
    <dgm:pt modelId="{AB136EE6-3D8F-42FB-AF45-B0CA5D9B727E}" type="parTrans" cxnId="{E45DAE92-014C-46E2-A29B-5EBDCA6D2AEB}">
      <dgm:prSet/>
      <dgm:spPr/>
      <dgm:t>
        <a:bodyPr/>
        <a:lstStyle/>
        <a:p>
          <a:endParaRPr lang="en-IN"/>
        </a:p>
      </dgm:t>
    </dgm:pt>
    <dgm:pt modelId="{037ECD39-E5FA-4DA0-B4BE-256D266431B6}" type="sibTrans" cxnId="{E45DAE92-014C-46E2-A29B-5EBDCA6D2AEB}">
      <dgm:prSet/>
      <dgm:spPr/>
      <dgm:t>
        <a:bodyPr/>
        <a:lstStyle/>
        <a:p>
          <a:endParaRPr lang="en-IN"/>
        </a:p>
      </dgm:t>
    </dgm:pt>
    <dgm:pt modelId="{AC306EAC-ECCC-4DC3-994A-B5DDD5969F51}">
      <dgm:prSet phldrT="[Text]"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Data Integration</a:t>
          </a:r>
          <a:endParaRPr lang="en-US"/>
        </a:p>
      </dgm:t>
    </dgm:pt>
    <dgm:pt modelId="{38943081-4425-4E3C-B34E-31A9E275B5D4}" type="parTrans" cxnId="{3029C5A9-BF39-445A-B804-3AB7BC6B3808}">
      <dgm:prSet/>
      <dgm:spPr/>
      <dgm:t>
        <a:bodyPr/>
        <a:lstStyle/>
        <a:p>
          <a:endParaRPr lang="en-IN"/>
        </a:p>
      </dgm:t>
    </dgm:pt>
    <dgm:pt modelId="{753DD66B-D1A7-4E0B-AE13-DB777B748728}" type="sibTrans" cxnId="{3029C5A9-BF39-445A-B804-3AB7BC6B3808}">
      <dgm:prSet/>
      <dgm:spPr/>
      <dgm:t>
        <a:bodyPr/>
        <a:lstStyle/>
        <a:p>
          <a:endParaRPr lang="en-IN"/>
        </a:p>
      </dgm:t>
    </dgm:pt>
    <dgm:pt modelId="{F4CDF8EB-D3FD-415E-9CBF-E4DB2590A5B2}">
      <dgm:prSet phldrT="[Text]"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Data Transformation</a:t>
          </a:r>
          <a:endParaRPr lang="en-US"/>
        </a:p>
      </dgm:t>
    </dgm:pt>
    <dgm:pt modelId="{6EF233B8-8E69-441B-B945-36F7F9D6DED8}" type="parTrans" cxnId="{09A31F17-3912-4A11-A740-D5DC567530CA}">
      <dgm:prSet/>
      <dgm:spPr/>
      <dgm:t>
        <a:bodyPr/>
        <a:lstStyle/>
        <a:p>
          <a:endParaRPr lang="en-IN"/>
        </a:p>
      </dgm:t>
    </dgm:pt>
    <dgm:pt modelId="{B5C9BF52-55BE-4752-86C9-0133D1408651}" type="sibTrans" cxnId="{09A31F17-3912-4A11-A740-D5DC567530CA}">
      <dgm:prSet/>
      <dgm:spPr/>
      <dgm:t>
        <a:bodyPr/>
        <a:lstStyle/>
        <a:p>
          <a:endParaRPr lang="en-IN"/>
        </a:p>
      </dgm:t>
    </dgm:pt>
    <dgm:pt modelId="{88B272DD-F486-4FFB-97EE-457CEB8D1D28}">
      <dgm:prSet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Data Visualisation</a:t>
          </a:r>
        </a:p>
      </dgm:t>
    </dgm:pt>
    <dgm:pt modelId="{AD600F8E-6A2B-408F-BDE4-886159266AC8}" type="parTrans" cxnId="{462D23EE-B0E7-402A-8BAD-B9E206049842}">
      <dgm:prSet/>
      <dgm:spPr/>
      <dgm:t>
        <a:bodyPr/>
        <a:lstStyle/>
        <a:p>
          <a:endParaRPr lang="en-IN"/>
        </a:p>
      </dgm:t>
    </dgm:pt>
    <dgm:pt modelId="{A300D5B6-FBE2-40AB-AC65-4097E79409A2}" type="sibTrans" cxnId="{462D23EE-B0E7-402A-8BAD-B9E206049842}">
      <dgm:prSet/>
      <dgm:spPr/>
      <dgm:t>
        <a:bodyPr/>
        <a:lstStyle/>
        <a:p>
          <a:endParaRPr lang="en-IN"/>
        </a:p>
      </dgm:t>
    </dgm:pt>
    <dgm:pt modelId="{9069D53B-3088-4ED4-ABAD-38986BC07D89}" type="pres">
      <dgm:prSet presAssocID="{841B0AB1-A260-4FCD-B287-A28B4216FB94}" presName="Name0" presStyleCnt="0">
        <dgm:presLayoutVars>
          <dgm:dir/>
          <dgm:animLvl val="lvl"/>
          <dgm:resizeHandles val="exact"/>
        </dgm:presLayoutVars>
      </dgm:prSet>
      <dgm:spPr/>
    </dgm:pt>
    <dgm:pt modelId="{ABC48996-6CE9-4291-AA74-D653B322FC22}" type="pres">
      <dgm:prSet presAssocID="{78A414A6-C446-4C2F-84F3-2348365C849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0AF1FA0-0DFB-4445-9161-01532E57C9A4}" type="pres">
      <dgm:prSet presAssocID="{037ECD39-E5FA-4DA0-B4BE-256D266431B6}" presName="parTxOnlySpace" presStyleCnt="0"/>
      <dgm:spPr/>
    </dgm:pt>
    <dgm:pt modelId="{B4D23FB5-81AD-4EAA-86C1-E001261C0952}" type="pres">
      <dgm:prSet presAssocID="{AC306EAC-ECCC-4DC3-994A-B5DDD5969F5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AAD012-8AED-465C-A5C6-AEB6888CFC30}" type="pres">
      <dgm:prSet presAssocID="{753DD66B-D1A7-4E0B-AE13-DB777B748728}" presName="parTxOnlySpace" presStyleCnt="0"/>
      <dgm:spPr/>
    </dgm:pt>
    <dgm:pt modelId="{C3E0D06C-FA47-4618-83BE-856AF6082467}" type="pres">
      <dgm:prSet presAssocID="{F4CDF8EB-D3FD-415E-9CBF-E4DB2590A5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24646E-A585-4DB8-8F19-B101E4F593F6}" type="pres">
      <dgm:prSet presAssocID="{B5C9BF52-55BE-4752-86C9-0133D1408651}" presName="parTxOnlySpace" presStyleCnt="0"/>
      <dgm:spPr/>
    </dgm:pt>
    <dgm:pt modelId="{F7F34455-DC30-48B3-A4EF-B70293A5C2EA}" type="pres">
      <dgm:prSet presAssocID="{88B272DD-F486-4FFB-97EE-457CEB8D1D2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A31F17-3912-4A11-A740-D5DC567530CA}" srcId="{841B0AB1-A260-4FCD-B287-A28B4216FB94}" destId="{F4CDF8EB-D3FD-415E-9CBF-E4DB2590A5B2}" srcOrd="2" destOrd="0" parTransId="{6EF233B8-8E69-441B-B945-36F7F9D6DED8}" sibTransId="{B5C9BF52-55BE-4752-86C9-0133D1408651}"/>
    <dgm:cxn modelId="{6636077A-2FA1-4575-8A41-DA3C8EFB06F0}" type="presOf" srcId="{78A414A6-C446-4C2F-84F3-2348365C849D}" destId="{ABC48996-6CE9-4291-AA74-D653B322FC22}" srcOrd="0" destOrd="0" presId="urn:microsoft.com/office/officeart/2005/8/layout/chevron1"/>
    <dgm:cxn modelId="{E45DAE92-014C-46E2-A29B-5EBDCA6D2AEB}" srcId="{841B0AB1-A260-4FCD-B287-A28B4216FB94}" destId="{78A414A6-C446-4C2F-84F3-2348365C849D}" srcOrd="0" destOrd="0" parTransId="{AB136EE6-3D8F-42FB-AF45-B0CA5D9B727E}" sibTransId="{037ECD39-E5FA-4DA0-B4BE-256D266431B6}"/>
    <dgm:cxn modelId="{1987739E-63F7-48AB-8FFA-B55AD6F6A60A}" type="presOf" srcId="{841B0AB1-A260-4FCD-B287-A28B4216FB94}" destId="{9069D53B-3088-4ED4-ABAD-38986BC07D89}" srcOrd="0" destOrd="0" presId="urn:microsoft.com/office/officeart/2005/8/layout/chevron1"/>
    <dgm:cxn modelId="{3029C5A9-BF39-445A-B804-3AB7BC6B3808}" srcId="{841B0AB1-A260-4FCD-B287-A28B4216FB94}" destId="{AC306EAC-ECCC-4DC3-994A-B5DDD5969F51}" srcOrd="1" destOrd="0" parTransId="{38943081-4425-4E3C-B34E-31A9E275B5D4}" sibTransId="{753DD66B-D1A7-4E0B-AE13-DB777B748728}"/>
    <dgm:cxn modelId="{52FC6FCB-6D95-4516-B99D-BA90017385C7}" type="presOf" srcId="{AC306EAC-ECCC-4DC3-994A-B5DDD5969F51}" destId="{B4D23FB5-81AD-4EAA-86C1-E001261C0952}" srcOrd="0" destOrd="0" presId="urn:microsoft.com/office/officeart/2005/8/layout/chevron1"/>
    <dgm:cxn modelId="{8DB13AE7-9BEA-41A0-8DEF-A521F4B6F792}" type="presOf" srcId="{F4CDF8EB-D3FD-415E-9CBF-E4DB2590A5B2}" destId="{C3E0D06C-FA47-4618-83BE-856AF6082467}" srcOrd="0" destOrd="0" presId="urn:microsoft.com/office/officeart/2005/8/layout/chevron1"/>
    <dgm:cxn modelId="{462D23EE-B0E7-402A-8BAD-B9E206049842}" srcId="{841B0AB1-A260-4FCD-B287-A28B4216FB94}" destId="{88B272DD-F486-4FFB-97EE-457CEB8D1D28}" srcOrd="3" destOrd="0" parTransId="{AD600F8E-6A2B-408F-BDE4-886159266AC8}" sibTransId="{A300D5B6-FBE2-40AB-AC65-4097E79409A2}"/>
    <dgm:cxn modelId="{34F22DEE-9283-4237-B67E-051DC1E5181F}" type="presOf" srcId="{88B272DD-F486-4FFB-97EE-457CEB8D1D28}" destId="{F7F34455-DC30-48B3-A4EF-B70293A5C2EA}" srcOrd="0" destOrd="0" presId="urn:microsoft.com/office/officeart/2005/8/layout/chevron1"/>
    <dgm:cxn modelId="{49AC7698-BCE4-4F72-8A24-5F1BFB951507}" type="presParOf" srcId="{9069D53B-3088-4ED4-ABAD-38986BC07D89}" destId="{ABC48996-6CE9-4291-AA74-D653B322FC22}" srcOrd="0" destOrd="0" presId="urn:microsoft.com/office/officeart/2005/8/layout/chevron1"/>
    <dgm:cxn modelId="{BC5B851D-CEE2-4FB8-9B1C-E7DD0029CB70}" type="presParOf" srcId="{9069D53B-3088-4ED4-ABAD-38986BC07D89}" destId="{F0AF1FA0-0DFB-4445-9161-01532E57C9A4}" srcOrd="1" destOrd="0" presId="urn:microsoft.com/office/officeart/2005/8/layout/chevron1"/>
    <dgm:cxn modelId="{3B2B38D3-06F4-4AAF-998E-9A5F46710119}" type="presParOf" srcId="{9069D53B-3088-4ED4-ABAD-38986BC07D89}" destId="{B4D23FB5-81AD-4EAA-86C1-E001261C0952}" srcOrd="2" destOrd="0" presId="urn:microsoft.com/office/officeart/2005/8/layout/chevron1"/>
    <dgm:cxn modelId="{BF4F6B14-9F60-4DE0-B3D8-3193FD6EDE6F}" type="presParOf" srcId="{9069D53B-3088-4ED4-ABAD-38986BC07D89}" destId="{7BAAD012-8AED-465C-A5C6-AEB6888CFC30}" srcOrd="3" destOrd="0" presId="urn:microsoft.com/office/officeart/2005/8/layout/chevron1"/>
    <dgm:cxn modelId="{1F19B517-F142-42A9-8FE2-FEBBBD1B82B2}" type="presParOf" srcId="{9069D53B-3088-4ED4-ABAD-38986BC07D89}" destId="{C3E0D06C-FA47-4618-83BE-856AF6082467}" srcOrd="4" destOrd="0" presId="urn:microsoft.com/office/officeart/2005/8/layout/chevron1"/>
    <dgm:cxn modelId="{F8A13B43-974A-4E28-A0BD-87A74FB59EC7}" type="presParOf" srcId="{9069D53B-3088-4ED4-ABAD-38986BC07D89}" destId="{9E24646E-A585-4DB8-8F19-B101E4F593F6}" srcOrd="5" destOrd="0" presId="urn:microsoft.com/office/officeart/2005/8/layout/chevron1"/>
    <dgm:cxn modelId="{E741DC4C-BF02-4393-99ED-E3837B771A82}" type="presParOf" srcId="{9069D53B-3088-4ED4-ABAD-38986BC07D89}" destId="{F7F34455-DC30-48B3-A4EF-B70293A5C2E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678F5-D1D9-4A5C-99DF-4E4E2DC80136}">
      <dsp:nvSpPr>
        <dsp:cNvPr id="0" name=""/>
        <dsp:cNvSpPr/>
      </dsp:nvSpPr>
      <dsp:spPr>
        <a:xfrm>
          <a:off x="0" y="112012"/>
          <a:ext cx="9713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Proposal</a:t>
          </a:r>
        </a:p>
      </dsp:txBody>
      <dsp:txXfrm>
        <a:off x="21075" y="133087"/>
        <a:ext cx="9671193" cy="389580"/>
      </dsp:txXfrm>
    </dsp:sp>
    <dsp:sp modelId="{FEA0D217-F9F8-479C-83B1-72655F0257B2}">
      <dsp:nvSpPr>
        <dsp:cNvPr id="0" name=""/>
        <dsp:cNvSpPr/>
      </dsp:nvSpPr>
      <dsp:spPr>
        <a:xfrm>
          <a:off x="0" y="595582"/>
          <a:ext cx="9713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 Questions</a:t>
          </a:r>
        </a:p>
      </dsp:txBody>
      <dsp:txXfrm>
        <a:off x="21075" y="616657"/>
        <a:ext cx="9671193" cy="389580"/>
      </dsp:txXfrm>
    </dsp:sp>
    <dsp:sp modelId="{BDCF94E5-6136-4C57-A77A-E2347B3F9ED3}">
      <dsp:nvSpPr>
        <dsp:cNvPr id="0" name=""/>
        <dsp:cNvSpPr/>
      </dsp:nvSpPr>
      <dsp:spPr>
        <a:xfrm>
          <a:off x="0" y="1079152"/>
          <a:ext cx="9713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Description</a:t>
          </a:r>
        </a:p>
      </dsp:txBody>
      <dsp:txXfrm>
        <a:off x="21075" y="1100227"/>
        <a:ext cx="9671193" cy="389580"/>
      </dsp:txXfrm>
    </dsp:sp>
    <dsp:sp modelId="{1879D712-574A-4120-ABB6-0CE9440E9951}">
      <dsp:nvSpPr>
        <dsp:cNvPr id="0" name=""/>
        <dsp:cNvSpPr/>
      </dsp:nvSpPr>
      <dsp:spPr>
        <a:xfrm>
          <a:off x="0" y="1562722"/>
          <a:ext cx="9713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Transformation</a:t>
          </a:r>
        </a:p>
      </dsp:txBody>
      <dsp:txXfrm>
        <a:off x="21075" y="1583797"/>
        <a:ext cx="9671193" cy="389580"/>
      </dsp:txXfrm>
    </dsp:sp>
    <dsp:sp modelId="{0198B9ED-D771-473B-855C-95D6123D6AA8}">
      <dsp:nvSpPr>
        <dsp:cNvPr id="0" name=""/>
        <dsp:cNvSpPr/>
      </dsp:nvSpPr>
      <dsp:spPr>
        <a:xfrm>
          <a:off x="0" y="2046292"/>
          <a:ext cx="9713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</a:t>
          </a:r>
        </a:p>
      </dsp:txBody>
      <dsp:txXfrm>
        <a:off x="21075" y="2067367"/>
        <a:ext cx="9671193" cy="389580"/>
      </dsp:txXfrm>
    </dsp:sp>
    <dsp:sp modelId="{DD0D36C3-7F6B-454C-8738-9EC10F527305}">
      <dsp:nvSpPr>
        <dsp:cNvPr id="0" name=""/>
        <dsp:cNvSpPr/>
      </dsp:nvSpPr>
      <dsp:spPr>
        <a:xfrm>
          <a:off x="0" y="2529862"/>
          <a:ext cx="9713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Dashboards</a:t>
          </a:r>
        </a:p>
      </dsp:txBody>
      <dsp:txXfrm>
        <a:off x="21075" y="2550937"/>
        <a:ext cx="9671193" cy="389580"/>
      </dsp:txXfrm>
    </dsp:sp>
    <dsp:sp modelId="{25DFC12F-7526-4F38-A978-E1841808E747}">
      <dsp:nvSpPr>
        <dsp:cNvPr id="0" name=""/>
        <dsp:cNvSpPr/>
      </dsp:nvSpPr>
      <dsp:spPr>
        <a:xfrm>
          <a:off x="0" y="3013432"/>
          <a:ext cx="9713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Regression</a:t>
          </a:r>
        </a:p>
      </dsp:txBody>
      <dsp:txXfrm>
        <a:off x="21075" y="3034507"/>
        <a:ext cx="9671193" cy="389580"/>
      </dsp:txXfrm>
    </dsp:sp>
    <dsp:sp modelId="{3F086666-87A0-4647-8352-F40BABCE0006}">
      <dsp:nvSpPr>
        <dsp:cNvPr id="0" name=""/>
        <dsp:cNvSpPr/>
      </dsp:nvSpPr>
      <dsp:spPr>
        <a:xfrm>
          <a:off x="0" y="3497002"/>
          <a:ext cx="9713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</a:t>
          </a:r>
        </a:p>
      </dsp:txBody>
      <dsp:txXfrm>
        <a:off x="21075" y="3518077"/>
        <a:ext cx="9671193" cy="389580"/>
      </dsp:txXfrm>
    </dsp:sp>
    <dsp:sp modelId="{ADFF51F6-81F2-49F6-84BE-9DF8BE1CD956}">
      <dsp:nvSpPr>
        <dsp:cNvPr id="0" name=""/>
        <dsp:cNvSpPr/>
      </dsp:nvSpPr>
      <dsp:spPr>
        <a:xfrm>
          <a:off x="0" y="3980572"/>
          <a:ext cx="971334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21075" y="4001647"/>
        <a:ext cx="9671193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48996-6CE9-4291-AA74-D653B322FC22}">
      <dsp:nvSpPr>
        <dsp:cNvPr id="0" name=""/>
        <dsp:cNvSpPr/>
      </dsp:nvSpPr>
      <dsp:spPr>
        <a:xfrm>
          <a:off x="4874" y="348804"/>
          <a:ext cx="2837384" cy="1134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ookman Old Style" panose="020F0302020204030204"/>
            </a:rPr>
            <a:t>Data Collection</a:t>
          </a:r>
          <a:endParaRPr lang="en-US" sz="1600" kern="1200" dirty="0"/>
        </a:p>
      </dsp:txBody>
      <dsp:txXfrm>
        <a:off x="572351" y="348804"/>
        <a:ext cx="1702431" cy="1134953"/>
      </dsp:txXfrm>
    </dsp:sp>
    <dsp:sp modelId="{B4D23FB5-81AD-4EAA-86C1-E001261C0952}">
      <dsp:nvSpPr>
        <dsp:cNvPr id="0" name=""/>
        <dsp:cNvSpPr/>
      </dsp:nvSpPr>
      <dsp:spPr>
        <a:xfrm>
          <a:off x="2558520" y="348804"/>
          <a:ext cx="2837384" cy="1134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ookman Old Style" panose="020F0302020204030204"/>
            </a:rPr>
            <a:t>Data Integration</a:t>
          </a:r>
          <a:endParaRPr lang="en-US" sz="1600" kern="1200"/>
        </a:p>
      </dsp:txBody>
      <dsp:txXfrm>
        <a:off x="3125997" y="348804"/>
        <a:ext cx="1702431" cy="1134953"/>
      </dsp:txXfrm>
    </dsp:sp>
    <dsp:sp modelId="{C3E0D06C-FA47-4618-83BE-856AF6082467}">
      <dsp:nvSpPr>
        <dsp:cNvPr id="0" name=""/>
        <dsp:cNvSpPr/>
      </dsp:nvSpPr>
      <dsp:spPr>
        <a:xfrm>
          <a:off x="5112167" y="348804"/>
          <a:ext cx="2837384" cy="1134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ookman Old Style" panose="020F0302020204030204"/>
            </a:rPr>
            <a:t>Data Transformation</a:t>
          </a:r>
          <a:endParaRPr lang="en-US" sz="1600" kern="1200"/>
        </a:p>
      </dsp:txBody>
      <dsp:txXfrm>
        <a:off x="5679644" y="348804"/>
        <a:ext cx="1702431" cy="1134953"/>
      </dsp:txXfrm>
    </dsp:sp>
    <dsp:sp modelId="{F7F34455-DC30-48B3-A4EF-B70293A5C2EA}">
      <dsp:nvSpPr>
        <dsp:cNvPr id="0" name=""/>
        <dsp:cNvSpPr/>
      </dsp:nvSpPr>
      <dsp:spPr>
        <a:xfrm>
          <a:off x="7665813" y="348804"/>
          <a:ext cx="2837384" cy="1134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ookman Old Style" panose="020F0302020204030204"/>
            </a:rPr>
            <a:t>Data Visualisation</a:t>
          </a:r>
        </a:p>
      </dsp:txBody>
      <dsp:txXfrm>
        <a:off x="8233290" y="348804"/>
        <a:ext cx="1702431" cy="1134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3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5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0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5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47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3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8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8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ad gree bar graphs and numbers above the city skyline">
            <a:extLst>
              <a:ext uri="{FF2B5EF4-FFF2-40B4-BE49-F238E27FC236}">
                <a16:creationId xmlns:a16="http://schemas.microsoft.com/office/drawing/2014/main" id="{F2459684-FC3E-AD75-8C26-CD1304EE6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4" b="1186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3748B-2E95-044D-1F57-4AB553BC6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43000"/>
            <a:ext cx="4572000" cy="298470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Data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Analytics</a:t>
            </a:r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1DBE5-3A34-84A2-DE48-48B600F9C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939" y="5129116"/>
            <a:ext cx="6150807" cy="1318071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DAB100 Section 001</a:t>
            </a:r>
          </a:p>
          <a:p>
            <a:r>
              <a:rPr lang="en-US" b="1" i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Group Number : 05</a:t>
            </a:r>
          </a:p>
          <a:p>
            <a:r>
              <a:rPr lang="en-US" b="1" i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Team Member : Asif Ahmed, Ayushi Patel, Jay Prajapati, Neha Kumari, Veera Santhosh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AB5826-B38B-D286-F740-1E00B08094E0}"/>
              </a:ext>
            </a:extLst>
          </p:cNvPr>
          <p:cNvSpPr/>
          <p:nvPr/>
        </p:nvSpPr>
        <p:spPr>
          <a:xfrm>
            <a:off x="215169" y="172540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3676-1102-6537-3B16-1EB45BAB7034}"/>
              </a:ext>
            </a:extLst>
          </p:cNvPr>
          <p:cNvSpPr txBox="1"/>
          <p:nvPr/>
        </p:nvSpPr>
        <p:spPr>
          <a:xfrm>
            <a:off x="395402" y="325095"/>
            <a:ext cx="11172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latin typeface="Bookman Old Style" panose="02050604050505020204" pitchFamily="18" charset="0"/>
              </a:rPr>
              <a:t>Q.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Which kind of fuel type produces the highest and lowest carbon dioxide?</a:t>
            </a:r>
          </a:p>
          <a:p>
            <a:pPr algn="just"/>
            <a:endParaRPr lang="en-IN" sz="2000" b="1" i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2D369-F9E0-1CA5-AFB2-1C14803E527F}"/>
              </a:ext>
            </a:extLst>
          </p:cNvPr>
          <p:cNvSpPr txBox="1"/>
          <p:nvPr/>
        </p:nvSpPr>
        <p:spPr>
          <a:xfrm>
            <a:off x="2440400" y="4888283"/>
            <a:ext cx="708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Pie chart displaying the CO2 emission based on fuel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Fuel type Z has the highest emission followed by 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8AA6D-5C9E-80E6-6E41-3721FDA4C534}"/>
              </a:ext>
            </a:extLst>
          </p:cNvPr>
          <p:cNvCxnSpPr/>
          <p:nvPr/>
        </p:nvCxnSpPr>
        <p:spPr>
          <a:xfrm>
            <a:off x="633124" y="989779"/>
            <a:ext cx="1069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F886D3D-BCB9-8602-D5F0-F1066B955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02" y="1635615"/>
            <a:ext cx="5162815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4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AB5826-B38B-D286-F740-1E00B08094E0}"/>
              </a:ext>
            </a:extLst>
          </p:cNvPr>
          <p:cNvSpPr/>
          <p:nvPr/>
        </p:nvSpPr>
        <p:spPr>
          <a:xfrm>
            <a:off x="215169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3676-1102-6537-3B16-1EB45BAB7034}"/>
              </a:ext>
            </a:extLst>
          </p:cNvPr>
          <p:cNvSpPr txBox="1"/>
          <p:nvPr/>
        </p:nvSpPr>
        <p:spPr>
          <a:xfrm>
            <a:off x="395402" y="325095"/>
            <a:ext cx="1137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dirty="0">
                <a:latin typeface="Bookman Old Style" panose="02050604050505020204" pitchFamily="18" charset="0"/>
              </a:rPr>
              <a:t>Q. </a:t>
            </a:r>
            <a:r>
              <a:rPr lang="en-IN" sz="2000" b="1" i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What is the relationship between fuel consumption in the city, on the highway, and combined with CO2 emissions?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2D369-F9E0-1CA5-AFB2-1C14803E527F}"/>
              </a:ext>
            </a:extLst>
          </p:cNvPr>
          <p:cNvSpPr txBox="1"/>
          <p:nvPr/>
        </p:nvSpPr>
        <p:spPr>
          <a:xfrm>
            <a:off x="879556" y="4635537"/>
            <a:ext cx="385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Graphs displaying the fuel consumption is city, highway and combined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8AA6D-5C9E-80E6-6E41-3721FDA4C534}"/>
              </a:ext>
            </a:extLst>
          </p:cNvPr>
          <p:cNvCxnSpPr/>
          <p:nvPr/>
        </p:nvCxnSpPr>
        <p:spPr>
          <a:xfrm>
            <a:off x="747412" y="1317583"/>
            <a:ext cx="1069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8950A08-3A2B-43A4-2CED-FA5A8A22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5" y="1622298"/>
            <a:ext cx="4419827" cy="257823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85378A-7E0C-4C50-6A03-E78DF3E84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8" y="1807187"/>
            <a:ext cx="5816899" cy="182889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AA2162E-2A4D-BE07-C002-5728CBD76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10" y="4158656"/>
            <a:ext cx="5874052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AB5826-B38B-D286-F740-1E00B08094E0}"/>
              </a:ext>
            </a:extLst>
          </p:cNvPr>
          <p:cNvSpPr/>
          <p:nvPr/>
        </p:nvSpPr>
        <p:spPr>
          <a:xfrm>
            <a:off x="215169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3676-1102-6537-3B16-1EB45BAB7034}"/>
              </a:ext>
            </a:extLst>
          </p:cNvPr>
          <p:cNvSpPr txBox="1"/>
          <p:nvPr/>
        </p:nvSpPr>
        <p:spPr>
          <a:xfrm>
            <a:off x="395402" y="325095"/>
            <a:ext cx="1137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dirty="0">
                <a:latin typeface="Bookman Old Style" panose="02050604050505020204" pitchFamily="18" charset="0"/>
              </a:rPr>
              <a:t>Q.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How does the type of transmission of vehicles affect the CO2 emissions?</a:t>
            </a:r>
          </a:p>
          <a:p>
            <a:pPr lvl="0"/>
            <a:endParaRPr lang="en-IN" sz="2000" b="1" i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2D369-F9E0-1CA5-AFB2-1C14803E527F}"/>
              </a:ext>
            </a:extLst>
          </p:cNvPr>
          <p:cNvSpPr txBox="1"/>
          <p:nvPr/>
        </p:nvSpPr>
        <p:spPr>
          <a:xfrm>
            <a:off x="747412" y="2274838"/>
            <a:ext cx="4480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Graph displaying the CO2 emission based on transmission type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Transmission type A8 emits maximum CO2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Transmission type AM9 emits minimum CO2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8AA6D-5C9E-80E6-6E41-3721FDA4C534}"/>
              </a:ext>
            </a:extLst>
          </p:cNvPr>
          <p:cNvCxnSpPr/>
          <p:nvPr/>
        </p:nvCxnSpPr>
        <p:spPr>
          <a:xfrm>
            <a:off x="747412" y="946647"/>
            <a:ext cx="1069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FE13B0B-63E0-AC29-5EB7-BD9335A11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08" y="1494753"/>
            <a:ext cx="5531134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AB5826-B38B-D286-F740-1E00B08094E0}"/>
              </a:ext>
            </a:extLst>
          </p:cNvPr>
          <p:cNvSpPr/>
          <p:nvPr/>
        </p:nvSpPr>
        <p:spPr>
          <a:xfrm>
            <a:off x="215169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3676-1102-6537-3B16-1EB45BAB7034}"/>
              </a:ext>
            </a:extLst>
          </p:cNvPr>
          <p:cNvSpPr txBox="1"/>
          <p:nvPr/>
        </p:nvSpPr>
        <p:spPr>
          <a:xfrm>
            <a:off x="395402" y="325095"/>
            <a:ext cx="11371028" cy="99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 </a:t>
            </a:r>
            <a:r>
              <a:rPr lang="en-US" sz="3200" i="1" dirty="0">
                <a:solidFill>
                  <a:srgbClr val="000000">
                    <a:lumMod val="85000"/>
                    <a:lumOff val="15000"/>
                  </a:srgbClr>
                </a:solidFill>
                <a:latin typeface="Bookman Old Style" panose="02050604050505020204" pitchFamily="18" charset="0"/>
              </a:rPr>
              <a:t>DASHBOARD 1</a:t>
            </a:r>
            <a:endParaRPr kumimoji="0" lang="en-IN" sz="32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0"/>
            <a:endParaRPr lang="en-IN" sz="2000" b="1" i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8AA6D-5C9E-80E6-6E41-3721FDA4C534}"/>
              </a:ext>
            </a:extLst>
          </p:cNvPr>
          <p:cNvCxnSpPr>
            <a:cxnSpLocks/>
          </p:cNvCxnSpPr>
          <p:nvPr/>
        </p:nvCxnSpPr>
        <p:spPr>
          <a:xfrm>
            <a:off x="540378" y="1024285"/>
            <a:ext cx="11010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4E9EB3-0056-4A19-3656-0274CA00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77" y="1145659"/>
            <a:ext cx="8022852" cy="50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0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AB5826-B38B-D286-F740-1E00B08094E0}"/>
              </a:ext>
            </a:extLst>
          </p:cNvPr>
          <p:cNvSpPr/>
          <p:nvPr/>
        </p:nvSpPr>
        <p:spPr>
          <a:xfrm>
            <a:off x="215169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3676-1102-6537-3B16-1EB45BAB7034}"/>
              </a:ext>
            </a:extLst>
          </p:cNvPr>
          <p:cNvSpPr txBox="1"/>
          <p:nvPr/>
        </p:nvSpPr>
        <p:spPr>
          <a:xfrm>
            <a:off x="395402" y="325095"/>
            <a:ext cx="11371028" cy="99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 </a:t>
            </a:r>
            <a:r>
              <a:rPr lang="en-US" sz="3200" i="1" dirty="0">
                <a:solidFill>
                  <a:srgbClr val="000000">
                    <a:lumMod val="85000"/>
                    <a:lumOff val="15000"/>
                  </a:srgbClr>
                </a:solidFill>
                <a:latin typeface="Bookman Old Style" panose="02050604050505020204" pitchFamily="18" charset="0"/>
              </a:rPr>
              <a:t>DASHBOARD 2</a:t>
            </a:r>
            <a:endParaRPr kumimoji="0" lang="en-IN" sz="32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0"/>
            <a:endParaRPr lang="en-IN" sz="2000" b="1" i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8AA6D-5C9E-80E6-6E41-3721FDA4C534}"/>
              </a:ext>
            </a:extLst>
          </p:cNvPr>
          <p:cNvCxnSpPr>
            <a:cxnSpLocks/>
          </p:cNvCxnSpPr>
          <p:nvPr/>
        </p:nvCxnSpPr>
        <p:spPr>
          <a:xfrm>
            <a:off x="540378" y="1058790"/>
            <a:ext cx="3177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F7E6134-8F0E-4841-C423-D8B72252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87" y="325095"/>
            <a:ext cx="7352835" cy="59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AB5826-B38B-D286-F740-1E00B08094E0}"/>
              </a:ext>
            </a:extLst>
          </p:cNvPr>
          <p:cNvSpPr/>
          <p:nvPr/>
        </p:nvSpPr>
        <p:spPr>
          <a:xfrm>
            <a:off x="200085" y="135168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3676-1102-6537-3B16-1EB45BAB7034}"/>
              </a:ext>
            </a:extLst>
          </p:cNvPr>
          <p:cNvSpPr txBox="1"/>
          <p:nvPr/>
        </p:nvSpPr>
        <p:spPr>
          <a:xfrm>
            <a:off x="395402" y="325095"/>
            <a:ext cx="11371028" cy="99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LINEAR REGRESSION</a:t>
            </a:r>
            <a:endParaRPr kumimoji="0" lang="en-IN" sz="32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0"/>
            <a:endParaRPr lang="en-IN" sz="2000" b="1" i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2D369-F9E0-1CA5-AFB2-1C14803E527F}"/>
              </a:ext>
            </a:extLst>
          </p:cNvPr>
          <p:cNvSpPr txBox="1"/>
          <p:nvPr/>
        </p:nvSpPr>
        <p:spPr>
          <a:xfrm>
            <a:off x="1023458" y="5313755"/>
            <a:ext cx="930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Linear regression model is trying to predict CO2 emission based on Engine size and Cylinder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8AA6D-5C9E-80E6-6E41-3721FDA4C534}"/>
              </a:ext>
            </a:extLst>
          </p:cNvPr>
          <p:cNvCxnSpPr/>
          <p:nvPr/>
        </p:nvCxnSpPr>
        <p:spPr>
          <a:xfrm>
            <a:off x="540378" y="1024285"/>
            <a:ext cx="1069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CCA425-F559-A0B1-0294-D8A0DF65C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96" y="2114878"/>
            <a:ext cx="6020109" cy="577880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093AAF87-25CA-CBC1-F3C9-221F328E1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5" y="3409501"/>
            <a:ext cx="2178162" cy="1187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5E59F4-0DC4-261F-8CF4-E7BFCBBEF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31" y="3584135"/>
            <a:ext cx="7715647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6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AB5826-B38B-D286-F740-1E00B08094E0}"/>
              </a:ext>
            </a:extLst>
          </p:cNvPr>
          <p:cNvSpPr/>
          <p:nvPr/>
        </p:nvSpPr>
        <p:spPr>
          <a:xfrm>
            <a:off x="215169" y="135168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3676-1102-6537-3B16-1EB45BAB7034}"/>
              </a:ext>
            </a:extLst>
          </p:cNvPr>
          <p:cNvSpPr txBox="1"/>
          <p:nvPr/>
        </p:nvSpPr>
        <p:spPr>
          <a:xfrm>
            <a:off x="395402" y="290589"/>
            <a:ext cx="11371028" cy="99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 </a:t>
            </a:r>
            <a:r>
              <a:rPr lang="en-US" sz="3200" i="1" dirty="0">
                <a:solidFill>
                  <a:srgbClr val="000000">
                    <a:lumMod val="85000"/>
                    <a:lumOff val="15000"/>
                  </a:srgbClr>
                </a:solidFill>
                <a:latin typeface="Bookman Old Style" panose="02050604050505020204" pitchFamily="18" charset="0"/>
              </a:rPr>
              <a:t>DECISION TREE</a:t>
            </a:r>
            <a:endParaRPr kumimoji="0" lang="en-IN" sz="32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0"/>
            <a:endParaRPr lang="en-IN" sz="2000" b="1" i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2D369-F9E0-1CA5-AFB2-1C14803E527F}"/>
              </a:ext>
            </a:extLst>
          </p:cNvPr>
          <p:cNvSpPr txBox="1"/>
          <p:nvPr/>
        </p:nvSpPr>
        <p:spPr>
          <a:xfrm>
            <a:off x="626747" y="5954290"/>
            <a:ext cx="1127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Decision Tree Model to predict CO2 emission ratings based on Transmission type,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  No. of Cylinders and Fuel Type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8AA6D-5C9E-80E6-6E41-3721FDA4C534}"/>
              </a:ext>
            </a:extLst>
          </p:cNvPr>
          <p:cNvCxnSpPr/>
          <p:nvPr/>
        </p:nvCxnSpPr>
        <p:spPr>
          <a:xfrm>
            <a:off x="540378" y="1024285"/>
            <a:ext cx="1069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C8063C2-D269-E312-0EAC-3E209D3E7170}"/>
              </a:ext>
            </a:extLst>
          </p:cNvPr>
          <p:cNvSpPr/>
          <p:nvPr/>
        </p:nvSpPr>
        <p:spPr>
          <a:xfrm>
            <a:off x="4459857" y="1414732"/>
            <a:ext cx="163614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E9014E6-B267-D786-C73B-3CFFE822AAE8}"/>
              </a:ext>
            </a:extLst>
          </p:cNvPr>
          <p:cNvSpPr/>
          <p:nvPr/>
        </p:nvSpPr>
        <p:spPr>
          <a:xfrm>
            <a:off x="2924354" y="2416450"/>
            <a:ext cx="741872" cy="447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4A40543-3EC3-2176-1127-FA1C5CC97872}"/>
              </a:ext>
            </a:extLst>
          </p:cNvPr>
          <p:cNvSpPr/>
          <p:nvPr/>
        </p:nvSpPr>
        <p:spPr>
          <a:xfrm>
            <a:off x="5022010" y="2380759"/>
            <a:ext cx="741872" cy="447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69F7578-0FA9-C8B8-C093-C87A4AC31FD4}"/>
              </a:ext>
            </a:extLst>
          </p:cNvPr>
          <p:cNvSpPr/>
          <p:nvPr/>
        </p:nvSpPr>
        <p:spPr>
          <a:xfrm>
            <a:off x="7414295" y="2416449"/>
            <a:ext cx="741872" cy="447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9E53C-8318-D3A6-799F-856609C0CEE9}"/>
              </a:ext>
            </a:extLst>
          </p:cNvPr>
          <p:cNvSpPr/>
          <p:nvPr/>
        </p:nvSpPr>
        <p:spPr>
          <a:xfrm>
            <a:off x="4114800" y="3338423"/>
            <a:ext cx="724618" cy="3536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A40A3-293B-7107-B093-A0B7A473DE09}"/>
              </a:ext>
            </a:extLst>
          </p:cNvPr>
          <p:cNvSpPr/>
          <p:nvPr/>
        </p:nvSpPr>
        <p:spPr>
          <a:xfrm>
            <a:off x="5674639" y="3337834"/>
            <a:ext cx="724618" cy="3536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D1A23-E216-E064-2543-5ED258454FE5}"/>
              </a:ext>
            </a:extLst>
          </p:cNvPr>
          <p:cNvSpPr/>
          <p:nvPr/>
        </p:nvSpPr>
        <p:spPr>
          <a:xfrm>
            <a:off x="6855125" y="3332921"/>
            <a:ext cx="724618" cy="3536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D8F4C-D71F-6851-DD97-C7AAE6D1C243}"/>
              </a:ext>
            </a:extLst>
          </p:cNvPr>
          <p:cNvSpPr/>
          <p:nvPr/>
        </p:nvSpPr>
        <p:spPr>
          <a:xfrm>
            <a:off x="8052655" y="3337834"/>
            <a:ext cx="724618" cy="3536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715B7-972E-926A-3259-168ACA8D1FBF}"/>
              </a:ext>
            </a:extLst>
          </p:cNvPr>
          <p:cNvSpPr txBox="1"/>
          <p:nvPr/>
        </p:nvSpPr>
        <p:spPr>
          <a:xfrm>
            <a:off x="4543244" y="1450492"/>
            <a:ext cx="169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D55CF-CC32-4CC8-13ED-BC14AC767DD5}"/>
              </a:ext>
            </a:extLst>
          </p:cNvPr>
          <p:cNvSpPr txBox="1"/>
          <p:nvPr/>
        </p:nvSpPr>
        <p:spPr>
          <a:xfrm>
            <a:off x="3022118" y="2458946"/>
            <a:ext cx="5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A7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79427-ED17-B231-AAEB-A88B21EA0B9E}"/>
              </a:ext>
            </a:extLst>
          </p:cNvPr>
          <p:cNvSpPr txBox="1"/>
          <p:nvPr/>
        </p:nvSpPr>
        <p:spPr>
          <a:xfrm>
            <a:off x="5165010" y="2419852"/>
            <a:ext cx="5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A8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B70D33-2CE7-DDE7-9582-9BAE27CE8682}"/>
              </a:ext>
            </a:extLst>
          </p:cNvPr>
          <p:cNvSpPr txBox="1"/>
          <p:nvPr/>
        </p:nvSpPr>
        <p:spPr>
          <a:xfrm>
            <a:off x="7520688" y="2466771"/>
            <a:ext cx="5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A9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AE964-1773-5BC2-9A77-07C34CF11A5E}"/>
              </a:ext>
            </a:extLst>
          </p:cNvPr>
          <p:cNvSpPr txBox="1"/>
          <p:nvPr/>
        </p:nvSpPr>
        <p:spPr>
          <a:xfrm>
            <a:off x="4192438" y="3308180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C:4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E3789-BB63-B493-C8C6-B3F8100B75C5}"/>
              </a:ext>
            </a:extLst>
          </p:cNvPr>
          <p:cNvSpPr txBox="1"/>
          <p:nvPr/>
        </p:nvSpPr>
        <p:spPr>
          <a:xfrm>
            <a:off x="5740213" y="3343421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C:6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B13E9-EE75-5596-31C8-282F03D137FC}"/>
              </a:ext>
            </a:extLst>
          </p:cNvPr>
          <p:cNvSpPr txBox="1"/>
          <p:nvPr/>
        </p:nvSpPr>
        <p:spPr>
          <a:xfrm>
            <a:off x="6949806" y="3348922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C:4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E4AACE-02CB-CDBC-1005-175497AD19DA}"/>
              </a:ext>
            </a:extLst>
          </p:cNvPr>
          <p:cNvSpPr txBox="1"/>
          <p:nvPr/>
        </p:nvSpPr>
        <p:spPr>
          <a:xfrm>
            <a:off x="8133377" y="3325096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C:6</a:t>
            </a:r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A811D4-BAA3-B258-E401-53C0C5BBCC3B}"/>
              </a:ext>
            </a:extLst>
          </p:cNvPr>
          <p:cNvSpPr/>
          <p:nvPr/>
        </p:nvSpPr>
        <p:spPr>
          <a:xfrm>
            <a:off x="5674637" y="4114800"/>
            <a:ext cx="924569" cy="3406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DE755B-40FE-ABBC-352A-A704253C47A5}"/>
              </a:ext>
            </a:extLst>
          </p:cNvPr>
          <p:cNvSpPr txBox="1"/>
          <p:nvPr/>
        </p:nvSpPr>
        <p:spPr>
          <a:xfrm>
            <a:off x="5852251" y="4116346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ACEBEF-1945-8620-EC75-3991F8B5E0AB}"/>
              </a:ext>
            </a:extLst>
          </p:cNvPr>
          <p:cNvSpPr/>
          <p:nvPr/>
        </p:nvSpPr>
        <p:spPr>
          <a:xfrm>
            <a:off x="3246406" y="4128427"/>
            <a:ext cx="724618" cy="353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B9ED30-44AC-A0DD-F731-00E5EA772CA7}"/>
              </a:ext>
            </a:extLst>
          </p:cNvPr>
          <p:cNvSpPr/>
          <p:nvPr/>
        </p:nvSpPr>
        <p:spPr>
          <a:xfrm>
            <a:off x="6469815" y="4552754"/>
            <a:ext cx="724618" cy="353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D40FE-C15C-2A69-24A7-4645CD896380}"/>
              </a:ext>
            </a:extLst>
          </p:cNvPr>
          <p:cNvSpPr/>
          <p:nvPr/>
        </p:nvSpPr>
        <p:spPr>
          <a:xfrm>
            <a:off x="7433267" y="4552753"/>
            <a:ext cx="724618" cy="353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65875B-774F-6E3D-CE92-176C634B37E1}"/>
              </a:ext>
            </a:extLst>
          </p:cNvPr>
          <p:cNvSpPr/>
          <p:nvPr/>
        </p:nvSpPr>
        <p:spPr>
          <a:xfrm>
            <a:off x="8355908" y="4114800"/>
            <a:ext cx="924569" cy="3406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F8EB8F-355C-F9FF-9576-E69FCF9623BD}"/>
              </a:ext>
            </a:extLst>
          </p:cNvPr>
          <p:cNvSpPr txBox="1"/>
          <p:nvPr/>
        </p:nvSpPr>
        <p:spPr>
          <a:xfrm>
            <a:off x="8533520" y="4133598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B2BB3D-0D2E-2A50-0B2F-3AAA28F3FD17}"/>
              </a:ext>
            </a:extLst>
          </p:cNvPr>
          <p:cNvSpPr txBox="1"/>
          <p:nvPr/>
        </p:nvSpPr>
        <p:spPr>
          <a:xfrm>
            <a:off x="3289646" y="4091564"/>
            <a:ext cx="68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F=X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0CA3F5-C1D7-25B5-8E6C-A8E0DCB0BE3B}"/>
              </a:ext>
            </a:extLst>
          </p:cNvPr>
          <p:cNvSpPr txBox="1"/>
          <p:nvPr/>
        </p:nvSpPr>
        <p:spPr>
          <a:xfrm>
            <a:off x="6547452" y="4573069"/>
            <a:ext cx="6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F=X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133B09-6094-DBE1-B222-D3CBFE598AA4}"/>
              </a:ext>
            </a:extLst>
          </p:cNvPr>
          <p:cNvSpPr txBox="1"/>
          <p:nvPr/>
        </p:nvSpPr>
        <p:spPr>
          <a:xfrm>
            <a:off x="7485030" y="4547840"/>
            <a:ext cx="74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F=Z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0B7DB6-3C56-6C23-8B80-412850295CC9}"/>
              </a:ext>
            </a:extLst>
          </p:cNvPr>
          <p:cNvSpPr/>
          <p:nvPr/>
        </p:nvSpPr>
        <p:spPr>
          <a:xfrm>
            <a:off x="3184306" y="4822470"/>
            <a:ext cx="924569" cy="3406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FCC38A-206A-8583-84CD-F8B205C60F08}"/>
              </a:ext>
            </a:extLst>
          </p:cNvPr>
          <p:cNvSpPr/>
          <p:nvPr/>
        </p:nvSpPr>
        <p:spPr>
          <a:xfrm>
            <a:off x="4399472" y="4818427"/>
            <a:ext cx="924569" cy="3406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F1BD77-3A90-84BB-8006-F72565BA4242}"/>
              </a:ext>
            </a:extLst>
          </p:cNvPr>
          <p:cNvSpPr/>
          <p:nvPr/>
        </p:nvSpPr>
        <p:spPr>
          <a:xfrm>
            <a:off x="6377693" y="5194329"/>
            <a:ext cx="924569" cy="3406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B2E02D-FCAF-88CC-AEF4-A3A6E8B4518D}"/>
              </a:ext>
            </a:extLst>
          </p:cNvPr>
          <p:cNvSpPr/>
          <p:nvPr/>
        </p:nvSpPr>
        <p:spPr>
          <a:xfrm>
            <a:off x="7453005" y="5207985"/>
            <a:ext cx="924569" cy="3406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B31872-2F9F-C9A9-A3A8-2E2AD38E91D1}"/>
              </a:ext>
            </a:extLst>
          </p:cNvPr>
          <p:cNvSpPr txBox="1"/>
          <p:nvPr/>
        </p:nvSpPr>
        <p:spPr>
          <a:xfrm>
            <a:off x="3382768" y="4841391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BE97A0-C0D7-6E5F-EA73-3602DCA3A7E8}"/>
              </a:ext>
            </a:extLst>
          </p:cNvPr>
          <p:cNvSpPr txBox="1"/>
          <p:nvPr/>
        </p:nvSpPr>
        <p:spPr>
          <a:xfrm>
            <a:off x="4577084" y="4811844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46A937-F9E1-64E7-D912-3BB1F26C47A7}"/>
              </a:ext>
            </a:extLst>
          </p:cNvPr>
          <p:cNvSpPr txBox="1"/>
          <p:nvPr/>
        </p:nvSpPr>
        <p:spPr>
          <a:xfrm>
            <a:off x="6570453" y="5179977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590C0A-9BE1-5967-DE77-87696E4320E5}"/>
              </a:ext>
            </a:extLst>
          </p:cNvPr>
          <p:cNvSpPr txBox="1"/>
          <p:nvPr/>
        </p:nvSpPr>
        <p:spPr>
          <a:xfrm>
            <a:off x="7657559" y="5190723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BF795F-6058-50B5-FB36-8919671C266C}"/>
              </a:ext>
            </a:extLst>
          </p:cNvPr>
          <p:cNvSpPr/>
          <p:nvPr/>
        </p:nvSpPr>
        <p:spPr>
          <a:xfrm>
            <a:off x="2471347" y="3315453"/>
            <a:ext cx="924569" cy="3406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0D6BA-CF65-E390-BF9E-BF76FE9B0410}"/>
              </a:ext>
            </a:extLst>
          </p:cNvPr>
          <p:cNvSpPr txBox="1"/>
          <p:nvPr/>
        </p:nvSpPr>
        <p:spPr>
          <a:xfrm>
            <a:off x="2644662" y="3301870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  <a:endParaRPr lang="en-IN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85B190-2BCA-0724-DF0B-02B739C8FA2A}"/>
              </a:ext>
            </a:extLst>
          </p:cNvPr>
          <p:cNvCxnSpPr/>
          <p:nvPr/>
        </p:nvCxnSpPr>
        <p:spPr>
          <a:xfrm flipH="1">
            <a:off x="3467819" y="1871932"/>
            <a:ext cx="1224951" cy="54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F67DE1-A7A0-5697-901B-DB69F1E69647}"/>
              </a:ext>
            </a:extLst>
          </p:cNvPr>
          <p:cNvCxnSpPr/>
          <p:nvPr/>
        </p:nvCxnSpPr>
        <p:spPr>
          <a:xfrm>
            <a:off x="5324041" y="1948729"/>
            <a:ext cx="0" cy="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FC88B0-E977-F570-B590-4C4AFD422D5F}"/>
              </a:ext>
            </a:extLst>
          </p:cNvPr>
          <p:cNvCxnSpPr/>
          <p:nvPr/>
        </p:nvCxnSpPr>
        <p:spPr>
          <a:xfrm>
            <a:off x="6024884" y="1819824"/>
            <a:ext cx="1554859" cy="59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269782-2216-A40D-A423-24C3F0A44F5F}"/>
              </a:ext>
            </a:extLst>
          </p:cNvPr>
          <p:cNvCxnSpPr/>
          <p:nvPr/>
        </p:nvCxnSpPr>
        <p:spPr>
          <a:xfrm flipH="1">
            <a:off x="3022118" y="2863968"/>
            <a:ext cx="124312" cy="43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81E24B0-F2E6-48C4-FB9A-BE9562397344}"/>
              </a:ext>
            </a:extLst>
          </p:cNvPr>
          <p:cNvCxnSpPr>
            <a:stCxn id="4" idx="3"/>
          </p:cNvCxnSpPr>
          <p:nvPr/>
        </p:nvCxnSpPr>
        <p:spPr>
          <a:xfrm flipH="1">
            <a:off x="4577084" y="2762740"/>
            <a:ext cx="553571" cy="53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259277-856D-15D0-CAD5-33EFCF84E55F}"/>
              </a:ext>
            </a:extLst>
          </p:cNvPr>
          <p:cNvCxnSpPr/>
          <p:nvPr/>
        </p:nvCxnSpPr>
        <p:spPr>
          <a:xfrm>
            <a:off x="5674637" y="2800497"/>
            <a:ext cx="286216" cy="45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FE91FF-A783-6EAA-CA59-37E735DF97A1}"/>
              </a:ext>
            </a:extLst>
          </p:cNvPr>
          <p:cNvCxnSpPr>
            <a:stCxn id="5" idx="3"/>
          </p:cNvCxnSpPr>
          <p:nvPr/>
        </p:nvCxnSpPr>
        <p:spPr>
          <a:xfrm flipH="1">
            <a:off x="7302262" y="2798430"/>
            <a:ext cx="220678" cy="50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BB0044-8D06-789A-7394-6E94ED09A1E1}"/>
              </a:ext>
            </a:extLst>
          </p:cNvPr>
          <p:cNvCxnSpPr/>
          <p:nvPr/>
        </p:nvCxnSpPr>
        <p:spPr>
          <a:xfrm>
            <a:off x="8020763" y="2806407"/>
            <a:ext cx="356811" cy="49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073732-F36C-E5A6-0D36-F14ED9257874}"/>
              </a:ext>
            </a:extLst>
          </p:cNvPr>
          <p:cNvCxnSpPr/>
          <p:nvPr/>
        </p:nvCxnSpPr>
        <p:spPr>
          <a:xfrm flipH="1">
            <a:off x="3726611" y="3686604"/>
            <a:ext cx="465827" cy="39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875CF53-ED0B-E96B-7E96-7659EB1434BF}"/>
              </a:ext>
            </a:extLst>
          </p:cNvPr>
          <p:cNvCxnSpPr/>
          <p:nvPr/>
        </p:nvCxnSpPr>
        <p:spPr>
          <a:xfrm>
            <a:off x="4574666" y="3677512"/>
            <a:ext cx="218962" cy="33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C60BEA7-C4B7-93C7-5C74-16C2AE6F9BF2}"/>
              </a:ext>
            </a:extLst>
          </p:cNvPr>
          <p:cNvCxnSpPr>
            <a:cxnSpLocks/>
          </p:cNvCxnSpPr>
          <p:nvPr/>
        </p:nvCxnSpPr>
        <p:spPr>
          <a:xfrm flipH="1">
            <a:off x="3636910" y="4463254"/>
            <a:ext cx="29316" cy="28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ACD6C4-89DB-AD64-23AE-278D0A9C472B}"/>
              </a:ext>
            </a:extLst>
          </p:cNvPr>
          <p:cNvCxnSpPr>
            <a:cxnSpLocks/>
          </p:cNvCxnSpPr>
          <p:nvPr/>
        </p:nvCxnSpPr>
        <p:spPr>
          <a:xfrm>
            <a:off x="4745965" y="4448040"/>
            <a:ext cx="46361" cy="31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0779CD8-87EE-C1DC-78E3-547D54DDCBE1}"/>
              </a:ext>
            </a:extLst>
          </p:cNvPr>
          <p:cNvCxnSpPr/>
          <p:nvPr/>
        </p:nvCxnSpPr>
        <p:spPr>
          <a:xfrm>
            <a:off x="6080916" y="3712753"/>
            <a:ext cx="15084" cy="378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3F395D1-7B45-0B50-E269-BE88341B4A0D}"/>
              </a:ext>
            </a:extLst>
          </p:cNvPr>
          <p:cNvCxnSpPr/>
          <p:nvPr/>
        </p:nvCxnSpPr>
        <p:spPr>
          <a:xfrm>
            <a:off x="8533520" y="3694428"/>
            <a:ext cx="284671" cy="38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D859C92-C786-2EF2-EE7E-35E79614B08F}"/>
              </a:ext>
            </a:extLst>
          </p:cNvPr>
          <p:cNvCxnSpPr>
            <a:stCxn id="25" idx="2"/>
          </p:cNvCxnSpPr>
          <p:nvPr/>
        </p:nvCxnSpPr>
        <p:spPr>
          <a:xfrm flipH="1">
            <a:off x="6889212" y="3718254"/>
            <a:ext cx="345266" cy="74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A62F81A-623A-2E05-0199-B9A17CA6E833}"/>
              </a:ext>
            </a:extLst>
          </p:cNvPr>
          <p:cNvCxnSpPr/>
          <p:nvPr/>
        </p:nvCxnSpPr>
        <p:spPr>
          <a:xfrm>
            <a:off x="7375371" y="3712753"/>
            <a:ext cx="477331" cy="80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7D8F7C-3D9B-62CC-94C9-91EBE84112E3}"/>
              </a:ext>
            </a:extLst>
          </p:cNvPr>
          <p:cNvCxnSpPr>
            <a:stCxn id="37" idx="2"/>
            <a:endCxn id="37" idx="2"/>
          </p:cNvCxnSpPr>
          <p:nvPr/>
        </p:nvCxnSpPr>
        <p:spPr>
          <a:xfrm>
            <a:off x="6870943" y="49424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4B1B5D-3F04-DF74-AC68-6D9B2CA8C776}"/>
              </a:ext>
            </a:extLst>
          </p:cNvPr>
          <p:cNvCxnSpPr>
            <a:stCxn id="37" idx="2"/>
          </p:cNvCxnSpPr>
          <p:nvPr/>
        </p:nvCxnSpPr>
        <p:spPr>
          <a:xfrm flipH="1">
            <a:off x="6870942" y="4942401"/>
            <a:ext cx="1" cy="21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9DC8AD2-B88D-7DCC-8AE4-D45787044A31}"/>
              </a:ext>
            </a:extLst>
          </p:cNvPr>
          <p:cNvCxnSpPr/>
          <p:nvPr/>
        </p:nvCxnSpPr>
        <p:spPr>
          <a:xfrm>
            <a:off x="7852702" y="4960037"/>
            <a:ext cx="62587" cy="21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B8C9D1C-B7D4-B1AE-F9FF-FDC8B910FDA0}"/>
              </a:ext>
            </a:extLst>
          </p:cNvPr>
          <p:cNvSpPr/>
          <p:nvPr/>
        </p:nvSpPr>
        <p:spPr>
          <a:xfrm>
            <a:off x="4412937" y="4074696"/>
            <a:ext cx="724618" cy="353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9A06A-5EDB-4EBD-1938-900C877310BA}"/>
              </a:ext>
            </a:extLst>
          </p:cNvPr>
          <p:cNvSpPr txBox="1"/>
          <p:nvPr/>
        </p:nvSpPr>
        <p:spPr>
          <a:xfrm>
            <a:off x="4466364" y="4070600"/>
            <a:ext cx="74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F=Z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CEFF3AD-7A49-9824-E3A9-221BFE94EBD6}"/>
              </a:ext>
            </a:extLst>
          </p:cNvPr>
          <p:cNvSpPr txBox="1"/>
          <p:nvPr/>
        </p:nvSpPr>
        <p:spPr>
          <a:xfrm>
            <a:off x="9693216" y="3343421"/>
            <a:ext cx="187193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No. of Cylinders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CDC7B1-FDC7-065B-93C4-6019B5C60C12}"/>
              </a:ext>
            </a:extLst>
          </p:cNvPr>
          <p:cNvSpPr txBox="1"/>
          <p:nvPr/>
        </p:nvSpPr>
        <p:spPr>
          <a:xfrm>
            <a:off x="9728014" y="4519383"/>
            <a:ext cx="187193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Fuel Type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21FFCB-B465-C853-C16C-45266DEFED5E}"/>
              </a:ext>
            </a:extLst>
          </p:cNvPr>
          <p:cNvSpPr txBox="1"/>
          <p:nvPr/>
        </p:nvSpPr>
        <p:spPr>
          <a:xfrm>
            <a:off x="9693216" y="2365722"/>
            <a:ext cx="187193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Transmission</a:t>
            </a:r>
            <a:endParaRPr lang="en-IN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AAE5322-176D-3B4B-9A7E-076A546D965A}"/>
              </a:ext>
            </a:extLst>
          </p:cNvPr>
          <p:cNvSpPr/>
          <p:nvPr/>
        </p:nvSpPr>
        <p:spPr>
          <a:xfrm>
            <a:off x="9728014" y="5207985"/>
            <a:ext cx="1871931" cy="3889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Carbon Ratings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54FEF4-84DC-8EA4-3E9B-D0439DD2B143}"/>
              </a:ext>
            </a:extLst>
          </p:cNvPr>
          <p:cNvSpPr txBox="1"/>
          <p:nvPr/>
        </p:nvSpPr>
        <p:spPr>
          <a:xfrm>
            <a:off x="3176280" y="5192697"/>
            <a:ext cx="158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than 4</a:t>
            </a:r>
            <a:endParaRPr lang="en-IN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BF5703-230C-EE4A-E37E-6247D6E94003}"/>
              </a:ext>
            </a:extLst>
          </p:cNvPr>
          <p:cNvSpPr txBox="1"/>
          <p:nvPr/>
        </p:nvSpPr>
        <p:spPr>
          <a:xfrm>
            <a:off x="2440793" y="3656082"/>
            <a:ext cx="158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than 4</a:t>
            </a:r>
            <a:endParaRPr lang="en-IN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96573B-F57B-9536-C105-2972B00CCE6C}"/>
              </a:ext>
            </a:extLst>
          </p:cNvPr>
          <p:cNvSpPr txBox="1"/>
          <p:nvPr/>
        </p:nvSpPr>
        <p:spPr>
          <a:xfrm>
            <a:off x="5511565" y="4413746"/>
            <a:ext cx="158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than 4</a:t>
            </a:r>
            <a:endParaRPr lang="en-IN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02DFF9-D1AF-4CAA-1A78-458BA07922BD}"/>
              </a:ext>
            </a:extLst>
          </p:cNvPr>
          <p:cNvSpPr txBox="1"/>
          <p:nvPr/>
        </p:nvSpPr>
        <p:spPr>
          <a:xfrm>
            <a:off x="7375371" y="5517391"/>
            <a:ext cx="158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than 4</a:t>
            </a:r>
            <a:endParaRPr lang="en-IN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DF3DF4-5006-449D-8457-DB856444EF06}"/>
              </a:ext>
            </a:extLst>
          </p:cNvPr>
          <p:cNvSpPr txBox="1"/>
          <p:nvPr/>
        </p:nvSpPr>
        <p:spPr>
          <a:xfrm>
            <a:off x="8374674" y="4447359"/>
            <a:ext cx="158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than 4</a:t>
            </a:r>
            <a:endParaRPr lang="en-IN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DCE3D7-282C-D976-7CCF-892E6A4BF3DE}"/>
              </a:ext>
            </a:extLst>
          </p:cNvPr>
          <p:cNvSpPr txBox="1"/>
          <p:nvPr/>
        </p:nvSpPr>
        <p:spPr>
          <a:xfrm>
            <a:off x="4417589" y="5200054"/>
            <a:ext cx="158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Less than 4</a:t>
            </a:r>
            <a:endParaRPr lang="en-IN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FF6C501-DE0F-9267-17F5-DE8966EB6350}"/>
              </a:ext>
            </a:extLst>
          </p:cNvPr>
          <p:cNvSpPr txBox="1"/>
          <p:nvPr/>
        </p:nvSpPr>
        <p:spPr>
          <a:xfrm>
            <a:off x="6333841" y="5517391"/>
            <a:ext cx="158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Less than 4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4630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56A710-3CFE-57DC-A953-55E5E327BD95}"/>
              </a:ext>
            </a:extLst>
          </p:cNvPr>
          <p:cNvSpPr/>
          <p:nvPr/>
        </p:nvSpPr>
        <p:spPr>
          <a:xfrm>
            <a:off x="215169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37C636-4AB6-FDA0-AD88-C9A6E1CC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726" y="610152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CONCLUSION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2D369-F9E0-1CA5-AFB2-1C14803E527F}"/>
              </a:ext>
            </a:extLst>
          </p:cNvPr>
          <p:cNvSpPr txBox="1"/>
          <p:nvPr/>
        </p:nvSpPr>
        <p:spPr>
          <a:xfrm>
            <a:off x="643684" y="2165078"/>
            <a:ext cx="54523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Bookman Old Style" panose="02050604050505020204" pitchFamily="18" charset="0"/>
              </a:rPr>
              <a:t>Based individual graphs, we tried to answer all the analysis questions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Dash</a:t>
            </a:r>
            <a:r>
              <a:rPr lang="en-US" dirty="0">
                <a:solidFill>
                  <a:srgbClr val="333333"/>
                </a:solidFill>
                <a:latin typeface="Bookman Old Style" panose="02050604050505020204" pitchFamily="18" charset="0"/>
              </a:rPr>
              <a:t>boards are providing an overview of the dataset and representing how CO2 emission varies as per various factors</a:t>
            </a:r>
            <a:endParaRPr lang="en-US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Linear model is having R-squared value of 0.65, which indicates that model explains 65% of our dataset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BAE71D-9A4D-4084-3743-B9F912E8B27E}"/>
              </a:ext>
            </a:extLst>
          </p:cNvPr>
          <p:cNvCxnSpPr/>
          <p:nvPr/>
        </p:nvCxnSpPr>
        <p:spPr>
          <a:xfrm>
            <a:off x="896726" y="1433112"/>
            <a:ext cx="8704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lipboard with solid fill">
            <a:extLst>
              <a:ext uri="{FF2B5EF4-FFF2-40B4-BE49-F238E27FC236}">
                <a16:creationId xmlns:a16="http://schemas.microsoft.com/office/drawing/2014/main" id="{69A746A9-77B1-0519-EC7A-99E021880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9861" y="1873590"/>
            <a:ext cx="2886728" cy="28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DD531F-0A57-62C9-9B21-8A1249E62BC1}"/>
              </a:ext>
            </a:extLst>
          </p:cNvPr>
          <p:cNvSpPr/>
          <p:nvPr/>
        </p:nvSpPr>
        <p:spPr>
          <a:xfrm>
            <a:off x="215169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37C636-4AB6-FDA0-AD88-C9A6E1CC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584066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TABLE OF CONTENTS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3" name="TextBox 1">
            <a:extLst>
              <a:ext uri="{FF2B5EF4-FFF2-40B4-BE49-F238E27FC236}">
                <a16:creationId xmlns:a16="http://schemas.microsoft.com/office/drawing/2014/main" id="{29CF86B2-D9DE-38FD-ADA5-34E3B8318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002833"/>
              </p:ext>
            </p:extLst>
          </p:nvPr>
        </p:nvGraphicFramePr>
        <p:xfrm>
          <a:off x="853843" y="1604512"/>
          <a:ext cx="9713343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5E81FB-6ADE-0E7D-EF06-EB80E0110A4F}"/>
              </a:ext>
            </a:extLst>
          </p:cNvPr>
          <p:cNvCxnSpPr/>
          <p:nvPr/>
        </p:nvCxnSpPr>
        <p:spPr>
          <a:xfrm>
            <a:off x="603849" y="1354347"/>
            <a:ext cx="10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21BD93-A69C-0D47-276C-B0A14DF95AA6}"/>
              </a:ext>
            </a:extLst>
          </p:cNvPr>
          <p:cNvSpPr/>
          <p:nvPr/>
        </p:nvSpPr>
        <p:spPr>
          <a:xfrm>
            <a:off x="204611" y="129737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37C636-4AB6-FDA0-AD88-C9A6E1CC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738692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PROJECT PROPOSAL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4B814-382D-0129-50EF-DD7455DBA7B9}"/>
              </a:ext>
            </a:extLst>
          </p:cNvPr>
          <p:cNvSpPr txBox="1"/>
          <p:nvPr/>
        </p:nvSpPr>
        <p:spPr>
          <a:xfrm>
            <a:off x="728757" y="2431816"/>
            <a:ext cx="78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Applying supervised machine learning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07944-8292-3E6E-446D-527FE9C5640D}"/>
              </a:ext>
            </a:extLst>
          </p:cNvPr>
          <p:cNvSpPr txBox="1"/>
          <p:nvPr/>
        </p:nvSpPr>
        <p:spPr>
          <a:xfrm>
            <a:off x="728757" y="3126379"/>
            <a:ext cx="758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Visualization to generate insights about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AA574-74F2-B6FF-EB50-ABD9B61FAED5}"/>
              </a:ext>
            </a:extLst>
          </p:cNvPr>
          <p:cNvSpPr txBox="1"/>
          <p:nvPr/>
        </p:nvSpPr>
        <p:spPr>
          <a:xfrm>
            <a:off x="728757" y="3843416"/>
            <a:ext cx="764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To prepare a dashboard for the high-level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43CF9-DE54-265B-A17C-5C05495BE193}"/>
              </a:ext>
            </a:extLst>
          </p:cNvPr>
          <p:cNvSpPr txBox="1"/>
          <p:nvPr/>
        </p:nvSpPr>
        <p:spPr>
          <a:xfrm>
            <a:off x="758949" y="4605596"/>
            <a:ext cx="708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Conclude our findings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Upward Trend">
                <a:extLst>
                  <a:ext uri="{FF2B5EF4-FFF2-40B4-BE49-F238E27FC236}">
                    <a16:creationId xmlns:a16="http://schemas.microsoft.com/office/drawing/2014/main" id="{26A4C8B3-B833-4750-52CB-940E84C67A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2113549"/>
                  </p:ext>
                </p:extLst>
              </p:nvPr>
            </p:nvGraphicFramePr>
            <p:xfrm>
              <a:off x="8067188" y="1158706"/>
              <a:ext cx="3899085" cy="41376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99085" cy="4137642"/>
                    </a:xfrm>
                    <a:prstGeom prst="rect">
                      <a:avLst/>
                    </a:prstGeom>
                  </am3d:spPr>
                  <am3d:camera>
                    <am3d:pos x="0" y="0" z="6501291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711" d="1000000"/>
                    <am3d:preTrans dx="0" dy="-166094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39610" ay="1788055" az="-1969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Upward Trend">
                <a:extLst>
                  <a:ext uri="{FF2B5EF4-FFF2-40B4-BE49-F238E27FC236}">
                    <a16:creationId xmlns:a16="http://schemas.microsoft.com/office/drawing/2014/main" id="{26A4C8B3-B833-4750-52CB-940E84C67A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188" y="1158706"/>
                <a:ext cx="3899085" cy="4137642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B2FEB2-947B-3232-E71B-E85CEB428F9F}"/>
              </a:ext>
            </a:extLst>
          </p:cNvPr>
          <p:cNvCxnSpPr/>
          <p:nvPr/>
        </p:nvCxnSpPr>
        <p:spPr>
          <a:xfrm>
            <a:off x="758949" y="1647645"/>
            <a:ext cx="10412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21BD93-A69C-0D47-276C-B0A14DF95AA6}"/>
              </a:ext>
            </a:extLst>
          </p:cNvPr>
          <p:cNvSpPr/>
          <p:nvPr/>
        </p:nvSpPr>
        <p:spPr>
          <a:xfrm>
            <a:off x="204611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37C636-4AB6-FDA0-AD88-C9A6E1CC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918" y="365250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ANALYSIS QUESTIONS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Upward Trend">
                <a:extLst>
                  <a:ext uri="{FF2B5EF4-FFF2-40B4-BE49-F238E27FC236}">
                    <a16:creationId xmlns:a16="http://schemas.microsoft.com/office/drawing/2014/main" id="{26A4C8B3-B833-4750-52CB-940E84C67A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7188" y="1158706"/>
              <a:ext cx="3899085" cy="41376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99085" cy="4137642"/>
                    </a:xfrm>
                    <a:prstGeom prst="rect">
                      <a:avLst/>
                    </a:prstGeom>
                  </am3d:spPr>
                  <am3d:camera>
                    <am3d:pos x="0" y="0" z="6501291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711" d="1000000"/>
                    <am3d:preTrans dx="0" dy="-166094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39610" ay="1788055" az="-1969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Upward Trend">
                <a:extLst>
                  <a:ext uri="{FF2B5EF4-FFF2-40B4-BE49-F238E27FC236}">
                    <a16:creationId xmlns:a16="http://schemas.microsoft.com/office/drawing/2014/main" id="{26A4C8B3-B833-4750-52CB-940E84C67A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188" y="1158706"/>
                <a:ext cx="3899085" cy="4137642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B2FEB2-947B-3232-E71B-E85CEB428F9F}"/>
              </a:ext>
            </a:extLst>
          </p:cNvPr>
          <p:cNvCxnSpPr/>
          <p:nvPr/>
        </p:nvCxnSpPr>
        <p:spPr>
          <a:xfrm>
            <a:off x="749918" y="1259457"/>
            <a:ext cx="10412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1B4ED1-4547-9DB6-2522-F5D23562B35A}"/>
              </a:ext>
            </a:extLst>
          </p:cNvPr>
          <p:cNvSpPr txBox="1"/>
          <p:nvPr/>
        </p:nvSpPr>
        <p:spPr>
          <a:xfrm>
            <a:off x="681311" y="1414437"/>
            <a:ext cx="7203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Which model and make emits the maximum and minimum CO2?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IN" sz="1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How does engine size of various vehicle classes impact the emission of CO2?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What is the correlation between number of cylinders and carbon footprint?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Which kind of fuel type produces the highest and lowest carbon dioxide?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IN" sz="1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What is the relationship between fuel consumption in the city, on the highway, and combined with CO2 emissions?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IN" sz="1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How does the type of transmission of vehicles affect the CO2 emissions?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04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F3C77A-812E-CE2F-9984-0A711AADDBF3}"/>
              </a:ext>
            </a:extLst>
          </p:cNvPr>
          <p:cNvSpPr/>
          <p:nvPr/>
        </p:nvSpPr>
        <p:spPr>
          <a:xfrm>
            <a:off x="215169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37C636-4AB6-FDA0-AD88-C9A6E1CC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941986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DATA DESCRIPTION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5E139E-D289-7E4A-4F1F-FA663CB53086}"/>
              </a:ext>
            </a:extLst>
          </p:cNvPr>
          <p:cNvSpPr txBox="1"/>
          <p:nvPr/>
        </p:nvSpPr>
        <p:spPr>
          <a:xfrm>
            <a:off x="758952" y="2455039"/>
            <a:ext cx="10601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data set provides in depth knowledge of fuel consumption ratings and CO2 emissions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data set includes data for the year 2019 to 2023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There are 5 dataset files for each respective year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Features of the data: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  Year, Make, Model, Engine Size, Cylinder, Fuel Type, Fuel consumption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609528-E158-1C9A-F24A-40797A0ED8C5}"/>
              </a:ext>
            </a:extLst>
          </p:cNvPr>
          <p:cNvCxnSpPr/>
          <p:nvPr/>
        </p:nvCxnSpPr>
        <p:spPr>
          <a:xfrm>
            <a:off x="862642" y="1897811"/>
            <a:ext cx="9782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14B2-3458-8D5D-1361-8D3DB99C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92" y="461906"/>
            <a:ext cx="11347213" cy="5407186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CC1575FA-66B6-409E-DC53-05D6EE5E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59" y="2406885"/>
            <a:ext cx="623712" cy="62371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4FF872A-EDDB-83B7-1EC6-8FA2158D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51" y="3008959"/>
            <a:ext cx="623712" cy="62371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E950699-29EF-06A8-7570-E84D62BB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73" y="5050366"/>
            <a:ext cx="623712" cy="623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19BD8-4611-08D6-638A-694F751CDA25}"/>
              </a:ext>
            </a:extLst>
          </p:cNvPr>
          <p:cNvSpPr txBox="1"/>
          <p:nvPr/>
        </p:nvSpPr>
        <p:spPr>
          <a:xfrm>
            <a:off x="174037" y="2540000"/>
            <a:ext cx="73942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57CA-A5DE-AD07-E3BF-DB9593F9C257}"/>
              </a:ext>
            </a:extLst>
          </p:cNvPr>
          <p:cNvSpPr txBox="1"/>
          <p:nvPr/>
        </p:nvSpPr>
        <p:spPr>
          <a:xfrm>
            <a:off x="155222" y="3142074"/>
            <a:ext cx="73942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ED5E4-C727-FF1E-B085-3997E955B41F}"/>
              </a:ext>
            </a:extLst>
          </p:cNvPr>
          <p:cNvSpPr txBox="1"/>
          <p:nvPr/>
        </p:nvSpPr>
        <p:spPr>
          <a:xfrm>
            <a:off x="164630" y="5211704"/>
            <a:ext cx="82408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6D73D-0AE7-8903-41AF-279CA49ABA00}"/>
              </a:ext>
            </a:extLst>
          </p:cNvPr>
          <p:cNvSpPr txBox="1"/>
          <p:nvPr/>
        </p:nvSpPr>
        <p:spPr>
          <a:xfrm>
            <a:off x="479777" y="2022065"/>
            <a:ext cx="170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Data Files</a:t>
            </a:r>
          </a:p>
        </p:txBody>
      </p:sp>
      <p:graphicFrame>
        <p:nvGraphicFramePr>
          <p:cNvPr id="12" name="Diagram 12">
            <a:extLst>
              <a:ext uri="{FF2B5EF4-FFF2-40B4-BE49-F238E27FC236}">
                <a16:creationId xmlns:a16="http://schemas.microsoft.com/office/drawing/2014/main" id="{5E2CE6F6-52E3-8DA5-CE71-F7E7FAAD59FB}"/>
              </a:ext>
            </a:extLst>
          </p:cNvPr>
          <p:cNvGraphicFramePr/>
          <p:nvPr/>
        </p:nvGraphicFramePr>
        <p:xfrm>
          <a:off x="555037" y="217311"/>
          <a:ext cx="10508073" cy="183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9" name="Graphic 259" descr="Database with solid fill">
            <a:extLst>
              <a:ext uri="{FF2B5EF4-FFF2-40B4-BE49-F238E27FC236}">
                <a16:creationId xmlns:a16="http://schemas.microsoft.com/office/drawing/2014/main" id="{C1312996-8DAC-46E5-12AF-98D36441D6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5763" y="2661355"/>
            <a:ext cx="1648177" cy="2259658"/>
          </a:xfrm>
          <a:prstGeom prst="rect">
            <a:avLst/>
          </a:prstGeom>
        </p:spPr>
      </p:pic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B173BAA-C18B-1012-E9FC-FA664C4E83DD}"/>
              </a:ext>
            </a:extLst>
          </p:cNvPr>
          <p:cNvCxnSpPr/>
          <p:nvPr/>
        </p:nvCxnSpPr>
        <p:spPr>
          <a:xfrm>
            <a:off x="1518356" y="2764837"/>
            <a:ext cx="2099732" cy="45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430F02B-D2FC-4855-C8F1-FE94EBDB0200}"/>
              </a:ext>
            </a:extLst>
          </p:cNvPr>
          <p:cNvCxnSpPr>
            <a:cxnSpLocks/>
          </p:cNvCxnSpPr>
          <p:nvPr/>
        </p:nvCxnSpPr>
        <p:spPr>
          <a:xfrm>
            <a:off x="1480727" y="3310465"/>
            <a:ext cx="2080917" cy="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2B74D4F-AADB-10A2-FA89-449203E91DC0}"/>
              </a:ext>
            </a:extLst>
          </p:cNvPr>
          <p:cNvCxnSpPr>
            <a:cxnSpLocks/>
          </p:cNvCxnSpPr>
          <p:nvPr/>
        </p:nvCxnSpPr>
        <p:spPr>
          <a:xfrm flipV="1">
            <a:off x="1518355" y="4422424"/>
            <a:ext cx="2090325" cy="87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3" name="Picture 263" descr="A picture containing text&#10;&#10;Description automatically generated">
            <a:extLst>
              <a:ext uri="{FF2B5EF4-FFF2-40B4-BE49-F238E27FC236}">
                <a16:creationId xmlns:a16="http://schemas.microsoft.com/office/drawing/2014/main" id="{19DA8260-87F4-8278-34E1-1192737419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9509" y="4586285"/>
            <a:ext cx="1069271" cy="928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F1650D3C-26CB-7295-C235-50BC9B62DA9B}"/>
              </a:ext>
            </a:extLst>
          </p:cNvPr>
          <p:cNvSpPr txBox="1"/>
          <p:nvPr/>
        </p:nvSpPr>
        <p:spPr>
          <a:xfrm>
            <a:off x="6402252" y="4209951"/>
            <a:ext cx="10686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Pivot</a:t>
            </a:r>
          </a:p>
        </p:txBody>
      </p:sp>
      <p:pic>
        <p:nvPicPr>
          <p:cNvPr id="267" name="Picture 267" descr="Icon&#10;&#10;Description automatically generated">
            <a:extLst>
              <a:ext uri="{FF2B5EF4-FFF2-40B4-BE49-F238E27FC236}">
                <a16:creationId xmlns:a16="http://schemas.microsoft.com/office/drawing/2014/main" id="{69385CAF-A6CD-5321-A141-A7070040AE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9509" y="2742906"/>
            <a:ext cx="1051513" cy="798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8" name="TextBox 267">
            <a:extLst>
              <a:ext uri="{FF2B5EF4-FFF2-40B4-BE49-F238E27FC236}">
                <a16:creationId xmlns:a16="http://schemas.microsoft.com/office/drawing/2014/main" id="{5290B7BF-A8B3-A4F8-B0DD-9C88400B8534}"/>
              </a:ext>
            </a:extLst>
          </p:cNvPr>
          <p:cNvSpPr txBox="1"/>
          <p:nvPr/>
        </p:nvSpPr>
        <p:spPr>
          <a:xfrm>
            <a:off x="6338888" y="2323743"/>
            <a:ext cx="13386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269" name="Arrow: Right 268">
            <a:extLst>
              <a:ext uri="{FF2B5EF4-FFF2-40B4-BE49-F238E27FC236}">
                <a16:creationId xmlns:a16="http://schemas.microsoft.com/office/drawing/2014/main" id="{C8888AC6-3909-F8A3-8983-00C93AA0BEBF}"/>
              </a:ext>
            </a:extLst>
          </p:cNvPr>
          <p:cNvSpPr/>
          <p:nvPr/>
        </p:nvSpPr>
        <p:spPr>
          <a:xfrm>
            <a:off x="4746035" y="3678295"/>
            <a:ext cx="1119481" cy="41392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2" name="Picture 362" descr="A picture containing icon&#10;&#10;Description automatically generated">
            <a:extLst>
              <a:ext uri="{FF2B5EF4-FFF2-40B4-BE49-F238E27FC236}">
                <a16:creationId xmlns:a16="http://schemas.microsoft.com/office/drawing/2014/main" id="{D40D58E5-F4F4-A3FB-A874-464859AADA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8413" y="2505898"/>
            <a:ext cx="1629244" cy="1488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3" name="Picture 363" descr="A picture containing icon&#10;&#10;Description automatically generated">
            <a:extLst>
              <a:ext uri="{FF2B5EF4-FFF2-40B4-BE49-F238E27FC236}">
                <a16:creationId xmlns:a16="http://schemas.microsoft.com/office/drawing/2014/main" id="{3BAD11C6-E54F-F80F-6910-77A97A705B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5411" y="4314825"/>
            <a:ext cx="1634066" cy="1370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4" name="Arrow: Right 363">
            <a:extLst>
              <a:ext uri="{FF2B5EF4-FFF2-40B4-BE49-F238E27FC236}">
                <a16:creationId xmlns:a16="http://schemas.microsoft.com/office/drawing/2014/main" id="{21D1720A-1FEB-8F7B-AE27-265528A6B7B3}"/>
              </a:ext>
            </a:extLst>
          </p:cNvPr>
          <p:cNvSpPr/>
          <p:nvPr/>
        </p:nvSpPr>
        <p:spPr>
          <a:xfrm>
            <a:off x="7728183" y="3706517"/>
            <a:ext cx="1119481" cy="41392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E755F820-E3F3-BDC3-E5FD-45E8F62877D8}"/>
              </a:ext>
            </a:extLst>
          </p:cNvPr>
          <p:cNvSpPr txBox="1"/>
          <p:nvPr/>
        </p:nvSpPr>
        <p:spPr>
          <a:xfrm>
            <a:off x="3198518" y="1994369"/>
            <a:ext cx="19059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71F211D3-7C23-C614-3AC4-93AECE1682A7}"/>
              </a:ext>
            </a:extLst>
          </p:cNvPr>
          <p:cNvSpPr txBox="1"/>
          <p:nvPr/>
        </p:nvSpPr>
        <p:spPr>
          <a:xfrm>
            <a:off x="9009473" y="2093761"/>
            <a:ext cx="19059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Plots on prepared data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39681F5-93C2-50A1-DB0D-C2B797EFED18}"/>
              </a:ext>
            </a:extLst>
          </p:cNvPr>
          <p:cNvSpPr txBox="1"/>
          <p:nvPr/>
        </p:nvSpPr>
        <p:spPr>
          <a:xfrm>
            <a:off x="984955" y="3840020"/>
            <a:ext cx="33490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315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AB5826-B38B-D286-F740-1E00B08094E0}"/>
              </a:ext>
            </a:extLst>
          </p:cNvPr>
          <p:cNvSpPr/>
          <p:nvPr/>
        </p:nvSpPr>
        <p:spPr>
          <a:xfrm>
            <a:off x="215169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3676-1102-6537-3B16-1EB45BAB7034}"/>
              </a:ext>
            </a:extLst>
          </p:cNvPr>
          <p:cNvSpPr txBox="1"/>
          <p:nvPr/>
        </p:nvSpPr>
        <p:spPr>
          <a:xfrm>
            <a:off x="559303" y="428796"/>
            <a:ext cx="10370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Q. </a:t>
            </a:r>
            <a:r>
              <a:rPr lang="en-IN" sz="2000" b="1" i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Which model and make emits the maximum and minimum CO2?</a:t>
            </a:r>
          </a:p>
          <a:p>
            <a:endParaRPr lang="en-IN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2D369-F9E0-1CA5-AFB2-1C14803E527F}"/>
              </a:ext>
            </a:extLst>
          </p:cNvPr>
          <p:cNvSpPr txBox="1"/>
          <p:nvPr/>
        </p:nvSpPr>
        <p:spPr>
          <a:xfrm>
            <a:off x="384394" y="1637606"/>
            <a:ext cx="385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Model producing Minimum CO2 Emission – Elantra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8AA6D-5C9E-80E6-6E41-3721FDA4C534}"/>
              </a:ext>
            </a:extLst>
          </p:cNvPr>
          <p:cNvCxnSpPr/>
          <p:nvPr/>
        </p:nvCxnSpPr>
        <p:spPr>
          <a:xfrm>
            <a:off x="577549" y="955274"/>
            <a:ext cx="1069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514A497-5F46-8C81-4404-9E472FE03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57" y="1271122"/>
            <a:ext cx="5150115" cy="2476627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E4DC75D8-0F2F-E5DA-B1D4-323718840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42" y="4005239"/>
            <a:ext cx="8674546" cy="23305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ECE4C8-B3D6-2E82-FCDB-7142675D7B0F}"/>
              </a:ext>
            </a:extLst>
          </p:cNvPr>
          <p:cNvSpPr txBox="1"/>
          <p:nvPr/>
        </p:nvSpPr>
        <p:spPr>
          <a:xfrm>
            <a:off x="384394" y="4702397"/>
            <a:ext cx="2514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Model producing Maximum CO2 Emission - Sierra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22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AB5826-B38B-D286-F740-1E00B08094E0}"/>
              </a:ext>
            </a:extLst>
          </p:cNvPr>
          <p:cNvSpPr/>
          <p:nvPr/>
        </p:nvSpPr>
        <p:spPr>
          <a:xfrm>
            <a:off x="215169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3676-1102-6537-3B16-1EB45BAB7034}"/>
              </a:ext>
            </a:extLst>
          </p:cNvPr>
          <p:cNvSpPr txBox="1"/>
          <p:nvPr/>
        </p:nvSpPr>
        <p:spPr>
          <a:xfrm>
            <a:off x="395402" y="325095"/>
            <a:ext cx="11172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b="1" i="1" dirty="0">
                <a:latin typeface="Bookman Old Style" panose="02050604050505020204" pitchFamily="18" charset="0"/>
              </a:rPr>
              <a:t>Q. </a:t>
            </a:r>
            <a:r>
              <a:rPr lang="en-IN" sz="2000" b="1" i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How does engine size of various vehicle classes impact the emission of CO2?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2D369-F9E0-1CA5-AFB2-1C14803E527F}"/>
              </a:ext>
            </a:extLst>
          </p:cNvPr>
          <p:cNvSpPr txBox="1"/>
          <p:nvPr/>
        </p:nvSpPr>
        <p:spPr>
          <a:xfrm>
            <a:off x="395402" y="2344326"/>
            <a:ext cx="4012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Plot displaying CO2 emission by vehicle of different Engine Size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Engine size between 1.8-2.2 has the highest emission, followed by 2.9-3.2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8AA6D-5C9E-80E6-6E41-3721FDA4C534}"/>
              </a:ext>
            </a:extLst>
          </p:cNvPr>
          <p:cNvCxnSpPr/>
          <p:nvPr/>
        </p:nvCxnSpPr>
        <p:spPr>
          <a:xfrm>
            <a:off x="633124" y="989779"/>
            <a:ext cx="1069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2D88F35-0715-C2DE-DF37-5C1B551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98" y="1808783"/>
            <a:ext cx="6847479" cy="32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AB5826-B38B-D286-F740-1E00B08094E0}"/>
              </a:ext>
            </a:extLst>
          </p:cNvPr>
          <p:cNvSpPr/>
          <p:nvPr/>
        </p:nvSpPr>
        <p:spPr>
          <a:xfrm>
            <a:off x="215169" y="169674"/>
            <a:ext cx="11761662" cy="6518652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23676-1102-6537-3B16-1EB45BAB7034}"/>
              </a:ext>
            </a:extLst>
          </p:cNvPr>
          <p:cNvSpPr txBox="1"/>
          <p:nvPr/>
        </p:nvSpPr>
        <p:spPr>
          <a:xfrm>
            <a:off x="395402" y="325095"/>
            <a:ext cx="11172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latin typeface="Bookman Old Style" panose="02050604050505020204" pitchFamily="18" charset="0"/>
              </a:rPr>
              <a:t>Q. </a:t>
            </a:r>
            <a:r>
              <a:rPr lang="en-IN" sz="2000" b="1" i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What is the correlation between number of cylinders and carbon footprint?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2D369-F9E0-1CA5-AFB2-1C14803E527F}"/>
              </a:ext>
            </a:extLst>
          </p:cNvPr>
          <p:cNvSpPr txBox="1"/>
          <p:nvPr/>
        </p:nvSpPr>
        <p:spPr>
          <a:xfrm>
            <a:off x="1178775" y="4954186"/>
            <a:ext cx="98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Based on the data set, vehicles with 4 cylinders is having the highest emission followed by 6 and 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8AA6D-5C9E-80E6-6E41-3721FDA4C534}"/>
              </a:ext>
            </a:extLst>
          </p:cNvPr>
          <p:cNvCxnSpPr/>
          <p:nvPr/>
        </p:nvCxnSpPr>
        <p:spPr>
          <a:xfrm>
            <a:off x="633124" y="989779"/>
            <a:ext cx="1069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A55ED10-B55F-E073-832B-1E8FA76FA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77" y="1603417"/>
            <a:ext cx="7950609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21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606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 Next LT Pro</vt:lpstr>
      <vt:lpstr>Bookman Old Style</vt:lpstr>
      <vt:lpstr>Calibri</vt:lpstr>
      <vt:lpstr>Franklin Gothic Book</vt:lpstr>
      <vt:lpstr>Sitka Banner</vt:lpstr>
      <vt:lpstr>Wingdings</vt:lpstr>
      <vt:lpstr>HeadlinesVTI</vt:lpstr>
      <vt:lpstr>1_RetrospectVTI</vt:lpstr>
      <vt:lpstr>Data 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Project</dc:title>
  <dc:creator>Asif Ahmed</dc:creator>
  <cp:lastModifiedBy>Asif Ahmed</cp:lastModifiedBy>
  <cp:revision>29</cp:revision>
  <dcterms:created xsi:type="dcterms:W3CDTF">2023-04-25T16:05:16Z</dcterms:created>
  <dcterms:modified xsi:type="dcterms:W3CDTF">2023-04-27T18:16:50Z</dcterms:modified>
</cp:coreProperties>
</file>