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0"/>
  </p:notesMasterIdLst>
  <p:sldIdLst>
    <p:sldId id="298" r:id="rId5"/>
    <p:sldId id="300" r:id="rId6"/>
    <p:sldId id="306" r:id="rId7"/>
    <p:sldId id="301" r:id="rId8"/>
    <p:sldId id="302" r:id="rId9"/>
    <p:sldId id="303" r:id="rId10"/>
    <p:sldId id="304" r:id="rId11"/>
    <p:sldId id="305" r:id="rId12"/>
    <p:sldId id="323" r:id="rId13"/>
    <p:sldId id="328" r:id="rId14"/>
    <p:sldId id="326" r:id="rId15"/>
    <p:sldId id="315" r:id="rId16"/>
    <p:sldId id="325" r:id="rId17"/>
    <p:sldId id="318" r:id="rId18"/>
    <p:sldId id="319" r:id="rId19"/>
    <p:sldId id="314" r:id="rId20"/>
    <p:sldId id="320" r:id="rId21"/>
    <p:sldId id="321" r:id="rId22"/>
    <p:sldId id="322" r:id="rId23"/>
    <p:sldId id="324" r:id="rId24"/>
    <p:sldId id="329" r:id="rId25"/>
    <p:sldId id="330" r:id="rId26"/>
    <p:sldId id="307" r:id="rId27"/>
    <p:sldId id="327" r:id="rId28"/>
    <p:sldId id="30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6FC3"/>
    <a:srgbClr val="FB1E0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D4B25E-1B29-4A41-90E7-4B53A22BB205}" v="34" dt="2023-04-09T09:00:54.267"/>
    <p1510:client id="{5A6D0EC3-F589-4DAF-A9F2-21407D47481C}" v="32" dt="2023-04-09T17:10:35.779"/>
    <p1510:client id="{78B67F14-F957-4343-93EF-129BA3D2936B}" v="1" dt="2023-04-10T01:02:18.772"/>
    <p1510:client id="{87DAEBD3-C7AA-4F09-9FF4-5927E6879232}" v="481" dt="2023-04-10T01:35:08.095"/>
    <p1510:client id="{8F6C29F6-E0E3-474A-9805-36B19BFD4FDC}" v="253" dt="2023-04-09T23:04:41.999"/>
    <p1510:client id="{9D854986-206F-4120-8CB9-05A9830FAD27}" v="3779" dt="2023-04-10T02:00:47.462"/>
    <p1510:client id="{B3849274-AD28-43C8-9FE3-3229B9038A60}" v="155" vWet="157" dt="2023-04-09T22:44:26.944"/>
    <p1510:client id="{B8E15CB8-5544-4125-BE1E-2D185826B426}" v="130" dt="2023-04-09T20:16:47.170"/>
    <p1510:client id="{B9C23EF0-044E-48BF-ABD8-8E2CF82C9C6F}" v="4" dt="2023-04-10T00:58:16.434"/>
    <p1510:client id="{CBDD3809-77DC-4956-B891-580071D98095}" v="66" dt="2023-04-10T01:51:30.432"/>
    <p1510:client id="{D494589F-7A8D-429D-B2A5-9448996B43E5}" v="1335" dt="2023-04-09T18:18:10.5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4.xml"/></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18" Type="http://schemas.openxmlformats.org/officeDocument/2006/relationships/image" Target="../media/image2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17" Type="http://schemas.openxmlformats.org/officeDocument/2006/relationships/image" Target="../media/image24.png"/><Relationship Id="rId2" Type="http://schemas.openxmlformats.org/officeDocument/2006/relationships/image" Target="../media/image9.svg"/><Relationship Id="rId16" Type="http://schemas.openxmlformats.org/officeDocument/2006/relationships/image" Target="../media/image23.svg"/><Relationship Id="rId20" Type="http://schemas.openxmlformats.org/officeDocument/2006/relationships/image" Target="../media/image27.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svg"/><Relationship Id="rId19" Type="http://schemas.openxmlformats.org/officeDocument/2006/relationships/image" Target="../media/image26.pn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18" Type="http://schemas.openxmlformats.org/officeDocument/2006/relationships/image" Target="../media/image2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17" Type="http://schemas.openxmlformats.org/officeDocument/2006/relationships/image" Target="../media/image24.png"/><Relationship Id="rId2" Type="http://schemas.openxmlformats.org/officeDocument/2006/relationships/image" Target="../media/image9.svg"/><Relationship Id="rId16" Type="http://schemas.openxmlformats.org/officeDocument/2006/relationships/image" Target="../media/image23.svg"/><Relationship Id="rId20" Type="http://schemas.openxmlformats.org/officeDocument/2006/relationships/image" Target="../media/image27.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svg"/><Relationship Id="rId19" Type="http://schemas.openxmlformats.org/officeDocument/2006/relationships/image" Target="../media/image26.pn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5740CE-7E57-4511-AC5D-6F8792CA517A}" type="doc">
      <dgm:prSet loTypeId="urn:microsoft.com/office/officeart/2005/8/layout/hierarchy3" loCatId="relationship" qsTypeId="urn:microsoft.com/office/officeart/2005/8/quickstyle/simple1" qsCatId="simple" csTypeId="urn:microsoft.com/office/officeart/2005/8/colors/accent1_2" csCatId="accent1" phldr="1"/>
      <dgm:spPr/>
      <dgm:t>
        <a:bodyPr/>
        <a:lstStyle/>
        <a:p>
          <a:endParaRPr lang="en-IN"/>
        </a:p>
      </dgm:t>
    </dgm:pt>
    <dgm:pt modelId="{7F586A62-D7C0-4D76-A97F-7996A9BCAE6B}">
      <dgm:prSet phldrT="[Text]" custT="1"/>
      <dgm:spPr/>
      <dgm:t>
        <a:bodyPr/>
        <a:lstStyle/>
        <a:p>
          <a:r>
            <a:rPr lang="en-US" sz="2000" b="0">
              <a:latin typeface="+mj-lt"/>
              <a:ea typeface="Calibri" panose="020F0502020204030204" pitchFamily="34" charset="0"/>
              <a:cs typeface="Calibri" panose="020F0502020204030204" pitchFamily="34" charset="0"/>
            </a:rPr>
            <a:t>ALISHA JAMES</a:t>
          </a:r>
        </a:p>
      </dgm:t>
    </dgm:pt>
    <dgm:pt modelId="{3D1886A0-F76F-457D-8AA0-6D550DC3E585}" type="parTrans" cxnId="{22CA4713-9180-43C5-BF28-5895B4D8D7A4}">
      <dgm:prSet/>
      <dgm:spPr/>
      <dgm:t>
        <a:bodyPr/>
        <a:lstStyle/>
        <a:p>
          <a:endParaRPr lang="en-IN"/>
        </a:p>
      </dgm:t>
    </dgm:pt>
    <dgm:pt modelId="{2345FF92-DB22-4E74-A0EE-76BEEF0E8B8A}" type="sibTrans" cxnId="{22CA4713-9180-43C5-BF28-5895B4D8D7A4}">
      <dgm:prSet/>
      <dgm:spPr/>
      <dgm:t>
        <a:bodyPr/>
        <a:lstStyle/>
        <a:p>
          <a:endParaRPr lang="en-IN"/>
        </a:p>
      </dgm:t>
    </dgm:pt>
    <dgm:pt modelId="{EEEB2825-C10F-4D5D-8B90-54A57AEC2BBD}">
      <dgm:prSet phldrT="[Text]" custT="1"/>
      <dgm:spPr/>
      <dgm:t>
        <a:bodyPr/>
        <a:lstStyle/>
        <a:p>
          <a:endParaRPr lang="en-IN" sz="1400"/>
        </a:p>
      </dgm:t>
    </dgm:pt>
    <dgm:pt modelId="{7A3B3B4F-B3E1-4C94-9BD1-42799FA9E5CF}" type="parTrans" cxnId="{F7D74193-5E9C-403A-B153-C8C9685215EF}">
      <dgm:prSet/>
      <dgm:spPr/>
      <dgm:t>
        <a:bodyPr/>
        <a:lstStyle/>
        <a:p>
          <a:endParaRPr lang="en-IN"/>
        </a:p>
      </dgm:t>
    </dgm:pt>
    <dgm:pt modelId="{123FAB1E-C366-4487-8F6D-6EA11056DE7B}" type="sibTrans" cxnId="{F7D74193-5E9C-403A-B153-C8C9685215EF}">
      <dgm:prSet/>
      <dgm:spPr/>
      <dgm:t>
        <a:bodyPr/>
        <a:lstStyle/>
        <a:p>
          <a:endParaRPr lang="en-IN"/>
        </a:p>
      </dgm:t>
    </dgm:pt>
    <dgm:pt modelId="{A95BF847-2F46-454B-88BE-4698AE9F7951}">
      <dgm:prSet phldrT="[Text]" phldr="1"/>
      <dgm:spPr/>
      <dgm:t>
        <a:bodyPr/>
        <a:lstStyle/>
        <a:p>
          <a:endParaRPr lang="en-IN"/>
        </a:p>
      </dgm:t>
    </dgm:pt>
    <dgm:pt modelId="{E1343242-45B4-4DB4-AD50-A1B215BA4183}" type="parTrans" cxnId="{38C37EC4-B493-4865-A15E-C8DEB88C5284}">
      <dgm:prSet/>
      <dgm:spPr/>
      <dgm:t>
        <a:bodyPr/>
        <a:lstStyle/>
        <a:p>
          <a:endParaRPr lang="en-IN"/>
        </a:p>
      </dgm:t>
    </dgm:pt>
    <dgm:pt modelId="{9A650F4C-F7C9-4CC5-9C5F-8979C8215BF4}" type="sibTrans" cxnId="{38C37EC4-B493-4865-A15E-C8DEB88C5284}">
      <dgm:prSet/>
      <dgm:spPr/>
      <dgm:t>
        <a:bodyPr/>
        <a:lstStyle/>
        <a:p>
          <a:endParaRPr lang="en-IN"/>
        </a:p>
      </dgm:t>
    </dgm:pt>
    <dgm:pt modelId="{E301029F-04FC-4FFD-999A-F0EDAD295CCA}">
      <dgm:prSet phldrT="[Text]" custT="1"/>
      <dgm:spPr/>
      <dgm:t>
        <a:bodyPr/>
        <a:lstStyle/>
        <a:p>
          <a:r>
            <a:rPr lang="en-US" sz="2000">
              <a:latin typeface="+mj-lt"/>
            </a:rPr>
            <a:t>ASIF AHMED</a:t>
          </a:r>
        </a:p>
      </dgm:t>
    </dgm:pt>
    <dgm:pt modelId="{2212F62B-3110-4AC4-91FB-03F85D315F62}" type="parTrans" cxnId="{A2B10BFC-3D7A-4E3F-96F3-3AC1CDD816A6}">
      <dgm:prSet/>
      <dgm:spPr/>
      <dgm:t>
        <a:bodyPr/>
        <a:lstStyle/>
        <a:p>
          <a:endParaRPr lang="en-IN"/>
        </a:p>
      </dgm:t>
    </dgm:pt>
    <dgm:pt modelId="{F38CA056-EAE8-49D7-AC33-785DB25FE55D}" type="sibTrans" cxnId="{A2B10BFC-3D7A-4E3F-96F3-3AC1CDD816A6}">
      <dgm:prSet/>
      <dgm:spPr/>
      <dgm:t>
        <a:bodyPr/>
        <a:lstStyle/>
        <a:p>
          <a:endParaRPr lang="en-IN"/>
        </a:p>
      </dgm:t>
    </dgm:pt>
    <dgm:pt modelId="{190E4E65-C6BB-420C-B0E2-D9B659E9E5A8}">
      <dgm:prSet/>
      <dgm:spPr/>
      <dgm:t>
        <a:bodyPr/>
        <a:lstStyle/>
        <a:p>
          <a:endParaRPr lang="en-IN"/>
        </a:p>
      </dgm:t>
    </dgm:pt>
    <dgm:pt modelId="{1BBD0F34-0C8E-4031-9D0A-57426891866B}" type="parTrans" cxnId="{CFA06B88-C005-458F-9F6F-61E4F571D613}">
      <dgm:prSet/>
      <dgm:spPr/>
      <dgm:t>
        <a:bodyPr/>
        <a:lstStyle/>
        <a:p>
          <a:endParaRPr lang="en-IN"/>
        </a:p>
      </dgm:t>
    </dgm:pt>
    <dgm:pt modelId="{2C43BB55-C7DB-406B-93AD-C97E79940F20}" type="sibTrans" cxnId="{CFA06B88-C005-458F-9F6F-61E4F571D613}">
      <dgm:prSet/>
      <dgm:spPr/>
      <dgm:t>
        <a:bodyPr/>
        <a:lstStyle/>
        <a:p>
          <a:endParaRPr lang="en-IN"/>
        </a:p>
      </dgm:t>
    </dgm:pt>
    <dgm:pt modelId="{5C9A5733-B6E2-47E9-8FD0-2520829F8ED0}">
      <dgm:prSet custT="1"/>
      <dgm:spPr/>
      <dgm:t>
        <a:bodyPr/>
        <a:lstStyle/>
        <a:p>
          <a:r>
            <a:rPr lang="en-US" sz="2000">
              <a:latin typeface="+mj-lt"/>
            </a:rPr>
            <a:t>NEHA KUMARI</a:t>
          </a:r>
        </a:p>
      </dgm:t>
    </dgm:pt>
    <dgm:pt modelId="{8A734B85-534D-4CB6-AAE0-58941DDDAAD6}" type="parTrans" cxnId="{7E634E4F-CC19-4BA6-9B49-DDBC95C5D095}">
      <dgm:prSet/>
      <dgm:spPr/>
      <dgm:t>
        <a:bodyPr/>
        <a:lstStyle/>
        <a:p>
          <a:endParaRPr lang="en-IN"/>
        </a:p>
      </dgm:t>
    </dgm:pt>
    <dgm:pt modelId="{484B5058-229E-4689-B20C-5B3A8FE56A9B}" type="sibTrans" cxnId="{7E634E4F-CC19-4BA6-9B49-DDBC95C5D095}">
      <dgm:prSet/>
      <dgm:spPr/>
      <dgm:t>
        <a:bodyPr/>
        <a:lstStyle/>
        <a:p>
          <a:endParaRPr lang="en-IN"/>
        </a:p>
      </dgm:t>
    </dgm:pt>
    <dgm:pt modelId="{9E0D797B-65B3-4EA5-9FE1-76A0C0E20877}">
      <dgm:prSet custT="1"/>
      <dgm:spPr/>
      <dgm:t>
        <a:bodyPr/>
        <a:lstStyle/>
        <a:p>
          <a:endParaRPr lang="en-IN" sz="1400"/>
        </a:p>
      </dgm:t>
    </dgm:pt>
    <dgm:pt modelId="{E6507075-22C6-404C-8311-11D26ED951AF}" type="parTrans" cxnId="{010B8C28-5AF2-46A9-ADB9-478A5E29E503}">
      <dgm:prSet/>
      <dgm:spPr/>
      <dgm:t>
        <a:bodyPr/>
        <a:lstStyle/>
        <a:p>
          <a:endParaRPr lang="en-IN"/>
        </a:p>
      </dgm:t>
    </dgm:pt>
    <dgm:pt modelId="{B829A4C4-3B8D-4E3D-80F3-5F281A33A6EC}" type="sibTrans" cxnId="{010B8C28-5AF2-46A9-ADB9-478A5E29E503}">
      <dgm:prSet/>
      <dgm:spPr/>
      <dgm:t>
        <a:bodyPr/>
        <a:lstStyle/>
        <a:p>
          <a:endParaRPr lang="en-IN"/>
        </a:p>
      </dgm:t>
    </dgm:pt>
    <dgm:pt modelId="{78022F21-D425-4447-B65E-DC9F439CEE6C}">
      <dgm:prSet phldrT="[Text]" phldr="1"/>
      <dgm:spPr/>
      <dgm:t>
        <a:bodyPr/>
        <a:lstStyle/>
        <a:p>
          <a:endParaRPr lang="en-IN"/>
        </a:p>
      </dgm:t>
    </dgm:pt>
    <dgm:pt modelId="{F16295A8-EB4D-4F43-BAF6-C9C6BE3D3014}" type="sibTrans" cxnId="{392AE6B5-31E7-4965-A4BD-BC32DCECA41E}">
      <dgm:prSet/>
      <dgm:spPr/>
      <dgm:t>
        <a:bodyPr/>
        <a:lstStyle/>
        <a:p>
          <a:endParaRPr lang="en-IN"/>
        </a:p>
      </dgm:t>
    </dgm:pt>
    <dgm:pt modelId="{398A1F67-CC15-418D-B221-34D1CD992A9A}" type="parTrans" cxnId="{392AE6B5-31E7-4965-A4BD-BC32DCECA41E}">
      <dgm:prSet/>
      <dgm:spPr/>
      <dgm:t>
        <a:bodyPr/>
        <a:lstStyle/>
        <a:p>
          <a:endParaRPr lang="en-IN"/>
        </a:p>
      </dgm:t>
    </dgm:pt>
    <dgm:pt modelId="{762BD3F3-0578-4F6C-88FC-9C588F989888}">
      <dgm:prSet phldrT="[Text]" custT="1"/>
      <dgm:spPr/>
      <dgm:t>
        <a:bodyPr/>
        <a:lstStyle/>
        <a:p>
          <a:endParaRPr lang="en-IN" sz="1400"/>
        </a:p>
      </dgm:t>
    </dgm:pt>
    <dgm:pt modelId="{06FCF490-7C8C-4237-B1A5-FF6340B391F9}" type="sibTrans" cxnId="{9A780C66-A56B-4675-8130-3EA64F2407E1}">
      <dgm:prSet/>
      <dgm:spPr/>
      <dgm:t>
        <a:bodyPr/>
        <a:lstStyle/>
        <a:p>
          <a:endParaRPr lang="en-IN"/>
        </a:p>
      </dgm:t>
    </dgm:pt>
    <dgm:pt modelId="{89832EE8-0142-4AD7-9B9A-1A181EA5E54C}" type="parTrans" cxnId="{9A780C66-A56B-4675-8130-3EA64F2407E1}">
      <dgm:prSet/>
      <dgm:spPr/>
      <dgm:t>
        <a:bodyPr/>
        <a:lstStyle/>
        <a:p>
          <a:endParaRPr lang="en-IN"/>
        </a:p>
      </dgm:t>
    </dgm:pt>
    <dgm:pt modelId="{99D6A5F0-CEF5-46A8-9E73-8D6CF2F1622C}" type="pres">
      <dgm:prSet presAssocID="{D35740CE-7E57-4511-AC5D-6F8792CA517A}" presName="diagram" presStyleCnt="0">
        <dgm:presLayoutVars>
          <dgm:chPref val="1"/>
          <dgm:dir/>
          <dgm:animOne val="branch"/>
          <dgm:animLvl val="lvl"/>
          <dgm:resizeHandles/>
        </dgm:presLayoutVars>
      </dgm:prSet>
      <dgm:spPr/>
    </dgm:pt>
    <dgm:pt modelId="{7D78C4FC-F7A8-4CA8-B102-5458F1F0FBE7}" type="pres">
      <dgm:prSet presAssocID="{78022F21-D425-4447-B65E-DC9F439CEE6C}" presName="root" presStyleCnt="0"/>
      <dgm:spPr/>
    </dgm:pt>
    <dgm:pt modelId="{C483D6C1-5B81-4625-BCAA-C122FBE69DA5}" type="pres">
      <dgm:prSet presAssocID="{78022F21-D425-4447-B65E-DC9F439CEE6C}" presName="rootComposite" presStyleCnt="0"/>
      <dgm:spPr/>
    </dgm:pt>
    <dgm:pt modelId="{DCC42131-CC2C-4D8D-9D23-5483F1F6F4D4}" type="pres">
      <dgm:prSet presAssocID="{78022F21-D425-4447-B65E-DC9F439CEE6C}" presName="rootText" presStyleLbl="node1" presStyleIdx="0" presStyleCnt="3" custAng="5400000" custScaleX="55573" custScaleY="84601" custLinFactNeighborX="-43" custLinFactNeighborY="-370"/>
      <dgm:spPr>
        <a:prstGeom prst="rect">
          <a:avLst/>
        </a:prstGeom>
      </dgm:spPr>
    </dgm:pt>
    <dgm:pt modelId="{7B79A5DF-8539-4424-99AA-D2FA0427255C}" type="pres">
      <dgm:prSet presAssocID="{78022F21-D425-4447-B65E-DC9F439CEE6C}" presName="rootConnector" presStyleLbl="node1" presStyleIdx="0" presStyleCnt="3"/>
      <dgm:spPr/>
    </dgm:pt>
    <dgm:pt modelId="{ACF43727-C9C2-467F-A513-F4A38E71BCC5}" type="pres">
      <dgm:prSet presAssocID="{78022F21-D425-4447-B65E-DC9F439CEE6C}" presName="childShape" presStyleCnt="0"/>
      <dgm:spPr/>
    </dgm:pt>
    <dgm:pt modelId="{71FD9137-BD94-45CE-8C2F-43FB6EF6B225}" type="pres">
      <dgm:prSet presAssocID="{3D1886A0-F76F-457D-8AA0-6D550DC3E585}" presName="Name13" presStyleLbl="parChTrans1D2" presStyleIdx="0" presStyleCnt="6"/>
      <dgm:spPr/>
    </dgm:pt>
    <dgm:pt modelId="{8C69CF37-BFC9-45C3-8C67-BD19218053DC}" type="pres">
      <dgm:prSet presAssocID="{7F586A62-D7C0-4D76-A97F-7996A9BCAE6B}" presName="childText" presStyleLbl="bgAcc1" presStyleIdx="0" presStyleCnt="6">
        <dgm:presLayoutVars>
          <dgm:bulletEnabled val="1"/>
        </dgm:presLayoutVars>
      </dgm:prSet>
      <dgm:spPr/>
    </dgm:pt>
    <dgm:pt modelId="{6D5A4222-C78E-4E95-AF95-A3AECAFC2353}" type="pres">
      <dgm:prSet presAssocID="{7A3B3B4F-B3E1-4C94-9BD1-42799FA9E5CF}" presName="Name13" presStyleLbl="parChTrans1D2" presStyleIdx="1" presStyleCnt="6"/>
      <dgm:spPr/>
    </dgm:pt>
    <dgm:pt modelId="{ECF59AFA-4470-4A36-A411-6808F6D8496B}" type="pres">
      <dgm:prSet presAssocID="{EEEB2825-C10F-4D5D-8B90-54A57AEC2BBD}" presName="childText" presStyleLbl="bgAcc1" presStyleIdx="1" presStyleCnt="6">
        <dgm:presLayoutVars>
          <dgm:bulletEnabled val="1"/>
        </dgm:presLayoutVars>
      </dgm:prSet>
      <dgm:spPr/>
    </dgm:pt>
    <dgm:pt modelId="{362ED475-4E38-4A47-986D-23D4150DBA0E}" type="pres">
      <dgm:prSet presAssocID="{A95BF847-2F46-454B-88BE-4698AE9F7951}" presName="root" presStyleCnt="0"/>
      <dgm:spPr/>
    </dgm:pt>
    <dgm:pt modelId="{E80CAFE6-EE9E-446C-9137-E1BF29B019F6}" type="pres">
      <dgm:prSet presAssocID="{A95BF847-2F46-454B-88BE-4698AE9F7951}" presName="rootComposite" presStyleCnt="0"/>
      <dgm:spPr/>
    </dgm:pt>
    <dgm:pt modelId="{22BC867F-5B11-4317-9208-4F9912E54FF2}" type="pres">
      <dgm:prSet presAssocID="{A95BF847-2F46-454B-88BE-4698AE9F7951}" presName="rootText" presStyleLbl="node1" presStyleIdx="1" presStyleCnt="3" custAng="5400000" custScaleX="55414" custScaleY="85839"/>
      <dgm:spPr/>
    </dgm:pt>
    <dgm:pt modelId="{072D14FB-5987-4496-89D9-6222FCB9E90C}" type="pres">
      <dgm:prSet presAssocID="{A95BF847-2F46-454B-88BE-4698AE9F7951}" presName="rootConnector" presStyleLbl="node1" presStyleIdx="1" presStyleCnt="3"/>
      <dgm:spPr/>
    </dgm:pt>
    <dgm:pt modelId="{0EBDC147-4BC1-447C-B4E2-022616045374}" type="pres">
      <dgm:prSet presAssocID="{A95BF847-2F46-454B-88BE-4698AE9F7951}" presName="childShape" presStyleCnt="0"/>
      <dgm:spPr/>
    </dgm:pt>
    <dgm:pt modelId="{5397CF0F-12CB-4621-A837-FA572A58E056}" type="pres">
      <dgm:prSet presAssocID="{2212F62B-3110-4AC4-91FB-03F85D315F62}" presName="Name13" presStyleLbl="parChTrans1D2" presStyleIdx="2" presStyleCnt="6"/>
      <dgm:spPr/>
    </dgm:pt>
    <dgm:pt modelId="{AA8A6177-F224-434F-AB91-3210E6EDEA19}" type="pres">
      <dgm:prSet presAssocID="{E301029F-04FC-4FFD-999A-F0EDAD295CCA}" presName="childText" presStyleLbl="bgAcc1" presStyleIdx="2" presStyleCnt="6">
        <dgm:presLayoutVars>
          <dgm:bulletEnabled val="1"/>
        </dgm:presLayoutVars>
      </dgm:prSet>
      <dgm:spPr/>
    </dgm:pt>
    <dgm:pt modelId="{F6A59C55-C1CC-4EC5-9E45-C473D6DADFC8}" type="pres">
      <dgm:prSet presAssocID="{89832EE8-0142-4AD7-9B9A-1A181EA5E54C}" presName="Name13" presStyleLbl="parChTrans1D2" presStyleIdx="3" presStyleCnt="6"/>
      <dgm:spPr/>
    </dgm:pt>
    <dgm:pt modelId="{57551EC0-6509-4F81-A5A9-E29398517EFB}" type="pres">
      <dgm:prSet presAssocID="{762BD3F3-0578-4F6C-88FC-9C588F989888}" presName="childText" presStyleLbl="bgAcc1" presStyleIdx="3" presStyleCnt="6">
        <dgm:presLayoutVars>
          <dgm:bulletEnabled val="1"/>
        </dgm:presLayoutVars>
      </dgm:prSet>
      <dgm:spPr/>
    </dgm:pt>
    <dgm:pt modelId="{AECBD0AE-B1A3-490B-AC54-8FCBBC36765C}" type="pres">
      <dgm:prSet presAssocID="{190E4E65-C6BB-420C-B0E2-D9B659E9E5A8}" presName="root" presStyleCnt="0"/>
      <dgm:spPr/>
    </dgm:pt>
    <dgm:pt modelId="{FC8C4643-53C6-4250-978F-60167AA78CAA}" type="pres">
      <dgm:prSet presAssocID="{190E4E65-C6BB-420C-B0E2-D9B659E9E5A8}" presName="rootComposite" presStyleCnt="0"/>
      <dgm:spPr/>
    </dgm:pt>
    <dgm:pt modelId="{F6B60CC2-E52E-4679-80A1-7B34B8E609CD}" type="pres">
      <dgm:prSet presAssocID="{190E4E65-C6BB-420C-B0E2-D9B659E9E5A8}" presName="rootText" presStyleLbl="node1" presStyleIdx="2" presStyleCnt="3" custAng="16200000" custScaleX="45970" custScaleY="83895" custLinFactNeighborX="0" custLinFactNeighborY="-838"/>
      <dgm:spPr/>
    </dgm:pt>
    <dgm:pt modelId="{119295D5-D137-4B52-B955-BD63CC7D2D86}" type="pres">
      <dgm:prSet presAssocID="{190E4E65-C6BB-420C-B0E2-D9B659E9E5A8}" presName="rootConnector" presStyleLbl="node1" presStyleIdx="2" presStyleCnt="3"/>
      <dgm:spPr/>
    </dgm:pt>
    <dgm:pt modelId="{FF2126CD-478F-46B2-9807-6DCC42788CA9}" type="pres">
      <dgm:prSet presAssocID="{190E4E65-C6BB-420C-B0E2-D9B659E9E5A8}" presName="childShape" presStyleCnt="0"/>
      <dgm:spPr/>
    </dgm:pt>
    <dgm:pt modelId="{F2E60112-32DB-4916-94AD-30550FDDD697}" type="pres">
      <dgm:prSet presAssocID="{8A734B85-534D-4CB6-AAE0-58941DDDAAD6}" presName="Name13" presStyleLbl="parChTrans1D2" presStyleIdx="4" presStyleCnt="6"/>
      <dgm:spPr/>
    </dgm:pt>
    <dgm:pt modelId="{A8E9C960-BEE9-4065-9D93-C18DF12A0C4E}" type="pres">
      <dgm:prSet presAssocID="{5C9A5733-B6E2-47E9-8FD0-2520829F8ED0}" presName="childText" presStyleLbl="bgAcc1" presStyleIdx="4" presStyleCnt="6">
        <dgm:presLayoutVars>
          <dgm:bulletEnabled val="1"/>
        </dgm:presLayoutVars>
      </dgm:prSet>
      <dgm:spPr/>
    </dgm:pt>
    <dgm:pt modelId="{6B33F29B-BB15-42DF-AC6A-31A28F5CFA68}" type="pres">
      <dgm:prSet presAssocID="{E6507075-22C6-404C-8311-11D26ED951AF}" presName="Name13" presStyleLbl="parChTrans1D2" presStyleIdx="5" presStyleCnt="6"/>
      <dgm:spPr/>
    </dgm:pt>
    <dgm:pt modelId="{F5EE5F1D-9210-4353-B399-1DABAE3E5FB4}" type="pres">
      <dgm:prSet presAssocID="{9E0D797B-65B3-4EA5-9FE1-76A0C0E20877}" presName="childText" presStyleLbl="bgAcc1" presStyleIdx="5" presStyleCnt="6">
        <dgm:presLayoutVars>
          <dgm:bulletEnabled val="1"/>
        </dgm:presLayoutVars>
      </dgm:prSet>
      <dgm:spPr/>
    </dgm:pt>
  </dgm:ptLst>
  <dgm:cxnLst>
    <dgm:cxn modelId="{CF324500-A6F2-46F4-87AB-71EDF6915CEC}" type="presOf" srcId="{9E0D797B-65B3-4EA5-9FE1-76A0C0E20877}" destId="{F5EE5F1D-9210-4353-B399-1DABAE3E5FB4}" srcOrd="0" destOrd="0" presId="urn:microsoft.com/office/officeart/2005/8/layout/hierarchy3"/>
    <dgm:cxn modelId="{9F753B04-86DB-4B83-B758-1838CEB6F200}" type="presOf" srcId="{5C9A5733-B6E2-47E9-8FD0-2520829F8ED0}" destId="{A8E9C960-BEE9-4065-9D93-C18DF12A0C4E}" srcOrd="0" destOrd="0" presId="urn:microsoft.com/office/officeart/2005/8/layout/hierarchy3"/>
    <dgm:cxn modelId="{A0F15107-1E2C-4A94-9854-5F6FEF4987AD}" type="presOf" srcId="{762BD3F3-0578-4F6C-88FC-9C588F989888}" destId="{57551EC0-6509-4F81-A5A9-E29398517EFB}" srcOrd="0" destOrd="0" presId="urn:microsoft.com/office/officeart/2005/8/layout/hierarchy3"/>
    <dgm:cxn modelId="{39301B0B-3521-46EF-BDB9-E80B9D9F78E6}" type="presOf" srcId="{A95BF847-2F46-454B-88BE-4698AE9F7951}" destId="{22BC867F-5B11-4317-9208-4F9912E54FF2}" srcOrd="0" destOrd="0" presId="urn:microsoft.com/office/officeart/2005/8/layout/hierarchy3"/>
    <dgm:cxn modelId="{AEEB9912-511A-412F-9107-09CD2AB96751}" type="presOf" srcId="{A95BF847-2F46-454B-88BE-4698AE9F7951}" destId="{072D14FB-5987-4496-89D9-6222FCB9E90C}" srcOrd="1" destOrd="0" presId="urn:microsoft.com/office/officeart/2005/8/layout/hierarchy3"/>
    <dgm:cxn modelId="{22CA4713-9180-43C5-BF28-5895B4D8D7A4}" srcId="{78022F21-D425-4447-B65E-DC9F439CEE6C}" destId="{7F586A62-D7C0-4D76-A97F-7996A9BCAE6B}" srcOrd="0" destOrd="0" parTransId="{3D1886A0-F76F-457D-8AA0-6D550DC3E585}" sibTransId="{2345FF92-DB22-4E74-A0EE-76BEEF0E8B8A}"/>
    <dgm:cxn modelId="{010B8C28-5AF2-46A9-ADB9-478A5E29E503}" srcId="{190E4E65-C6BB-420C-B0E2-D9B659E9E5A8}" destId="{9E0D797B-65B3-4EA5-9FE1-76A0C0E20877}" srcOrd="1" destOrd="0" parTransId="{E6507075-22C6-404C-8311-11D26ED951AF}" sibTransId="{B829A4C4-3B8D-4E3D-80F3-5F281A33A6EC}"/>
    <dgm:cxn modelId="{08B3C85C-42E9-44D0-84B1-2907132421E1}" type="presOf" srcId="{E6507075-22C6-404C-8311-11D26ED951AF}" destId="{6B33F29B-BB15-42DF-AC6A-31A28F5CFA68}" srcOrd="0" destOrd="0" presId="urn:microsoft.com/office/officeart/2005/8/layout/hierarchy3"/>
    <dgm:cxn modelId="{186DC95E-CFDF-4AF5-A8C7-23845F3B24BA}" type="presOf" srcId="{190E4E65-C6BB-420C-B0E2-D9B659E9E5A8}" destId="{119295D5-D137-4B52-B955-BD63CC7D2D86}" srcOrd="1" destOrd="0" presId="urn:microsoft.com/office/officeart/2005/8/layout/hierarchy3"/>
    <dgm:cxn modelId="{9A780C66-A56B-4675-8130-3EA64F2407E1}" srcId="{A95BF847-2F46-454B-88BE-4698AE9F7951}" destId="{762BD3F3-0578-4F6C-88FC-9C588F989888}" srcOrd="1" destOrd="0" parTransId="{89832EE8-0142-4AD7-9B9A-1A181EA5E54C}" sibTransId="{06FCF490-7C8C-4237-B1A5-FF6340B391F9}"/>
    <dgm:cxn modelId="{BB314E69-7C31-4DEF-A6A5-1992145A0CE9}" type="presOf" srcId="{190E4E65-C6BB-420C-B0E2-D9B659E9E5A8}" destId="{F6B60CC2-E52E-4679-80A1-7B34B8E609CD}" srcOrd="0" destOrd="0" presId="urn:microsoft.com/office/officeart/2005/8/layout/hierarchy3"/>
    <dgm:cxn modelId="{7E634E4F-CC19-4BA6-9B49-DDBC95C5D095}" srcId="{190E4E65-C6BB-420C-B0E2-D9B659E9E5A8}" destId="{5C9A5733-B6E2-47E9-8FD0-2520829F8ED0}" srcOrd="0" destOrd="0" parTransId="{8A734B85-534D-4CB6-AAE0-58941DDDAAD6}" sibTransId="{484B5058-229E-4689-B20C-5B3A8FE56A9B}"/>
    <dgm:cxn modelId="{7EFC2C5A-5AA4-439A-AB45-C3AD5D50F6F4}" type="presOf" srcId="{78022F21-D425-4447-B65E-DC9F439CEE6C}" destId="{7B79A5DF-8539-4424-99AA-D2FA0427255C}" srcOrd="1" destOrd="0" presId="urn:microsoft.com/office/officeart/2005/8/layout/hierarchy3"/>
    <dgm:cxn modelId="{CFA06B88-C005-458F-9F6F-61E4F571D613}" srcId="{D35740CE-7E57-4511-AC5D-6F8792CA517A}" destId="{190E4E65-C6BB-420C-B0E2-D9B659E9E5A8}" srcOrd="2" destOrd="0" parTransId="{1BBD0F34-0C8E-4031-9D0A-57426891866B}" sibTransId="{2C43BB55-C7DB-406B-93AD-C97E79940F20}"/>
    <dgm:cxn modelId="{448FA388-3AF5-434C-B7CA-0EC0EA93DA72}" type="presOf" srcId="{D35740CE-7E57-4511-AC5D-6F8792CA517A}" destId="{99D6A5F0-CEF5-46A8-9E73-8D6CF2F1622C}" srcOrd="0" destOrd="0" presId="urn:microsoft.com/office/officeart/2005/8/layout/hierarchy3"/>
    <dgm:cxn modelId="{0F039E89-FB68-43B6-B7FF-234616AEB9C3}" type="presOf" srcId="{7F586A62-D7C0-4D76-A97F-7996A9BCAE6B}" destId="{8C69CF37-BFC9-45C3-8C67-BD19218053DC}" srcOrd="0" destOrd="0" presId="urn:microsoft.com/office/officeart/2005/8/layout/hierarchy3"/>
    <dgm:cxn modelId="{8EFD588C-6DD9-48F4-9094-FCB426B2D024}" type="presOf" srcId="{2212F62B-3110-4AC4-91FB-03F85D315F62}" destId="{5397CF0F-12CB-4621-A837-FA572A58E056}" srcOrd="0" destOrd="0" presId="urn:microsoft.com/office/officeart/2005/8/layout/hierarchy3"/>
    <dgm:cxn modelId="{F7D74193-5E9C-403A-B153-C8C9685215EF}" srcId="{78022F21-D425-4447-B65E-DC9F439CEE6C}" destId="{EEEB2825-C10F-4D5D-8B90-54A57AEC2BBD}" srcOrd="1" destOrd="0" parTransId="{7A3B3B4F-B3E1-4C94-9BD1-42799FA9E5CF}" sibTransId="{123FAB1E-C366-4487-8F6D-6EA11056DE7B}"/>
    <dgm:cxn modelId="{CDD400A9-269C-4F3E-A2CF-07E63030A3F8}" type="presOf" srcId="{7A3B3B4F-B3E1-4C94-9BD1-42799FA9E5CF}" destId="{6D5A4222-C78E-4E95-AF95-A3AECAFC2353}" srcOrd="0" destOrd="0" presId="urn:microsoft.com/office/officeart/2005/8/layout/hierarchy3"/>
    <dgm:cxn modelId="{392AE6B5-31E7-4965-A4BD-BC32DCECA41E}" srcId="{D35740CE-7E57-4511-AC5D-6F8792CA517A}" destId="{78022F21-D425-4447-B65E-DC9F439CEE6C}" srcOrd="0" destOrd="0" parTransId="{398A1F67-CC15-418D-B221-34D1CD992A9A}" sibTransId="{F16295A8-EB4D-4F43-BAF6-C9C6BE3D3014}"/>
    <dgm:cxn modelId="{38C37EC4-B493-4865-A15E-C8DEB88C5284}" srcId="{D35740CE-7E57-4511-AC5D-6F8792CA517A}" destId="{A95BF847-2F46-454B-88BE-4698AE9F7951}" srcOrd="1" destOrd="0" parTransId="{E1343242-45B4-4DB4-AD50-A1B215BA4183}" sibTransId="{9A650F4C-F7C9-4CC5-9C5F-8979C8215BF4}"/>
    <dgm:cxn modelId="{07E97FC5-094B-4272-A275-C221614DA669}" type="presOf" srcId="{E301029F-04FC-4FFD-999A-F0EDAD295CCA}" destId="{AA8A6177-F224-434F-AB91-3210E6EDEA19}" srcOrd="0" destOrd="0" presId="urn:microsoft.com/office/officeart/2005/8/layout/hierarchy3"/>
    <dgm:cxn modelId="{221618D2-B57E-4970-AD2F-F2A15BF889EF}" type="presOf" srcId="{EEEB2825-C10F-4D5D-8B90-54A57AEC2BBD}" destId="{ECF59AFA-4470-4A36-A411-6808F6D8496B}" srcOrd="0" destOrd="0" presId="urn:microsoft.com/office/officeart/2005/8/layout/hierarchy3"/>
    <dgm:cxn modelId="{57B0E1D4-DBB8-483E-A5BC-7D307F2C44EA}" type="presOf" srcId="{78022F21-D425-4447-B65E-DC9F439CEE6C}" destId="{DCC42131-CC2C-4D8D-9D23-5483F1F6F4D4}" srcOrd="0" destOrd="0" presId="urn:microsoft.com/office/officeart/2005/8/layout/hierarchy3"/>
    <dgm:cxn modelId="{BB2374DF-DF5E-43C1-A864-B036702A4D4E}" type="presOf" srcId="{8A734B85-534D-4CB6-AAE0-58941DDDAAD6}" destId="{F2E60112-32DB-4916-94AD-30550FDDD697}" srcOrd="0" destOrd="0" presId="urn:microsoft.com/office/officeart/2005/8/layout/hierarchy3"/>
    <dgm:cxn modelId="{E3CDF6F0-4966-4BB5-B6A2-0E6455A1F87B}" type="presOf" srcId="{3D1886A0-F76F-457D-8AA0-6D550DC3E585}" destId="{71FD9137-BD94-45CE-8C2F-43FB6EF6B225}" srcOrd="0" destOrd="0" presId="urn:microsoft.com/office/officeart/2005/8/layout/hierarchy3"/>
    <dgm:cxn modelId="{A2B10BFC-3D7A-4E3F-96F3-3AC1CDD816A6}" srcId="{A95BF847-2F46-454B-88BE-4698AE9F7951}" destId="{E301029F-04FC-4FFD-999A-F0EDAD295CCA}" srcOrd="0" destOrd="0" parTransId="{2212F62B-3110-4AC4-91FB-03F85D315F62}" sibTransId="{F38CA056-EAE8-49D7-AC33-785DB25FE55D}"/>
    <dgm:cxn modelId="{51EDD0FD-9C78-4D6C-83D0-BD36CAED9FB9}" type="presOf" srcId="{89832EE8-0142-4AD7-9B9A-1A181EA5E54C}" destId="{F6A59C55-C1CC-4EC5-9E45-C473D6DADFC8}" srcOrd="0" destOrd="0" presId="urn:microsoft.com/office/officeart/2005/8/layout/hierarchy3"/>
    <dgm:cxn modelId="{3B226DD0-EF8E-44B8-B3A9-729F220D988C}" type="presParOf" srcId="{99D6A5F0-CEF5-46A8-9E73-8D6CF2F1622C}" destId="{7D78C4FC-F7A8-4CA8-B102-5458F1F0FBE7}" srcOrd="0" destOrd="0" presId="urn:microsoft.com/office/officeart/2005/8/layout/hierarchy3"/>
    <dgm:cxn modelId="{D462B91D-B65F-4113-9C3C-D023854ACDD4}" type="presParOf" srcId="{7D78C4FC-F7A8-4CA8-B102-5458F1F0FBE7}" destId="{C483D6C1-5B81-4625-BCAA-C122FBE69DA5}" srcOrd="0" destOrd="0" presId="urn:microsoft.com/office/officeart/2005/8/layout/hierarchy3"/>
    <dgm:cxn modelId="{DDFCFFFE-77A5-4276-8BAC-CF01B5693C4F}" type="presParOf" srcId="{C483D6C1-5B81-4625-BCAA-C122FBE69DA5}" destId="{DCC42131-CC2C-4D8D-9D23-5483F1F6F4D4}" srcOrd="0" destOrd="0" presId="urn:microsoft.com/office/officeart/2005/8/layout/hierarchy3"/>
    <dgm:cxn modelId="{8A5A2F8F-D72F-462F-AEB8-92D6699D49BD}" type="presParOf" srcId="{C483D6C1-5B81-4625-BCAA-C122FBE69DA5}" destId="{7B79A5DF-8539-4424-99AA-D2FA0427255C}" srcOrd="1" destOrd="0" presId="urn:microsoft.com/office/officeart/2005/8/layout/hierarchy3"/>
    <dgm:cxn modelId="{95E53BC1-C199-45F5-AE4B-6B492E9DDFD8}" type="presParOf" srcId="{7D78C4FC-F7A8-4CA8-B102-5458F1F0FBE7}" destId="{ACF43727-C9C2-467F-A513-F4A38E71BCC5}" srcOrd="1" destOrd="0" presId="urn:microsoft.com/office/officeart/2005/8/layout/hierarchy3"/>
    <dgm:cxn modelId="{8A642216-5FC2-497A-8EC8-52B1A3BE654D}" type="presParOf" srcId="{ACF43727-C9C2-467F-A513-F4A38E71BCC5}" destId="{71FD9137-BD94-45CE-8C2F-43FB6EF6B225}" srcOrd="0" destOrd="0" presId="urn:microsoft.com/office/officeart/2005/8/layout/hierarchy3"/>
    <dgm:cxn modelId="{AA011DAD-6D96-4C24-A264-0ADF7A06843E}" type="presParOf" srcId="{ACF43727-C9C2-467F-A513-F4A38E71BCC5}" destId="{8C69CF37-BFC9-45C3-8C67-BD19218053DC}" srcOrd="1" destOrd="0" presId="urn:microsoft.com/office/officeart/2005/8/layout/hierarchy3"/>
    <dgm:cxn modelId="{0B77A064-7413-4885-87CE-26CE64A1FC51}" type="presParOf" srcId="{ACF43727-C9C2-467F-A513-F4A38E71BCC5}" destId="{6D5A4222-C78E-4E95-AF95-A3AECAFC2353}" srcOrd="2" destOrd="0" presId="urn:microsoft.com/office/officeart/2005/8/layout/hierarchy3"/>
    <dgm:cxn modelId="{B4F7E4F7-40B6-43EA-9FB6-FEA85E418EC0}" type="presParOf" srcId="{ACF43727-C9C2-467F-A513-F4A38E71BCC5}" destId="{ECF59AFA-4470-4A36-A411-6808F6D8496B}" srcOrd="3" destOrd="0" presId="urn:microsoft.com/office/officeart/2005/8/layout/hierarchy3"/>
    <dgm:cxn modelId="{133D2D04-8BF5-4103-BFDA-CEFBCF4159D6}" type="presParOf" srcId="{99D6A5F0-CEF5-46A8-9E73-8D6CF2F1622C}" destId="{362ED475-4E38-4A47-986D-23D4150DBA0E}" srcOrd="1" destOrd="0" presId="urn:microsoft.com/office/officeart/2005/8/layout/hierarchy3"/>
    <dgm:cxn modelId="{547E5D2E-BD12-4CA2-A518-65A3425B2BD8}" type="presParOf" srcId="{362ED475-4E38-4A47-986D-23D4150DBA0E}" destId="{E80CAFE6-EE9E-446C-9137-E1BF29B019F6}" srcOrd="0" destOrd="0" presId="urn:microsoft.com/office/officeart/2005/8/layout/hierarchy3"/>
    <dgm:cxn modelId="{5FAD01CE-D821-435B-9E7E-F6A929F194BF}" type="presParOf" srcId="{E80CAFE6-EE9E-446C-9137-E1BF29B019F6}" destId="{22BC867F-5B11-4317-9208-4F9912E54FF2}" srcOrd="0" destOrd="0" presId="urn:microsoft.com/office/officeart/2005/8/layout/hierarchy3"/>
    <dgm:cxn modelId="{DBDC0BA0-F49E-4A97-82A6-1A5AEF9C2775}" type="presParOf" srcId="{E80CAFE6-EE9E-446C-9137-E1BF29B019F6}" destId="{072D14FB-5987-4496-89D9-6222FCB9E90C}" srcOrd="1" destOrd="0" presId="urn:microsoft.com/office/officeart/2005/8/layout/hierarchy3"/>
    <dgm:cxn modelId="{14307470-A266-4725-A65A-4BB49CD65259}" type="presParOf" srcId="{362ED475-4E38-4A47-986D-23D4150DBA0E}" destId="{0EBDC147-4BC1-447C-B4E2-022616045374}" srcOrd="1" destOrd="0" presId="urn:microsoft.com/office/officeart/2005/8/layout/hierarchy3"/>
    <dgm:cxn modelId="{56DC5F90-A444-4DED-A589-38754A978093}" type="presParOf" srcId="{0EBDC147-4BC1-447C-B4E2-022616045374}" destId="{5397CF0F-12CB-4621-A837-FA572A58E056}" srcOrd="0" destOrd="0" presId="urn:microsoft.com/office/officeart/2005/8/layout/hierarchy3"/>
    <dgm:cxn modelId="{36282524-8738-4455-B321-E717521970EB}" type="presParOf" srcId="{0EBDC147-4BC1-447C-B4E2-022616045374}" destId="{AA8A6177-F224-434F-AB91-3210E6EDEA19}" srcOrd="1" destOrd="0" presId="urn:microsoft.com/office/officeart/2005/8/layout/hierarchy3"/>
    <dgm:cxn modelId="{57101D97-BDC8-433A-A518-30DE03CBEE62}" type="presParOf" srcId="{0EBDC147-4BC1-447C-B4E2-022616045374}" destId="{F6A59C55-C1CC-4EC5-9E45-C473D6DADFC8}" srcOrd="2" destOrd="0" presId="urn:microsoft.com/office/officeart/2005/8/layout/hierarchy3"/>
    <dgm:cxn modelId="{2C46FA01-1B29-4F14-B238-3DB4F4C56332}" type="presParOf" srcId="{0EBDC147-4BC1-447C-B4E2-022616045374}" destId="{57551EC0-6509-4F81-A5A9-E29398517EFB}" srcOrd="3" destOrd="0" presId="urn:microsoft.com/office/officeart/2005/8/layout/hierarchy3"/>
    <dgm:cxn modelId="{D3FB206A-27F4-4AC9-9DFA-093D7B98E231}" type="presParOf" srcId="{99D6A5F0-CEF5-46A8-9E73-8D6CF2F1622C}" destId="{AECBD0AE-B1A3-490B-AC54-8FCBBC36765C}" srcOrd="2" destOrd="0" presId="urn:microsoft.com/office/officeart/2005/8/layout/hierarchy3"/>
    <dgm:cxn modelId="{493C68D4-7532-4F12-899C-21A2CDE63387}" type="presParOf" srcId="{AECBD0AE-B1A3-490B-AC54-8FCBBC36765C}" destId="{FC8C4643-53C6-4250-978F-60167AA78CAA}" srcOrd="0" destOrd="0" presId="urn:microsoft.com/office/officeart/2005/8/layout/hierarchy3"/>
    <dgm:cxn modelId="{EE7F8A11-0960-4552-B2AF-DEEA8743581F}" type="presParOf" srcId="{FC8C4643-53C6-4250-978F-60167AA78CAA}" destId="{F6B60CC2-E52E-4679-80A1-7B34B8E609CD}" srcOrd="0" destOrd="0" presId="urn:microsoft.com/office/officeart/2005/8/layout/hierarchy3"/>
    <dgm:cxn modelId="{3BCDE52C-B723-4CF3-8D41-EAFEF94CC307}" type="presParOf" srcId="{FC8C4643-53C6-4250-978F-60167AA78CAA}" destId="{119295D5-D137-4B52-B955-BD63CC7D2D86}" srcOrd="1" destOrd="0" presId="urn:microsoft.com/office/officeart/2005/8/layout/hierarchy3"/>
    <dgm:cxn modelId="{1A2C9FE7-153D-4072-B868-DD133DEF9309}" type="presParOf" srcId="{AECBD0AE-B1A3-490B-AC54-8FCBBC36765C}" destId="{FF2126CD-478F-46B2-9807-6DCC42788CA9}" srcOrd="1" destOrd="0" presId="urn:microsoft.com/office/officeart/2005/8/layout/hierarchy3"/>
    <dgm:cxn modelId="{A33480B1-39A6-46AF-A733-0EF60A155037}" type="presParOf" srcId="{FF2126CD-478F-46B2-9807-6DCC42788CA9}" destId="{F2E60112-32DB-4916-94AD-30550FDDD697}" srcOrd="0" destOrd="0" presId="urn:microsoft.com/office/officeart/2005/8/layout/hierarchy3"/>
    <dgm:cxn modelId="{43B3BB35-1F8F-4764-94AF-11B7FF4D4FDD}" type="presParOf" srcId="{FF2126CD-478F-46B2-9807-6DCC42788CA9}" destId="{A8E9C960-BEE9-4065-9D93-C18DF12A0C4E}" srcOrd="1" destOrd="0" presId="urn:microsoft.com/office/officeart/2005/8/layout/hierarchy3"/>
    <dgm:cxn modelId="{1930AC4E-7523-4C66-BAF5-713D50480295}" type="presParOf" srcId="{FF2126CD-478F-46B2-9807-6DCC42788CA9}" destId="{6B33F29B-BB15-42DF-AC6A-31A28F5CFA68}" srcOrd="2" destOrd="0" presId="urn:microsoft.com/office/officeart/2005/8/layout/hierarchy3"/>
    <dgm:cxn modelId="{DAD82332-A67D-4500-A714-0E9AF0322577}" type="presParOf" srcId="{FF2126CD-478F-46B2-9807-6DCC42788CA9}" destId="{F5EE5F1D-9210-4353-B399-1DABAE3E5FB4}"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96AB54-3490-4208-A88E-B54D0E11078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5F5CEE6-6414-4758-87AF-ECC41DA3062F}">
      <dgm:prSet/>
      <dgm:spPr/>
      <dgm:t>
        <a:bodyPr/>
        <a:lstStyle/>
        <a:p>
          <a:pPr>
            <a:lnSpc>
              <a:spcPct val="100000"/>
            </a:lnSpc>
          </a:pPr>
          <a:r>
            <a:rPr lang="en-US" dirty="0">
              <a:latin typeface="Calibri" panose="020F0502020204030204" pitchFamily="34" charset="0"/>
              <a:ea typeface="Calibri" panose="020F0502020204030204" pitchFamily="34" charset="0"/>
              <a:cs typeface="Calibri" panose="020F0502020204030204" pitchFamily="34" charset="0"/>
            </a:rPr>
            <a:t>Background / Motivation</a:t>
          </a:r>
        </a:p>
      </dgm:t>
    </dgm:pt>
    <dgm:pt modelId="{026B432B-3960-4106-9CA9-6C161B949801}" type="parTrans" cxnId="{D24778F3-7161-405F-BC36-4240F834A6AA}">
      <dgm:prSet/>
      <dgm:spPr/>
      <dgm:t>
        <a:bodyPr/>
        <a:lstStyle/>
        <a:p>
          <a:endParaRPr lang="en-US"/>
        </a:p>
      </dgm:t>
    </dgm:pt>
    <dgm:pt modelId="{C6992F4F-AB3A-4A9B-B97E-699B2713940C}" type="sibTrans" cxnId="{D24778F3-7161-405F-BC36-4240F834A6AA}">
      <dgm:prSet/>
      <dgm:spPr/>
      <dgm:t>
        <a:bodyPr/>
        <a:lstStyle/>
        <a:p>
          <a:endParaRPr lang="en-US"/>
        </a:p>
      </dgm:t>
    </dgm:pt>
    <dgm:pt modelId="{B80D158D-6573-460B-AAF3-0C096B9C7924}">
      <dgm:prSet/>
      <dgm:spPr/>
      <dgm:t>
        <a:bodyPr/>
        <a:lstStyle/>
        <a:p>
          <a:pPr>
            <a:lnSpc>
              <a:spcPct val="100000"/>
            </a:lnSpc>
          </a:pPr>
          <a:r>
            <a:rPr lang="en-US" dirty="0">
              <a:latin typeface="Calibri" panose="020F0502020204030204" pitchFamily="34" charset="0"/>
              <a:ea typeface="Calibri" panose="020F0502020204030204" pitchFamily="34" charset="0"/>
              <a:cs typeface="Calibri" panose="020F0502020204030204" pitchFamily="34" charset="0"/>
            </a:rPr>
            <a:t>Problem Statement</a:t>
          </a:r>
        </a:p>
      </dgm:t>
    </dgm:pt>
    <dgm:pt modelId="{26F916CB-84EC-4DBC-BC72-495F1BCC7797}" type="parTrans" cxnId="{AEDCB42C-336D-4541-AB17-4E802CBBDD3C}">
      <dgm:prSet/>
      <dgm:spPr/>
      <dgm:t>
        <a:bodyPr/>
        <a:lstStyle/>
        <a:p>
          <a:endParaRPr lang="en-US"/>
        </a:p>
      </dgm:t>
    </dgm:pt>
    <dgm:pt modelId="{C16AF4DB-F9DB-4988-BA51-B5486B00C812}" type="sibTrans" cxnId="{AEDCB42C-336D-4541-AB17-4E802CBBDD3C}">
      <dgm:prSet/>
      <dgm:spPr/>
      <dgm:t>
        <a:bodyPr/>
        <a:lstStyle/>
        <a:p>
          <a:endParaRPr lang="en-US"/>
        </a:p>
      </dgm:t>
    </dgm:pt>
    <dgm:pt modelId="{F02D40EF-BF40-4DA5-8732-3AED97CBF986}">
      <dgm:prSet/>
      <dgm:spPr/>
      <dgm:t>
        <a:bodyPr/>
        <a:lstStyle/>
        <a:p>
          <a:pPr>
            <a:lnSpc>
              <a:spcPct val="100000"/>
            </a:lnSpc>
          </a:pPr>
          <a:r>
            <a:rPr lang="en-US" dirty="0">
              <a:latin typeface="Calibri" panose="020F0502020204030204" pitchFamily="34" charset="0"/>
              <a:ea typeface="Calibri" panose="020F0502020204030204" pitchFamily="34" charset="0"/>
              <a:cs typeface="Calibri" panose="020F0502020204030204" pitchFamily="34" charset="0"/>
            </a:rPr>
            <a:t>Project Proposal</a:t>
          </a:r>
        </a:p>
      </dgm:t>
    </dgm:pt>
    <dgm:pt modelId="{90F46FB4-9753-4CE6-9A0D-9729E85C0406}" type="parTrans" cxnId="{127225BA-49FD-4CCE-9FD8-A8A202479B35}">
      <dgm:prSet/>
      <dgm:spPr/>
      <dgm:t>
        <a:bodyPr/>
        <a:lstStyle/>
        <a:p>
          <a:endParaRPr lang="en-US"/>
        </a:p>
      </dgm:t>
    </dgm:pt>
    <dgm:pt modelId="{D9EC24E9-69DD-4DF6-8BEF-D66753721685}" type="sibTrans" cxnId="{127225BA-49FD-4CCE-9FD8-A8A202479B35}">
      <dgm:prSet/>
      <dgm:spPr/>
      <dgm:t>
        <a:bodyPr/>
        <a:lstStyle/>
        <a:p>
          <a:endParaRPr lang="en-US"/>
        </a:p>
      </dgm:t>
    </dgm:pt>
    <dgm:pt modelId="{8879F719-3B22-4EBA-BA2E-442CB2FAAA3B}">
      <dgm:prSet/>
      <dgm:spPr/>
      <dgm:t>
        <a:bodyPr/>
        <a:lstStyle/>
        <a:p>
          <a:pPr>
            <a:lnSpc>
              <a:spcPct val="100000"/>
            </a:lnSpc>
          </a:pPr>
          <a:r>
            <a:rPr lang="en-US" dirty="0">
              <a:latin typeface="Calibri" panose="020F0502020204030204" pitchFamily="34" charset="0"/>
              <a:ea typeface="Calibri" panose="020F0502020204030204" pitchFamily="34" charset="0"/>
              <a:cs typeface="Calibri" panose="020F0502020204030204" pitchFamily="34" charset="0"/>
            </a:rPr>
            <a:t>Analysis Questions</a:t>
          </a:r>
        </a:p>
      </dgm:t>
    </dgm:pt>
    <dgm:pt modelId="{A664B21C-10CE-4266-AE95-CFD6D9DA86F7}" type="parTrans" cxnId="{77060BDE-D163-4211-B846-0FB30C5B821D}">
      <dgm:prSet/>
      <dgm:spPr/>
      <dgm:t>
        <a:bodyPr/>
        <a:lstStyle/>
        <a:p>
          <a:endParaRPr lang="en-US"/>
        </a:p>
      </dgm:t>
    </dgm:pt>
    <dgm:pt modelId="{1836B750-F0ED-47BE-BDE9-D7E7D83EE72B}" type="sibTrans" cxnId="{77060BDE-D163-4211-B846-0FB30C5B821D}">
      <dgm:prSet/>
      <dgm:spPr/>
      <dgm:t>
        <a:bodyPr/>
        <a:lstStyle/>
        <a:p>
          <a:endParaRPr lang="en-US"/>
        </a:p>
      </dgm:t>
    </dgm:pt>
    <dgm:pt modelId="{0C84AF2F-761B-426F-87C8-E5B05D548753}">
      <dgm:prSet/>
      <dgm:spPr/>
      <dgm:t>
        <a:bodyPr/>
        <a:lstStyle/>
        <a:p>
          <a:pPr>
            <a:lnSpc>
              <a:spcPct val="100000"/>
            </a:lnSpc>
          </a:pPr>
          <a:r>
            <a:rPr lang="en-US" dirty="0">
              <a:latin typeface="Calibri" panose="020F0502020204030204" pitchFamily="34" charset="0"/>
              <a:ea typeface="Calibri" panose="020F0502020204030204" pitchFamily="34" charset="0"/>
              <a:cs typeface="Calibri" panose="020F0502020204030204" pitchFamily="34" charset="0"/>
            </a:rPr>
            <a:t>Dataset Description</a:t>
          </a:r>
        </a:p>
      </dgm:t>
    </dgm:pt>
    <dgm:pt modelId="{5A9BE035-B525-4E8E-B691-6B00B92AEC4B}" type="parTrans" cxnId="{6545219F-D7DB-410B-9301-E4490F4B674D}">
      <dgm:prSet/>
      <dgm:spPr/>
      <dgm:t>
        <a:bodyPr/>
        <a:lstStyle/>
        <a:p>
          <a:endParaRPr lang="en-US"/>
        </a:p>
      </dgm:t>
    </dgm:pt>
    <dgm:pt modelId="{2EB5022B-30DE-4B76-9A11-9C882D790ADB}" type="sibTrans" cxnId="{6545219F-D7DB-410B-9301-E4490F4B674D}">
      <dgm:prSet/>
      <dgm:spPr/>
      <dgm:t>
        <a:bodyPr/>
        <a:lstStyle/>
        <a:p>
          <a:endParaRPr lang="en-US"/>
        </a:p>
      </dgm:t>
    </dgm:pt>
    <dgm:pt modelId="{242DB6A9-910B-4A80-B67B-25CAA32A43D3}">
      <dgm:prSet phldr="0"/>
      <dgm:spPr/>
      <dgm:t>
        <a:bodyPr/>
        <a:lstStyle/>
        <a:p>
          <a:pPr>
            <a:lnSpc>
              <a:spcPct val="100000"/>
            </a:lnSpc>
          </a:pPr>
          <a:r>
            <a:rPr lang="en-US" dirty="0">
              <a:latin typeface="Calibri" panose="020F0502020204030204" pitchFamily="34" charset="0"/>
              <a:ea typeface="Calibri" panose="020F0502020204030204" pitchFamily="34" charset="0"/>
              <a:cs typeface="Calibri" panose="020F0502020204030204" pitchFamily="34" charset="0"/>
            </a:rPr>
            <a:t>Exploratory Data Analysis</a:t>
          </a:r>
        </a:p>
      </dgm:t>
    </dgm:pt>
    <dgm:pt modelId="{8D30BA9D-DD54-4ACB-9239-13BCEC280A36}" type="parTrans" cxnId="{5CE3B7C0-3C12-436F-918F-56FAD2C82FC9}">
      <dgm:prSet/>
      <dgm:spPr/>
      <dgm:t>
        <a:bodyPr/>
        <a:lstStyle/>
        <a:p>
          <a:endParaRPr lang="en-IN"/>
        </a:p>
      </dgm:t>
    </dgm:pt>
    <dgm:pt modelId="{88D697BF-C98A-4769-93AC-B60C78338CA4}" type="sibTrans" cxnId="{5CE3B7C0-3C12-436F-918F-56FAD2C82FC9}">
      <dgm:prSet/>
      <dgm:spPr/>
      <dgm:t>
        <a:bodyPr/>
        <a:lstStyle/>
        <a:p>
          <a:endParaRPr lang="en-IN"/>
        </a:p>
      </dgm:t>
    </dgm:pt>
    <dgm:pt modelId="{13849822-74BA-4522-A365-A818070D56FA}">
      <dgm:prSet phldr="0"/>
      <dgm:spPr/>
      <dgm:t>
        <a:bodyPr/>
        <a:lstStyle/>
        <a:p>
          <a:pPr>
            <a:lnSpc>
              <a:spcPct val="100000"/>
            </a:lnSpc>
          </a:pPr>
          <a:r>
            <a:rPr lang="en-US" dirty="0">
              <a:latin typeface="Calibri" panose="020F0502020204030204" pitchFamily="34" charset="0"/>
              <a:ea typeface="Calibri" panose="020F0502020204030204" pitchFamily="34" charset="0"/>
              <a:cs typeface="Calibri" panose="020F0502020204030204" pitchFamily="34" charset="0"/>
            </a:rPr>
            <a:t>Data Cleaning, Transformation and Visualization</a:t>
          </a:r>
        </a:p>
      </dgm:t>
    </dgm:pt>
    <dgm:pt modelId="{21A0961F-F6E6-457D-A901-BA4C89D76380}" type="parTrans" cxnId="{D17A2297-9341-4A05-B81C-9129AA0A73F4}">
      <dgm:prSet/>
      <dgm:spPr/>
      <dgm:t>
        <a:bodyPr/>
        <a:lstStyle/>
        <a:p>
          <a:endParaRPr lang="en-IN"/>
        </a:p>
      </dgm:t>
    </dgm:pt>
    <dgm:pt modelId="{318B7A5E-FC38-4FF5-9D5D-3001669D7EEF}" type="sibTrans" cxnId="{D17A2297-9341-4A05-B81C-9129AA0A73F4}">
      <dgm:prSet/>
      <dgm:spPr/>
      <dgm:t>
        <a:bodyPr/>
        <a:lstStyle/>
        <a:p>
          <a:endParaRPr lang="en-IN"/>
        </a:p>
      </dgm:t>
    </dgm:pt>
    <dgm:pt modelId="{EC47DF88-2780-4A26-85C6-45AB60A9EFD9}">
      <dgm:prSet phldr="0"/>
      <dgm:spPr/>
      <dgm:t>
        <a:bodyPr/>
        <a:lstStyle/>
        <a:p>
          <a:pPr>
            <a:lnSpc>
              <a:spcPct val="100000"/>
            </a:lnSpc>
          </a:pPr>
          <a:r>
            <a:rPr lang="en-US">
              <a:latin typeface="Calibri" panose="020F0502020204030204" pitchFamily="34" charset="0"/>
              <a:ea typeface="Calibri" panose="020F0502020204030204" pitchFamily="34" charset="0"/>
              <a:cs typeface="Calibri" panose="020F0502020204030204" pitchFamily="34" charset="0"/>
            </a:rPr>
            <a:t>Data Analysis</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41293201-6C0E-4E38-A777-7A00F4147F94}" type="parTrans" cxnId="{52C75A2F-27D8-471E-8FAC-0ED2325AE908}">
      <dgm:prSet/>
      <dgm:spPr/>
      <dgm:t>
        <a:bodyPr/>
        <a:lstStyle/>
        <a:p>
          <a:endParaRPr lang="en-IN"/>
        </a:p>
      </dgm:t>
    </dgm:pt>
    <dgm:pt modelId="{93E41782-F93D-47D0-9C36-3E6820711822}" type="sibTrans" cxnId="{52C75A2F-27D8-471E-8FAC-0ED2325AE908}">
      <dgm:prSet/>
      <dgm:spPr/>
      <dgm:t>
        <a:bodyPr/>
        <a:lstStyle/>
        <a:p>
          <a:endParaRPr lang="en-IN"/>
        </a:p>
      </dgm:t>
    </dgm:pt>
    <dgm:pt modelId="{40EE42D6-6DA4-470B-A6A8-E5FE5CDD3E87}">
      <dgm:prSet phldr="0"/>
      <dgm:spPr/>
      <dgm:t>
        <a:bodyPr/>
        <a:lstStyle/>
        <a:p>
          <a:pPr>
            <a:lnSpc>
              <a:spcPct val="100000"/>
            </a:lnSpc>
          </a:pPr>
          <a:r>
            <a:rPr lang="en-US" dirty="0">
              <a:latin typeface="Calibri" panose="020F0502020204030204" pitchFamily="34" charset="0"/>
              <a:ea typeface="Calibri" panose="020F0502020204030204" pitchFamily="34" charset="0"/>
              <a:cs typeface="Calibri" panose="020F0502020204030204" pitchFamily="34" charset="0"/>
            </a:rPr>
            <a:t>Conclusion</a:t>
          </a:r>
        </a:p>
      </dgm:t>
    </dgm:pt>
    <dgm:pt modelId="{B83A43DF-9D9B-470C-BDCD-14375C59C28B}" type="parTrans" cxnId="{B8B0DECB-C862-4563-9668-71E64A55D2A2}">
      <dgm:prSet/>
      <dgm:spPr/>
      <dgm:t>
        <a:bodyPr/>
        <a:lstStyle/>
        <a:p>
          <a:endParaRPr lang="en-IN"/>
        </a:p>
      </dgm:t>
    </dgm:pt>
    <dgm:pt modelId="{52EDFE06-7C1A-4CAF-A672-ABC7C96112E9}" type="sibTrans" cxnId="{B8B0DECB-C862-4563-9668-71E64A55D2A2}">
      <dgm:prSet/>
      <dgm:spPr/>
      <dgm:t>
        <a:bodyPr/>
        <a:lstStyle/>
        <a:p>
          <a:endParaRPr lang="en-IN"/>
        </a:p>
      </dgm:t>
    </dgm:pt>
    <dgm:pt modelId="{590C92A6-CF9A-4282-98D0-4969DDC88448}">
      <dgm:prSet phldr="0"/>
      <dgm:spPr/>
      <dgm:t>
        <a:bodyPr/>
        <a:lstStyle/>
        <a:p>
          <a:pPr>
            <a:lnSpc>
              <a:spcPct val="100000"/>
            </a:lnSpc>
          </a:pPr>
          <a:r>
            <a:rPr lang="en-US" dirty="0">
              <a:latin typeface="Calibri" panose="020F0502020204030204" pitchFamily="34" charset="0"/>
              <a:ea typeface="Calibri" panose="020F0502020204030204" pitchFamily="34" charset="0"/>
              <a:cs typeface="Calibri" panose="020F0502020204030204" pitchFamily="34" charset="0"/>
            </a:rPr>
            <a:t>Recommendations</a:t>
          </a:r>
        </a:p>
      </dgm:t>
    </dgm:pt>
    <dgm:pt modelId="{ABC58BDC-7BF4-485A-BE23-FC1FDA4AB0A0}" type="parTrans" cxnId="{A53E3786-C30B-47CA-9BC0-231CABC499FD}">
      <dgm:prSet/>
      <dgm:spPr/>
      <dgm:t>
        <a:bodyPr/>
        <a:lstStyle/>
        <a:p>
          <a:endParaRPr lang="en-IN"/>
        </a:p>
      </dgm:t>
    </dgm:pt>
    <dgm:pt modelId="{A45F4914-D050-4690-A10F-00B2412457EF}" type="sibTrans" cxnId="{A53E3786-C30B-47CA-9BC0-231CABC499FD}">
      <dgm:prSet/>
      <dgm:spPr/>
      <dgm:t>
        <a:bodyPr/>
        <a:lstStyle/>
        <a:p>
          <a:endParaRPr lang="en-IN"/>
        </a:p>
      </dgm:t>
    </dgm:pt>
    <dgm:pt modelId="{815A7452-0817-40D1-A1E3-0129E2BC552A}" type="pres">
      <dgm:prSet presAssocID="{4A96AB54-3490-4208-A88E-B54D0E11078C}" presName="root" presStyleCnt="0">
        <dgm:presLayoutVars>
          <dgm:dir/>
          <dgm:resizeHandles val="exact"/>
        </dgm:presLayoutVars>
      </dgm:prSet>
      <dgm:spPr/>
    </dgm:pt>
    <dgm:pt modelId="{20B31B09-E9C7-41B6-8303-25F0B0924F45}" type="pres">
      <dgm:prSet presAssocID="{05F5CEE6-6414-4758-87AF-ECC41DA3062F}" presName="compNode" presStyleCnt="0"/>
      <dgm:spPr/>
    </dgm:pt>
    <dgm:pt modelId="{BA27F265-E998-4A43-BD90-FFCB50572891}" type="pres">
      <dgm:prSet presAssocID="{05F5CEE6-6414-4758-87AF-ECC41DA3062F}" presName="bgRect" presStyleLbl="bgShp" presStyleIdx="0" presStyleCnt="10"/>
      <dgm:spPr/>
    </dgm:pt>
    <dgm:pt modelId="{016C39BD-8F68-4245-BB51-25E4BDF4D1BA}" type="pres">
      <dgm:prSet presAssocID="{05F5CEE6-6414-4758-87AF-ECC41DA3062F}" presName="iconRect" presStyleLbl="node1" presStyleIdx="0" presStyleCnt="1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ghtbulb"/>
        </a:ext>
      </dgm:extLst>
    </dgm:pt>
    <dgm:pt modelId="{C6202C12-CEB6-4C04-9D1F-9685A9858D21}" type="pres">
      <dgm:prSet presAssocID="{05F5CEE6-6414-4758-87AF-ECC41DA3062F}" presName="spaceRect" presStyleCnt="0"/>
      <dgm:spPr/>
    </dgm:pt>
    <dgm:pt modelId="{830A790B-DA43-4780-AEBD-F9AB333F08D6}" type="pres">
      <dgm:prSet presAssocID="{05F5CEE6-6414-4758-87AF-ECC41DA3062F}" presName="parTx" presStyleLbl="revTx" presStyleIdx="0" presStyleCnt="10">
        <dgm:presLayoutVars>
          <dgm:chMax val="0"/>
          <dgm:chPref val="0"/>
        </dgm:presLayoutVars>
      </dgm:prSet>
      <dgm:spPr/>
    </dgm:pt>
    <dgm:pt modelId="{89432D04-8108-46D8-9B49-436054002170}" type="pres">
      <dgm:prSet presAssocID="{C6992F4F-AB3A-4A9B-B97E-699B2713940C}" presName="sibTrans" presStyleCnt="0"/>
      <dgm:spPr/>
    </dgm:pt>
    <dgm:pt modelId="{6195DDE8-E800-488D-A29C-98AD30B797DF}" type="pres">
      <dgm:prSet presAssocID="{B80D158D-6573-460B-AAF3-0C096B9C7924}" presName="compNode" presStyleCnt="0"/>
      <dgm:spPr/>
    </dgm:pt>
    <dgm:pt modelId="{D8D6C24F-A46C-42CC-877D-AA232DA3EC72}" type="pres">
      <dgm:prSet presAssocID="{B80D158D-6573-460B-AAF3-0C096B9C7924}" presName="bgRect" presStyleLbl="bgShp" presStyleIdx="1" presStyleCnt="10"/>
      <dgm:spPr/>
    </dgm:pt>
    <dgm:pt modelId="{9FC0A79D-32D0-41F7-9FB0-52387D802B77}" type="pres">
      <dgm:prSet presAssocID="{B80D158D-6573-460B-AAF3-0C096B9C7924}" presName="iconRect" presStyleLbl="node1" presStyleIdx="1" presStyleCnt="1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78A9E1AC-66AF-4F2D-B0BD-308FAAF3FD01}" type="pres">
      <dgm:prSet presAssocID="{B80D158D-6573-460B-AAF3-0C096B9C7924}" presName="spaceRect" presStyleCnt="0"/>
      <dgm:spPr/>
    </dgm:pt>
    <dgm:pt modelId="{B1573F2C-4C5B-4AB9-8098-F42A6930992E}" type="pres">
      <dgm:prSet presAssocID="{B80D158D-6573-460B-AAF3-0C096B9C7924}" presName="parTx" presStyleLbl="revTx" presStyleIdx="1" presStyleCnt="10">
        <dgm:presLayoutVars>
          <dgm:chMax val="0"/>
          <dgm:chPref val="0"/>
        </dgm:presLayoutVars>
      </dgm:prSet>
      <dgm:spPr/>
    </dgm:pt>
    <dgm:pt modelId="{1A4E8813-FBC3-45A6-9A33-AC35BAB1E23C}" type="pres">
      <dgm:prSet presAssocID="{C16AF4DB-F9DB-4988-BA51-B5486B00C812}" presName="sibTrans" presStyleCnt="0"/>
      <dgm:spPr/>
    </dgm:pt>
    <dgm:pt modelId="{756314BD-994C-4F25-9A38-AE8C68304A58}" type="pres">
      <dgm:prSet presAssocID="{F02D40EF-BF40-4DA5-8732-3AED97CBF986}" presName="compNode" presStyleCnt="0"/>
      <dgm:spPr/>
    </dgm:pt>
    <dgm:pt modelId="{9FC0824F-BEB6-4BC9-B09B-184808B60DBF}" type="pres">
      <dgm:prSet presAssocID="{F02D40EF-BF40-4DA5-8732-3AED97CBF986}" presName="bgRect" presStyleLbl="bgShp" presStyleIdx="2" presStyleCnt="10"/>
      <dgm:spPr/>
    </dgm:pt>
    <dgm:pt modelId="{578E9CA7-4AE8-4847-9052-40B0B84FCB3C}" type="pres">
      <dgm:prSet presAssocID="{F02D40EF-BF40-4DA5-8732-3AED97CBF986}" presName="iconRect" presStyleLbl="node1" presStyleIdx="2" presStyleCnt="1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eeting"/>
        </a:ext>
      </dgm:extLst>
    </dgm:pt>
    <dgm:pt modelId="{F102E3A9-5917-4CA6-8B6E-68CC98CAD37E}" type="pres">
      <dgm:prSet presAssocID="{F02D40EF-BF40-4DA5-8732-3AED97CBF986}" presName="spaceRect" presStyleCnt="0"/>
      <dgm:spPr/>
    </dgm:pt>
    <dgm:pt modelId="{E71CA267-4C47-49C8-87F6-106F41D446FA}" type="pres">
      <dgm:prSet presAssocID="{F02D40EF-BF40-4DA5-8732-3AED97CBF986}" presName="parTx" presStyleLbl="revTx" presStyleIdx="2" presStyleCnt="10">
        <dgm:presLayoutVars>
          <dgm:chMax val="0"/>
          <dgm:chPref val="0"/>
        </dgm:presLayoutVars>
      </dgm:prSet>
      <dgm:spPr/>
    </dgm:pt>
    <dgm:pt modelId="{8C7E2DCE-A2F1-4EB8-95FB-B521BE0423FC}" type="pres">
      <dgm:prSet presAssocID="{D9EC24E9-69DD-4DF6-8BEF-D66753721685}" presName="sibTrans" presStyleCnt="0"/>
      <dgm:spPr/>
    </dgm:pt>
    <dgm:pt modelId="{84ED265D-66C9-4239-A541-E061CD1957CB}" type="pres">
      <dgm:prSet presAssocID="{8879F719-3B22-4EBA-BA2E-442CB2FAAA3B}" presName="compNode" presStyleCnt="0"/>
      <dgm:spPr/>
    </dgm:pt>
    <dgm:pt modelId="{7E4B21AA-067B-4A8D-A3A7-937EA810F4C2}" type="pres">
      <dgm:prSet presAssocID="{8879F719-3B22-4EBA-BA2E-442CB2FAAA3B}" presName="bgRect" presStyleLbl="bgShp" presStyleIdx="3" presStyleCnt="10"/>
      <dgm:spPr/>
    </dgm:pt>
    <dgm:pt modelId="{3C2EE64B-3E44-42A0-855E-7D55F701C4A8}" type="pres">
      <dgm:prSet presAssocID="{8879F719-3B22-4EBA-BA2E-442CB2FAAA3B}" presName="iconRect" presStyleLbl="node1" presStyleIdx="3" presStyleCnt="10"/>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lp"/>
        </a:ext>
      </dgm:extLst>
    </dgm:pt>
    <dgm:pt modelId="{3CF3C4A0-0A20-430F-B361-BC9DA6C137BF}" type="pres">
      <dgm:prSet presAssocID="{8879F719-3B22-4EBA-BA2E-442CB2FAAA3B}" presName="spaceRect" presStyleCnt="0"/>
      <dgm:spPr/>
    </dgm:pt>
    <dgm:pt modelId="{8DC41B7D-9DA1-4B68-9E54-8F98FD9AE92F}" type="pres">
      <dgm:prSet presAssocID="{8879F719-3B22-4EBA-BA2E-442CB2FAAA3B}" presName="parTx" presStyleLbl="revTx" presStyleIdx="3" presStyleCnt="10">
        <dgm:presLayoutVars>
          <dgm:chMax val="0"/>
          <dgm:chPref val="0"/>
        </dgm:presLayoutVars>
      </dgm:prSet>
      <dgm:spPr/>
    </dgm:pt>
    <dgm:pt modelId="{F2FB31F2-59EF-4D15-A284-6B90280167C4}" type="pres">
      <dgm:prSet presAssocID="{1836B750-F0ED-47BE-BDE9-D7E7D83EE72B}" presName="sibTrans" presStyleCnt="0"/>
      <dgm:spPr/>
    </dgm:pt>
    <dgm:pt modelId="{772DFF5A-38EF-4F89-851C-43C7558208C7}" type="pres">
      <dgm:prSet presAssocID="{0C84AF2F-761B-426F-87C8-E5B05D548753}" presName="compNode" presStyleCnt="0"/>
      <dgm:spPr/>
    </dgm:pt>
    <dgm:pt modelId="{36EDDB2E-6031-43CF-B8C0-29A5B434A66B}" type="pres">
      <dgm:prSet presAssocID="{0C84AF2F-761B-426F-87C8-E5B05D548753}" presName="bgRect" presStyleLbl="bgShp" presStyleIdx="4" presStyleCnt="10"/>
      <dgm:spPr/>
    </dgm:pt>
    <dgm:pt modelId="{CCBF3FFE-8A80-473B-B55F-728662D3F361}" type="pres">
      <dgm:prSet presAssocID="{0C84AF2F-761B-426F-87C8-E5B05D548753}" presName="iconRect" presStyleLbl="node1" presStyleIdx="4" presStyleCnt="10"/>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atabase"/>
        </a:ext>
      </dgm:extLst>
    </dgm:pt>
    <dgm:pt modelId="{9C99F5B6-BABE-40C5-86F0-EB94E8216070}" type="pres">
      <dgm:prSet presAssocID="{0C84AF2F-761B-426F-87C8-E5B05D548753}" presName="spaceRect" presStyleCnt="0"/>
      <dgm:spPr/>
    </dgm:pt>
    <dgm:pt modelId="{CDCE6686-6553-4810-9EFD-3336F3AFB41B}" type="pres">
      <dgm:prSet presAssocID="{0C84AF2F-761B-426F-87C8-E5B05D548753}" presName="parTx" presStyleLbl="revTx" presStyleIdx="4" presStyleCnt="10">
        <dgm:presLayoutVars>
          <dgm:chMax val="0"/>
          <dgm:chPref val="0"/>
        </dgm:presLayoutVars>
      </dgm:prSet>
      <dgm:spPr/>
    </dgm:pt>
    <dgm:pt modelId="{90586927-6140-4348-8202-46F82ED09645}" type="pres">
      <dgm:prSet presAssocID="{2EB5022B-30DE-4B76-9A11-9C882D790ADB}" presName="sibTrans" presStyleCnt="0"/>
      <dgm:spPr/>
    </dgm:pt>
    <dgm:pt modelId="{63CAE503-E7B5-4A96-A6DB-83F18E261F19}" type="pres">
      <dgm:prSet presAssocID="{242DB6A9-910B-4A80-B67B-25CAA32A43D3}" presName="compNode" presStyleCnt="0"/>
      <dgm:spPr/>
    </dgm:pt>
    <dgm:pt modelId="{EAAA9CE4-3E6D-42DF-8CF4-602EBF071454}" type="pres">
      <dgm:prSet presAssocID="{242DB6A9-910B-4A80-B67B-25CAA32A43D3}" presName="bgRect" presStyleLbl="bgShp" presStyleIdx="5" presStyleCnt="10"/>
      <dgm:spPr/>
    </dgm:pt>
    <dgm:pt modelId="{30520CEB-ED88-4BF9-9E75-06D8C9BD629E}" type="pres">
      <dgm:prSet presAssocID="{242DB6A9-910B-4A80-B67B-25CAA32A43D3}" presName="iconRect" presStyleLbl="node1" presStyleIdx="5" presStyleCnt="10"/>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Research with solid fill"/>
        </a:ext>
      </dgm:extLst>
    </dgm:pt>
    <dgm:pt modelId="{E3723645-FF83-4ADB-9ADE-35F6D445A36B}" type="pres">
      <dgm:prSet presAssocID="{242DB6A9-910B-4A80-B67B-25CAA32A43D3}" presName="spaceRect" presStyleCnt="0"/>
      <dgm:spPr/>
    </dgm:pt>
    <dgm:pt modelId="{84977F4C-2C7E-4B88-B33A-5A63C315197B}" type="pres">
      <dgm:prSet presAssocID="{242DB6A9-910B-4A80-B67B-25CAA32A43D3}" presName="parTx" presStyleLbl="revTx" presStyleIdx="5" presStyleCnt="10">
        <dgm:presLayoutVars>
          <dgm:chMax val="0"/>
          <dgm:chPref val="0"/>
        </dgm:presLayoutVars>
      </dgm:prSet>
      <dgm:spPr/>
    </dgm:pt>
    <dgm:pt modelId="{105C6543-2CA8-47A1-AA2C-D9F4CC3D6E6F}" type="pres">
      <dgm:prSet presAssocID="{88D697BF-C98A-4769-93AC-B60C78338CA4}" presName="sibTrans" presStyleCnt="0"/>
      <dgm:spPr/>
    </dgm:pt>
    <dgm:pt modelId="{66B877CC-2975-43FD-967F-42C0CA2324AA}" type="pres">
      <dgm:prSet presAssocID="{13849822-74BA-4522-A365-A818070D56FA}" presName="compNode" presStyleCnt="0"/>
      <dgm:spPr/>
    </dgm:pt>
    <dgm:pt modelId="{5E9F3936-FCD3-4175-AFFA-A5B30DF9968C}" type="pres">
      <dgm:prSet presAssocID="{13849822-74BA-4522-A365-A818070D56FA}" presName="bgRect" presStyleLbl="bgShp" presStyleIdx="6" presStyleCnt="10"/>
      <dgm:spPr/>
    </dgm:pt>
    <dgm:pt modelId="{9163DCDE-F3CB-4FB3-AAE1-1F26DA9F193A}" type="pres">
      <dgm:prSet presAssocID="{13849822-74BA-4522-A365-A818070D56FA}" presName="iconRect" presStyleLbl="node1" presStyleIdx="6" presStyleCnt="10"/>
      <dgm:spPr>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dgm:spPr>
      <dgm:extLst>
        <a:ext uri="{E40237B7-FDA0-4F09-8148-C483321AD2D9}">
          <dgm14:cNvPr xmlns:dgm14="http://schemas.microsoft.com/office/drawing/2010/diagram" id="0" name="" descr="Checklist with solid fill"/>
        </a:ext>
      </dgm:extLst>
    </dgm:pt>
    <dgm:pt modelId="{F2E33AC9-3B95-4947-9454-AC6D8A1B3D0F}" type="pres">
      <dgm:prSet presAssocID="{13849822-74BA-4522-A365-A818070D56FA}" presName="spaceRect" presStyleCnt="0"/>
      <dgm:spPr/>
    </dgm:pt>
    <dgm:pt modelId="{2F04A7B5-38F2-4C32-BA52-32055C68E043}" type="pres">
      <dgm:prSet presAssocID="{13849822-74BA-4522-A365-A818070D56FA}" presName="parTx" presStyleLbl="revTx" presStyleIdx="6" presStyleCnt="10">
        <dgm:presLayoutVars>
          <dgm:chMax val="0"/>
          <dgm:chPref val="0"/>
        </dgm:presLayoutVars>
      </dgm:prSet>
      <dgm:spPr/>
    </dgm:pt>
    <dgm:pt modelId="{64BA5CBE-63AE-4857-9E90-23298C924B93}" type="pres">
      <dgm:prSet presAssocID="{318B7A5E-FC38-4FF5-9D5D-3001669D7EEF}" presName="sibTrans" presStyleCnt="0"/>
      <dgm:spPr/>
    </dgm:pt>
    <dgm:pt modelId="{1600FB82-60BB-4D82-909C-651C71A428CF}" type="pres">
      <dgm:prSet presAssocID="{EC47DF88-2780-4A26-85C6-45AB60A9EFD9}" presName="compNode" presStyleCnt="0"/>
      <dgm:spPr/>
    </dgm:pt>
    <dgm:pt modelId="{58DB2268-42E9-4C7A-A86C-EABAF7F2B60E}" type="pres">
      <dgm:prSet presAssocID="{EC47DF88-2780-4A26-85C6-45AB60A9EFD9}" presName="bgRect" presStyleLbl="bgShp" presStyleIdx="7" presStyleCnt="10"/>
      <dgm:spPr/>
    </dgm:pt>
    <dgm:pt modelId="{B269B8B2-89D6-4E6A-AAAE-A1FA32CD6995}" type="pres">
      <dgm:prSet presAssocID="{EC47DF88-2780-4A26-85C6-45AB60A9EFD9}" presName="iconRect" presStyleLbl="node1" presStyleIdx="7" presStyleCnt="10"/>
      <dgm:spPr>
        <a:blipFill>
          <a:blip xmlns:r="http://schemas.openxmlformats.org/officeDocument/2006/relationships" r:embed="rId15">
            <a:extLst>
              <a:ext uri="{96DAC541-7B7A-43D3-8B79-37D633B846F1}">
                <asvg:svgBlip xmlns:asvg="http://schemas.microsoft.com/office/drawing/2016/SVG/main" r:embed="rId16"/>
              </a:ext>
            </a:extLst>
          </a:blip>
          <a:srcRect/>
          <a:stretch>
            <a:fillRect/>
          </a:stretch>
        </a:blipFill>
      </dgm:spPr>
      <dgm:extLst>
        <a:ext uri="{E40237B7-FDA0-4F09-8148-C483321AD2D9}">
          <dgm14:cNvPr xmlns:dgm14="http://schemas.microsoft.com/office/drawing/2010/diagram" id="0" name="" descr="Bar chart with solid fill"/>
        </a:ext>
      </dgm:extLst>
    </dgm:pt>
    <dgm:pt modelId="{EA7DECEA-A839-4D60-AE4D-545C8347BCCF}" type="pres">
      <dgm:prSet presAssocID="{EC47DF88-2780-4A26-85C6-45AB60A9EFD9}" presName="spaceRect" presStyleCnt="0"/>
      <dgm:spPr/>
    </dgm:pt>
    <dgm:pt modelId="{4DB7A68C-6AC4-4303-8215-35A0B2EE3184}" type="pres">
      <dgm:prSet presAssocID="{EC47DF88-2780-4A26-85C6-45AB60A9EFD9}" presName="parTx" presStyleLbl="revTx" presStyleIdx="7" presStyleCnt="10">
        <dgm:presLayoutVars>
          <dgm:chMax val="0"/>
          <dgm:chPref val="0"/>
        </dgm:presLayoutVars>
      </dgm:prSet>
      <dgm:spPr/>
    </dgm:pt>
    <dgm:pt modelId="{28DB15B8-CCAE-4B5C-AA4D-6B972D87161F}" type="pres">
      <dgm:prSet presAssocID="{93E41782-F93D-47D0-9C36-3E6820711822}" presName="sibTrans" presStyleCnt="0"/>
      <dgm:spPr/>
    </dgm:pt>
    <dgm:pt modelId="{F5A40B6E-0E09-4D74-9E87-20438CB4D5BD}" type="pres">
      <dgm:prSet presAssocID="{40EE42D6-6DA4-470B-A6A8-E5FE5CDD3E87}" presName="compNode" presStyleCnt="0"/>
      <dgm:spPr/>
    </dgm:pt>
    <dgm:pt modelId="{99F63245-5A7F-4A73-9C43-77DE5E4CF916}" type="pres">
      <dgm:prSet presAssocID="{40EE42D6-6DA4-470B-A6A8-E5FE5CDD3E87}" presName="bgRect" presStyleLbl="bgShp" presStyleIdx="8" presStyleCnt="10"/>
      <dgm:spPr/>
    </dgm:pt>
    <dgm:pt modelId="{6F3B57DC-0141-48E4-B5D5-A100443032ED}" type="pres">
      <dgm:prSet presAssocID="{40EE42D6-6DA4-470B-A6A8-E5FE5CDD3E87}" presName="iconRect" presStyleLbl="node1" presStyleIdx="8" presStyleCnt="10"/>
      <dgm:spPr>
        <a:blipFill>
          <a:blip xmlns:r="http://schemas.openxmlformats.org/officeDocument/2006/relationships" r:embed="rId17">
            <a:extLst>
              <a:ext uri="{96DAC541-7B7A-43D3-8B79-37D633B846F1}">
                <asvg:svgBlip xmlns:asvg="http://schemas.microsoft.com/office/drawing/2016/SVG/main" r:embed="rId18"/>
              </a:ext>
            </a:extLst>
          </a:blip>
          <a:srcRect/>
          <a:stretch>
            <a:fillRect/>
          </a:stretch>
        </a:blipFill>
      </dgm:spPr>
      <dgm:extLst>
        <a:ext uri="{E40237B7-FDA0-4F09-8148-C483321AD2D9}">
          <dgm14:cNvPr xmlns:dgm14="http://schemas.microsoft.com/office/drawing/2010/diagram" id="0" name="" descr="Clipboard with solid fill"/>
        </a:ext>
      </dgm:extLst>
    </dgm:pt>
    <dgm:pt modelId="{02C14160-0889-431D-ABA3-583E8A60FEF9}" type="pres">
      <dgm:prSet presAssocID="{40EE42D6-6DA4-470B-A6A8-E5FE5CDD3E87}" presName="spaceRect" presStyleCnt="0"/>
      <dgm:spPr/>
    </dgm:pt>
    <dgm:pt modelId="{DD28692E-31BF-4312-9701-8BAAC10E5F9F}" type="pres">
      <dgm:prSet presAssocID="{40EE42D6-6DA4-470B-A6A8-E5FE5CDD3E87}" presName="parTx" presStyleLbl="revTx" presStyleIdx="8" presStyleCnt="10">
        <dgm:presLayoutVars>
          <dgm:chMax val="0"/>
          <dgm:chPref val="0"/>
        </dgm:presLayoutVars>
      </dgm:prSet>
      <dgm:spPr/>
    </dgm:pt>
    <dgm:pt modelId="{B2118F24-F5E0-412D-9264-7E465A016E7D}" type="pres">
      <dgm:prSet presAssocID="{52EDFE06-7C1A-4CAF-A672-ABC7C96112E9}" presName="sibTrans" presStyleCnt="0"/>
      <dgm:spPr/>
    </dgm:pt>
    <dgm:pt modelId="{1E114E9D-A732-4C52-9018-30666746B74C}" type="pres">
      <dgm:prSet presAssocID="{590C92A6-CF9A-4282-98D0-4969DDC88448}" presName="compNode" presStyleCnt="0"/>
      <dgm:spPr/>
    </dgm:pt>
    <dgm:pt modelId="{28FF3C5A-4D94-45F7-9335-2FDFD740087E}" type="pres">
      <dgm:prSet presAssocID="{590C92A6-CF9A-4282-98D0-4969DDC88448}" presName="bgRect" presStyleLbl="bgShp" presStyleIdx="9" presStyleCnt="10"/>
      <dgm:spPr/>
    </dgm:pt>
    <dgm:pt modelId="{14E16BDF-9302-4200-8FAC-BBB5BBA07770}" type="pres">
      <dgm:prSet presAssocID="{590C92A6-CF9A-4282-98D0-4969DDC88448}" presName="iconRect" presStyleLbl="node1" presStyleIdx="9" presStyleCnt="10"/>
      <dgm:spPr>
        <a:blipFill>
          <a:blip xmlns:r="http://schemas.openxmlformats.org/officeDocument/2006/relationships"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a:fillRect/>
          </a:stretch>
        </a:blipFill>
      </dgm:spPr>
      <dgm:extLst>
        <a:ext uri="{E40237B7-FDA0-4F09-8148-C483321AD2D9}">
          <dgm14:cNvPr xmlns:dgm14="http://schemas.microsoft.com/office/drawing/2010/diagram" id="0" name="" descr="Document with solid fill"/>
        </a:ext>
      </dgm:extLst>
    </dgm:pt>
    <dgm:pt modelId="{5806A0C0-AA02-4361-B03C-E36CF1C0BE93}" type="pres">
      <dgm:prSet presAssocID="{590C92A6-CF9A-4282-98D0-4969DDC88448}" presName="spaceRect" presStyleCnt="0"/>
      <dgm:spPr/>
    </dgm:pt>
    <dgm:pt modelId="{660B9073-4F05-4669-B434-5A013FA01228}" type="pres">
      <dgm:prSet presAssocID="{590C92A6-CF9A-4282-98D0-4969DDC88448}" presName="parTx" presStyleLbl="revTx" presStyleIdx="9" presStyleCnt="10">
        <dgm:presLayoutVars>
          <dgm:chMax val="0"/>
          <dgm:chPref val="0"/>
        </dgm:presLayoutVars>
      </dgm:prSet>
      <dgm:spPr/>
    </dgm:pt>
  </dgm:ptLst>
  <dgm:cxnLst>
    <dgm:cxn modelId="{475A1316-54C4-4692-8B2C-9D997D8E932A}" type="presOf" srcId="{13849822-74BA-4522-A365-A818070D56FA}" destId="{2F04A7B5-38F2-4C32-BA52-32055C68E043}" srcOrd="0" destOrd="0" presId="urn:microsoft.com/office/officeart/2018/2/layout/IconVerticalSolidList"/>
    <dgm:cxn modelId="{AEDCB42C-336D-4541-AB17-4E802CBBDD3C}" srcId="{4A96AB54-3490-4208-A88E-B54D0E11078C}" destId="{B80D158D-6573-460B-AAF3-0C096B9C7924}" srcOrd="1" destOrd="0" parTransId="{26F916CB-84EC-4DBC-BC72-495F1BCC7797}" sibTransId="{C16AF4DB-F9DB-4988-BA51-B5486B00C812}"/>
    <dgm:cxn modelId="{52C75A2F-27D8-471E-8FAC-0ED2325AE908}" srcId="{4A96AB54-3490-4208-A88E-B54D0E11078C}" destId="{EC47DF88-2780-4A26-85C6-45AB60A9EFD9}" srcOrd="7" destOrd="0" parTransId="{41293201-6C0E-4E38-A777-7A00F4147F94}" sibTransId="{93E41782-F93D-47D0-9C36-3E6820711822}"/>
    <dgm:cxn modelId="{E5EF543D-92C1-4C99-81A0-05ED508099CB}" type="presOf" srcId="{B80D158D-6573-460B-AAF3-0C096B9C7924}" destId="{B1573F2C-4C5B-4AB9-8098-F42A6930992E}" srcOrd="0" destOrd="0" presId="urn:microsoft.com/office/officeart/2018/2/layout/IconVerticalSolidList"/>
    <dgm:cxn modelId="{54293D41-5EBE-4877-B012-7911C70B478C}" type="presOf" srcId="{EC47DF88-2780-4A26-85C6-45AB60A9EFD9}" destId="{4DB7A68C-6AC4-4303-8215-35A0B2EE3184}" srcOrd="0" destOrd="0" presId="urn:microsoft.com/office/officeart/2018/2/layout/IconVerticalSolidList"/>
    <dgm:cxn modelId="{48D7A965-92E0-423E-8980-739105AAE130}" type="presOf" srcId="{4A96AB54-3490-4208-A88E-B54D0E11078C}" destId="{815A7452-0817-40D1-A1E3-0129E2BC552A}" srcOrd="0" destOrd="0" presId="urn:microsoft.com/office/officeart/2018/2/layout/IconVerticalSolidList"/>
    <dgm:cxn modelId="{F398E445-8E06-46E5-9BB7-0B2AAEEFB5D5}" type="presOf" srcId="{590C92A6-CF9A-4282-98D0-4969DDC88448}" destId="{660B9073-4F05-4669-B434-5A013FA01228}" srcOrd="0" destOrd="0" presId="urn:microsoft.com/office/officeart/2018/2/layout/IconVerticalSolidList"/>
    <dgm:cxn modelId="{AC3B964E-7415-459A-8C8A-3DC60662D799}" type="presOf" srcId="{0C84AF2F-761B-426F-87C8-E5B05D548753}" destId="{CDCE6686-6553-4810-9EFD-3336F3AFB41B}" srcOrd="0" destOrd="0" presId="urn:microsoft.com/office/officeart/2018/2/layout/IconVerticalSolidList"/>
    <dgm:cxn modelId="{F5F7F54F-5E2B-4920-8B86-33740E829769}" type="presOf" srcId="{05F5CEE6-6414-4758-87AF-ECC41DA3062F}" destId="{830A790B-DA43-4780-AEBD-F9AB333F08D6}" srcOrd="0" destOrd="0" presId="urn:microsoft.com/office/officeart/2018/2/layout/IconVerticalSolidList"/>
    <dgm:cxn modelId="{D68A7B74-9839-45B4-A221-4F2DAA1FDE1E}" type="presOf" srcId="{242DB6A9-910B-4A80-B67B-25CAA32A43D3}" destId="{84977F4C-2C7E-4B88-B33A-5A63C315197B}" srcOrd="0" destOrd="0" presId="urn:microsoft.com/office/officeart/2018/2/layout/IconVerticalSolidList"/>
    <dgm:cxn modelId="{A53E3786-C30B-47CA-9BC0-231CABC499FD}" srcId="{4A96AB54-3490-4208-A88E-B54D0E11078C}" destId="{590C92A6-CF9A-4282-98D0-4969DDC88448}" srcOrd="9" destOrd="0" parTransId="{ABC58BDC-7BF4-485A-BE23-FC1FDA4AB0A0}" sibTransId="{A45F4914-D050-4690-A10F-00B2412457EF}"/>
    <dgm:cxn modelId="{D8D7788F-682A-4DF8-9B48-5F4AA3E126B9}" type="presOf" srcId="{40EE42D6-6DA4-470B-A6A8-E5FE5CDD3E87}" destId="{DD28692E-31BF-4312-9701-8BAAC10E5F9F}" srcOrd="0" destOrd="0" presId="urn:microsoft.com/office/officeart/2018/2/layout/IconVerticalSolidList"/>
    <dgm:cxn modelId="{D17A2297-9341-4A05-B81C-9129AA0A73F4}" srcId="{4A96AB54-3490-4208-A88E-B54D0E11078C}" destId="{13849822-74BA-4522-A365-A818070D56FA}" srcOrd="6" destOrd="0" parTransId="{21A0961F-F6E6-457D-A901-BA4C89D76380}" sibTransId="{318B7A5E-FC38-4FF5-9D5D-3001669D7EEF}"/>
    <dgm:cxn modelId="{FBB78F9B-BEF0-4228-9181-7627338F527D}" type="presOf" srcId="{F02D40EF-BF40-4DA5-8732-3AED97CBF986}" destId="{E71CA267-4C47-49C8-87F6-106F41D446FA}" srcOrd="0" destOrd="0" presId="urn:microsoft.com/office/officeart/2018/2/layout/IconVerticalSolidList"/>
    <dgm:cxn modelId="{7EED899E-4153-4621-82C0-4571B60C25CD}" type="presOf" srcId="{8879F719-3B22-4EBA-BA2E-442CB2FAAA3B}" destId="{8DC41B7D-9DA1-4B68-9E54-8F98FD9AE92F}" srcOrd="0" destOrd="0" presId="urn:microsoft.com/office/officeart/2018/2/layout/IconVerticalSolidList"/>
    <dgm:cxn modelId="{6545219F-D7DB-410B-9301-E4490F4B674D}" srcId="{4A96AB54-3490-4208-A88E-B54D0E11078C}" destId="{0C84AF2F-761B-426F-87C8-E5B05D548753}" srcOrd="4" destOrd="0" parTransId="{5A9BE035-B525-4E8E-B691-6B00B92AEC4B}" sibTransId="{2EB5022B-30DE-4B76-9A11-9C882D790ADB}"/>
    <dgm:cxn modelId="{127225BA-49FD-4CCE-9FD8-A8A202479B35}" srcId="{4A96AB54-3490-4208-A88E-B54D0E11078C}" destId="{F02D40EF-BF40-4DA5-8732-3AED97CBF986}" srcOrd="2" destOrd="0" parTransId="{90F46FB4-9753-4CE6-9A0D-9729E85C0406}" sibTransId="{D9EC24E9-69DD-4DF6-8BEF-D66753721685}"/>
    <dgm:cxn modelId="{5CE3B7C0-3C12-436F-918F-56FAD2C82FC9}" srcId="{4A96AB54-3490-4208-A88E-B54D0E11078C}" destId="{242DB6A9-910B-4A80-B67B-25CAA32A43D3}" srcOrd="5" destOrd="0" parTransId="{8D30BA9D-DD54-4ACB-9239-13BCEC280A36}" sibTransId="{88D697BF-C98A-4769-93AC-B60C78338CA4}"/>
    <dgm:cxn modelId="{B8B0DECB-C862-4563-9668-71E64A55D2A2}" srcId="{4A96AB54-3490-4208-A88E-B54D0E11078C}" destId="{40EE42D6-6DA4-470B-A6A8-E5FE5CDD3E87}" srcOrd="8" destOrd="0" parTransId="{B83A43DF-9D9B-470C-BDCD-14375C59C28B}" sibTransId="{52EDFE06-7C1A-4CAF-A672-ABC7C96112E9}"/>
    <dgm:cxn modelId="{77060BDE-D163-4211-B846-0FB30C5B821D}" srcId="{4A96AB54-3490-4208-A88E-B54D0E11078C}" destId="{8879F719-3B22-4EBA-BA2E-442CB2FAAA3B}" srcOrd="3" destOrd="0" parTransId="{A664B21C-10CE-4266-AE95-CFD6D9DA86F7}" sibTransId="{1836B750-F0ED-47BE-BDE9-D7E7D83EE72B}"/>
    <dgm:cxn modelId="{D24778F3-7161-405F-BC36-4240F834A6AA}" srcId="{4A96AB54-3490-4208-A88E-B54D0E11078C}" destId="{05F5CEE6-6414-4758-87AF-ECC41DA3062F}" srcOrd="0" destOrd="0" parTransId="{026B432B-3960-4106-9CA9-6C161B949801}" sibTransId="{C6992F4F-AB3A-4A9B-B97E-699B2713940C}"/>
    <dgm:cxn modelId="{69F97AC4-D80F-4DF6-AFC3-3CC3A0D0AADD}" type="presParOf" srcId="{815A7452-0817-40D1-A1E3-0129E2BC552A}" destId="{20B31B09-E9C7-41B6-8303-25F0B0924F45}" srcOrd="0" destOrd="0" presId="urn:microsoft.com/office/officeart/2018/2/layout/IconVerticalSolidList"/>
    <dgm:cxn modelId="{1F93E0FC-7B11-49F1-A04B-258C755E154E}" type="presParOf" srcId="{20B31B09-E9C7-41B6-8303-25F0B0924F45}" destId="{BA27F265-E998-4A43-BD90-FFCB50572891}" srcOrd="0" destOrd="0" presId="urn:microsoft.com/office/officeart/2018/2/layout/IconVerticalSolidList"/>
    <dgm:cxn modelId="{BFE19E8A-4593-49E1-88F4-AC9E86776562}" type="presParOf" srcId="{20B31B09-E9C7-41B6-8303-25F0B0924F45}" destId="{016C39BD-8F68-4245-BB51-25E4BDF4D1BA}" srcOrd="1" destOrd="0" presId="urn:microsoft.com/office/officeart/2018/2/layout/IconVerticalSolidList"/>
    <dgm:cxn modelId="{F4C19ADC-A7C9-439A-BB30-4C0D14530A84}" type="presParOf" srcId="{20B31B09-E9C7-41B6-8303-25F0B0924F45}" destId="{C6202C12-CEB6-4C04-9D1F-9685A9858D21}" srcOrd="2" destOrd="0" presId="urn:microsoft.com/office/officeart/2018/2/layout/IconVerticalSolidList"/>
    <dgm:cxn modelId="{C720E493-651F-4051-A999-1DAB679AB2D6}" type="presParOf" srcId="{20B31B09-E9C7-41B6-8303-25F0B0924F45}" destId="{830A790B-DA43-4780-AEBD-F9AB333F08D6}" srcOrd="3" destOrd="0" presId="urn:microsoft.com/office/officeart/2018/2/layout/IconVerticalSolidList"/>
    <dgm:cxn modelId="{ED914EAA-0194-40E3-8C88-5CB2A5507351}" type="presParOf" srcId="{815A7452-0817-40D1-A1E3-0129E2BC552A}" destId="{89432D04-8108-46D8-9B49-436054002170}" srcOrd="1" destOrd="0" presId="urn:microsoft.com/office/officeart/2018/2/layout/IconVerticalSolidList"/>
    <dgm:cxn modelId="{34B78E15-6844-462B-8F66-B6A409A9FF77}" type="presParOf" srcId="{815A7452-0817-40D1-A1E3-0129E2BC552A}" destId="{6195DDE8-E800-488D-A29C-98AD30B797DF}" srcOrd="2" destOrd="0" presId="urn:microsoft.com/office/officeart/2018/2/layout/IconVerticalSolidList"/>
    <dgm:cxn modelId="{9118170B-DD4B-4542-B79D-859A18D789A6}" type="presParOf" srcId="{6195DDE8-E800-488D-A29C-98AD30B797DF}" destId="{D8D6C24F-A46C-42CC-877D-AA232DA3EC72}" srcOrd="0" destOrd="0" presId="urn:microsoft.com/office/officeart/2018/2/layout/IconVerticalSolidList"/>
    <dgm:cxn modelId="{2D21AA72-D134-430C-9601-7C2CAF804632}" type="presParOf" srcId="{6195DDE8-E800-488D-A29C-98AD30B797DF}" destId="{9FC0A79D-32D0-41F7-9FB0-52387D802B77}" srcOrd="1" destOrd="0" presId="urn:microsoft.com/office/officeart/2018/2/layout/IconVerticalSolidList"/>
    <dgm:cxn modelId="{7908F75E-C521-4900-AA37-0F6B0A58F5AA}" type="presParOf" srcId="{6195DDE8-E800-488D-A29C-98AD30B797DF}" destId="{78A9E1AC-66AF-4F2D-B0BD-308FAAF3FD01}" srcOrd="2" destOrd="0" presId="urn:microsoft.com/office/officeart/2018/2/layout/IconVerticalSolidList"/>
    <dgm:cxn modelId="{B7C0F8CA-B715-4A75-851C-164C275C0CB6}" type="presParOf" srcId="{6195DDE8-E800-488D-A29C-98AD30B797DF}" destId="{B1573F2C-4C5B-4AB9-8098-F42A6930992E}" srcOrd="3" destOrd="0" presId="urn:microsoft.com/office/officeart/2018/2/layout/IconVerticalSolidList"/>
    <dgm:cxn modelId="{E4CD11BE-78E1-480A-8A04-07F08AC120A9}" type="presParOf" srcId="{815A7452-0817-40D1-A1E3-0129E2BC552A}" destId="{1A4E8813-FBC3-45A6-9A33-AC35BAB1E23C}" srcOrd="3" destOrd="0" presId="urn:microsoft.com/office/officeart/2018/2/layout/IconVerticalSolidList"/>
    <dgm:cxn modelId="{35ABFEED-EB24-4DF6-B4B2-F45DA7650517}" type="presParOf" srcId="{815A7452-0817-40D1-A1E3-0129E2BC552A}" destId="{756314BD-994C-4F25-9A38-AE8C68304A58}" srcOrd="4" destOrd="0" presId="urn:microsoft.com/office/officeart/2018/2/layout/IconVerticalSolidList"/>
    <dgm:cxn modelId="{EC1E4B60-55DF-499B-953D-09465B29A747}" type="presParOf" srcId="{756314BD-994C-4F25-9A38-AE8C68304A58}" destId="{9FC0824F-BEB6-4BC9-B09B-184808B60DBF}" srcOrd="0" destOrd="0" presId="urn:microsoft.com/office/officeart/2018/2/layout/IconVerticalSolidList"/>
    <dgm:cxn modelId="{4CE30FE6-1F98-42D4-AA7E-C8878541026D}" type="presParOf" srcId="{756314BD-994C-4F25-9A38-AE8C68304A58}" destId="{578E9CA7-4AE8-4847-9052-40B0B84FCB3C}" srcOrd="1" destOrd="0" presId="urn:microsoft.com/office/officeart/2018/2/layout/IconVerticalSolidList"/>
    <dgm:cxn modelId="{94CE154C-5FBD-40B1-891D-2C341577F8D5}" type="presParOf" srcId="{756314BD-994C-4F25-9A38-AE8C68304A58}" destId="{F102E3A9-5917-4CA6-8B6E-68CC98CAD37E}" srcOrd="2" destOrd="0" presId="urn:microsoft.com/office/officeart/2018/2/layout/IconVerticalSolidList"/>
    <dgm:cxn modelId="{D6BBB2A6-E181-4A14-90F9-97D9F5EE6B0C}" type="presParOf" srcId="{756314BD-994C-4F25-9A38-AE8C68304A58}" destId="{E71CA267-4C47-49C8-87F6-106F41D446FA}" srcOrd="3" destOrd="0" presId="urn:microsoft.com/office/officeart/2018/2/layout/IconVerticalSolidList"/>
    <dgm:cxn modelId="{FD36033D-4D87-4E07-A072-5B8DD350E75A}" type="presParOf" srcId="{815A7452-0817-40D1-A1E3-0129E2BC552A}" destId="{8C7E2DCE-A2F1-4EB8-95FB-B521BE0423FC}" srcOrd="5" destOrd="0" presId="urn:microsoft.com/office/officeart/2018/2/layout/IconVerticalSolidList"/>
    <dgm:cxn modelId="{BC29CE42-DAA4-4B97-95E5-DFBFC3B853EF}" type="presParOf" srcId="{815A7452-0817-40D1-A1E3-0129E2BC552A}" destId="{84ED265D-66C9-4239-A541-E061CD1957CB}" srcOrd="6" destOrd="0" presId="urn:microsoft.com/office/officeart/2018/2/layout/IconVerticalSolidList"/>
    <dgm:cxn modelId="{9B1E4000-4FF7-46BF-8287-3382666F826B}" type="presParOf" srcId="{84ED265D-66C9-4239-A541-E061CD1957CB}" destId="{7E4B21AA-067B-4A8D-A3A7-937EA810F4C2}" srcOrd="0" destOrd="0" presId="urn:microsoft.com/office/officeart/2018/2/layout/IconVerticalSolidList"/>
    <dgm:cxn modelId="{96D8CB12-577E-4EF5-8ABA-EEB5A63E89DB}" type="presParOf" srcId="{84ED265D-66C9-4239-A541-E061CD1957CB}" destId="{3C2EE64B-3E44-42A0-855E-7D55F701C4A8}" srcOrd="1" destOrd="0" presId="urn:microsoft.com/office/officeart/2018/2/layout/IconVerticalSolidList"/>
    <dgm:cxn modelId="{2CFC5680-5D03-40C8-91F8-37A9C5368E27}" type="presParOf" srcId="{84ED265D-66C9-4239-A541-E061CD1957CB}" destId="{3CF3C4A0-0A20-430F-B361-BC9DA6C137BF}" srcOrd="2" destOrd="0" presId="urn:microsoft.com/office/officeart/2018/2/layout/IconVerticalSolidList"/>
    <dgm:cxn modelId="{43655360-6DAC-4AAC-B3D0-167FCFD2013E}" type="presParOf" srcId="{84ED265D-66C9-4239-A541-E061CD1957CB}" destId="{8DC41B7D-9DA1-4B68-9E54-8F98FD9AE92F}" srcOrd="3" destOrd="0" presId="urn:microsoft.com/office/officeart/2018/2/layout/IconVerticalSolidList"/>
    <dgm:cxn modelId="{6C3B7083-5259-4A4F-AF6E-C27EF0F2F784}" type="presParOf" srcId="{815A7452-0817-40D1-A1E3-0129E2BC552A}" destId="{F2FB31F2-59EF-4D15-A284-6B90280167C4}" srcOrd="7" destOrd="0" presId="urn:microsoft.com/office/officeart/2018/2/layout/IconVerticalSolidList"/>
    <dgm:cxn modelId="{246C1D00-20AB-44F3-8BF6-B916BA45FF4B}" type="presParOf" srcId="{815A7452-0817-40D1-A1E3-0129E2BC552A}" destId="{772DFF5A-38EF-4F89-851C-43C7558208C7}" srcOrd="8" destOrd="0" presId="urn:microsoft.com/office/officeart/2018/2/layout/IconVerticalSolidList"/>
    <dgm:cxn modelId="{804739BD-C070-4D74-9C9C-D99AF5002949}" type="presParOf" srcId="{772DFF5A-38EF-4F89-851C-43C7558208C7}" destId="{36EDDB2E-6031-43CF-B8C0-29A5B434A66B}" srcOrd="0" destOrd="0" presId="urn:microsoft.com/office/officeart/2018/2/layout/IconVerticalSolidList"/>
    <dgm:cxn modelId="{1AC8C06C-9E4D-4E1C-857C-240EFE6B8425}" type="presParOf" srcId="{772DFF5A-38EF-4F89-851C-43C7558208C7}" destId="{CCBF3FFE-8A80-473B-B55F-728662D3F361}" srcOrd="1" destOrd="0" presId="urn:microsoft.com/office/officeart/2018/2/layout/IconVerticalSolidList"/>
    <dgm:cxn modelId="{AB950719-0998-4F38-8F8D-05804D16B0B0}" type="presParOf" srcId="{772DFF5A-38EF-4F89-851C-43C7558208C7}" destId="{9C99F5B6-BABE-40C5-86F0-EB94E8216070}" srcOrd="2" destOrd="0" presId="urn:microsoft.com/office/officeart/2018/2/layout/IconVerticalSolidList"/>
    <dgm:cxn modelId="{5F370448-0F95-4207-85A2-32C1DDEF7F49}" type="presParOf" srcId="{772DFF5A-38EF-4F89-851C-43C7558208C7}" destId="{CDCE6686-6553-4810-9EFD-3336F3AFB41B}" srcOrd="3" destOrd="0" presId="urn:microsoft.com/office/officeart/2018/2/layout/IconVerticalSolidList"/>
    <dgm:cxn modelId="{A3F2A66B-047C-4AD6-9B55-46734C7AE018}" type="presParOf" srcId="{815A7452-0817-40D1-A1E3-0129E2BC552A}" destId="{90586927-6140-4348-8202-46F82ED09645}" srcOrd="9" destOrd="0" presId="urn:microsoft.com/office/officeart/2018/2/layout/IconVerticalSolidList"/>
    <dgm:cxn modelId="{EFC57AB8-2603-4C79-8E1A-14F6A26391AE}" type="presParOf" srcId="{815A7452-0817-40D1-A1E3-0129E2BC552A}" destId="{63CAE503-E7B5-4A96-A6DB-83F18E261F19}" srcOrd="10" destOrd="0" presId="urn:microsoft.com/office/officeart/2018/2/layout/IconVerticalSolidList"/>
    <dgm:cxn modelId="{4C19FB56-39F9-4A27-B2C0-CB2A83D77B13}" type="presParOf" srcId="{63CAE503-E7B5-4A96-A6DB-83F18E261F19}" destId="{EAAA9CE4-3E6D-42DF-8CF4-602EBF071454}" srcOrd="0" destOrd="0" presId="urn:microsoft.com/office/officeart/2018/2/layout/IconVerticalSolidList"/>
    <dgm:cxn modelId="{D5506FB7-4306-4365-A968-AD8AE1A225FE}" type="presParOf" srcId="{63CAE503-E7B5-4A96-A6DB-83F18E261F19}" destId="{30520CEB-ED88-4BF9-9E75-06D8C9BD629E}" srcOrd="1" destOrd="0" presId="urn:microsoft.com/office/officeart/2018/2/layout/IconVerticalSolidList"/>
    <dgm:cxn modelId="{BD17CD04-1841-4C52-8414-4E8DD551926F}" type="presParOf" srcId="{63CAE503-E7B5-4A96-A6DB-83F18E261F19}" destId="{E3723645-FF83-4ADB-9ADE-35F6D445A36B}" srcOrd="2" destOrd="0" presId="urn:microsoft.com/office/officeart/2018/2/layout/IconVerticalSolidList"/>
    <dgm:cxn modelId="{287A6EDA-48F0-468C-A446-AD3F1981E7A1}" type="presParOf" srcId="{63CAE503-E7B5-4A96-A6DB-83F18E261F19}" destId="{84977F4C-2C7E-4B88-B33A-5A63C315197B}" srcOrd="3" destOrd="0" presId="urn:microsoft.com/office/officeart/2018/2/layout/IconVerticalSolidList"/>
    <dgm:cxn modelId="{9C8E0B5B-6E51-49D6-AD36-534A2768581E}" type="presParOf" srcId="{815A7452-0817-40D1-A1E3-0129E2BC552A}" destId="{105C6543-2CA8-47A1-AA2C-D9F4CC3D6E6F}" srcOrd="11" destOrd="0" presId="urn:microsoft.com/office/officeart/2018/2/layout/IconVerticalSolidList"/>
    <dgm:cxn modelId="{F5F39167-6D38-40F4-94F2-4BB1AD6AC437}" type="presParOf" srcId="{815A7452-0817-40D1-A1E3-0129E2BC552A}" destId="{66B877CC-2975-43FD-967F-42C0CA2324AA}" srcOrd="12" destOrd="0" presId="urn:microsoft.com/office/officeart/2018/2/layout/IconVerticalSolidList"/>
    <dgm:cxn modelId="{BF5617BA-38E0-4A72-8C18-AD668467CE4F}" type="presParOf" srcId="{66B877CC-2975-43FD-967F-42C0CA2324AA}" destId="{5E9F3936-FCD3-4175-AFFA-A5B30DF9968C}" srcOrd="0" destOrd="0" presId="urn:microsoft.com/office/officeart/2018/2/layout/IconVerticalSolidList"/>
    <dgm:cxn modelId="{0D919A8B-62B4-41FF-9521-D64AAC82EDFB}" type="presParOf" srcId="{66B877CC-2975-43FD-967F-42C0CA2324AA}" destId="{9163DCDE-F3CB-4FB3-AAE1-1F26DA9F193A}" srcOrd="1" destOrd="0" presId="urn:microsoft.com/office/officeart/2018/2/layout/IconVerticalSolidList"/>
    <dgm:cxn modelId="{40F7E8A2-EECA-463B-9877-EAFCC4E3D513}" type="presParOf" srcId="{66B877CC-2975-43FD-967F-42C0CA2324AA}" destId="{F2E33AC9-3B95-4947-9454-AC6D8A1B3D0F}" srcOrd="2" destOrd="0" presId="urn:microsoft.com/office/officeart/2018/2/layout/IconVerticalSolidList"/>
    <dgm:cxn modelId="{D2784C38-6A9D-481F-9ECE-AC5FD6709A0D}" type="presParOf" srcId="{66B877CC-2975-43FD-967F-42C0CA2324AA}" destId="{2F04A7B5-38F2-4C32-BA52-32055C68E043}" srcOrd="3" destOrd="0" presId="urn:microsoft.com/office/officeart/2018/2/layout/IconVerticalSolidList"/>
    <dgm:cxn modelId="{F6B75A39-3DCD-445A-94E3-C71E58D00E22}" type="presParOf" srcId="{815A7452-0817-40D1-A1E3-0129E2BC552A}" destId="{64BA5CBE-63AE-4857-9E90-23298C924B93}" srcOrd="13" destOrd="0" presId="urn:microsoft.com/office/officeart/2018/2/layout/IconVerticalSolidList"/>
    <dgm:cxn modelId="{595B7C74-2C01-4F03-84F9-3A14DE7FBF0D}" type="presParOf" srcId="{815A7452-0817-40D1-A1E3-0129E2BC552A}" destId="{1600FB82-60BB-4D82-909C-651C71A428CF}" srcOrd="14" destOrd="0" presId="urn:microsoft.com/office/officeart/2018/2/layout/IconVerticalSolidList"/>
    <dgm:cxn modelId="{C875FE3C-46A4-4D9D-BAFB-6B11FD7640F2}" type="presParOf" srcId="{1600FB82-60BB-4D82-909C-651C71A428CF}" destId="{58DB2268-42E9-4C7A-A86C-EABAF7F2B60E}" srcOrd="0" destOrd="0" presId="urn:microsoft.com/office/officeart/2018/2/layout/IconVerticalSolidList"/>
    <dgm:cxn modelId="{D22F7EC4-E534-484B-ACA5-6D00FFA10053}" type="presParOf" srcId="{1600FB82-60BB-4D82-909C-651C71A428CF}" destId="{B269B8B2-89D6-4E6A-AAAE-A1FA32CD6995}" srcOrd="1" destOrd="0" presId="urn:microsoft.com/office/officeart/2018/2/layout/IconVerticalSolidList"/>
    <dgm:cxn modelId="{B9E621AA-B086-482F-B8A8-F85AA22AB6A3}" type="presParOf" srcId="{1600FB82-60BB-4D82-909C-651C71A428CF}" destId="{EA7DECEA-A839-4D60-AE4D-545C8347BCCF}" srcOrd="2" destOrd="0" presId="urn:microsoft.com/office/officeart/2018/2/layout/IconVerticalSolidList"/>
    <dgm:cxn modelId="{A8760E55-E745-4216-A932-C15D8B63FDE5}" type="presParOf" srcId="{1600FB82-60BB-4D82-909C-651C71A428CF}" destId="{4DB7A68C-6AC4-4303-8215-35A0B2EE3184}" srcOrd="3" destOrd="0" presId="urn:microsoft.com/office/officeart/2018/2/layout/IconVerticalSolidList"/>
    <dgm:cxn modelId="{3DDBD9F9-FC5D-478E-B7E0-11166680817A}" type="presParOf" srcId="{815A7452-0817-40D1-A1E3-0129E2BC552A}" destId="{28DB15B8-CCAE-4B5C-AA4D-6B972D87161F}" srcOrd="15" destOrd="0" presId="urn:microsoft.com/office/officeart/2018/2/layout/IconVerticalSolidList"/>
    <dgm:cxn modelId="{71646014-202C-4BB4-94F7-8FF8B88B4C22}" type="presParOf" srcId="{815A7452-0817-40D1-A1E3-0129E2BC552A}" destId="{F5A40B6E-0E09-4D74-9E87-20438CB4D5BD}" srcOrd="16" destOrd="0" presId="urn:microsoft.com/office/officeart/2018/2/layout/IconVerticalSolidList"/>
    <dgm:cxn modelId="{C290E6E9-F9A4-4ED0-ACB1-B19C231073C8}" type="presParOf" srcId="{F5A40B6E-0E09-4D74-9E87-20438CB4D5BD}" destId="{99F63245-5A7F-4A73-9C43-77DE5E4CF916}" srcOrd="0" destOrd="0" presId="urn:microsoft.com/office/officeart/2018/2/layout/IconVerticalSolidList"/>
    <dgm:cxn modelId="{DD4467C6-CB17-4817-A9BD-EA3647C9D797}" type="presParOf" srcId="{F5A40B6E-0E09-4D74-9E87-20438CB4D5BD}" destId="{6F3B57DC-0141-48E4-B5D5-A100443032ED}" srcOrd="1" destOrd="0" presId="urn:microsoft.com/office/officeart/2018/2/layout/IconVerticalSolidList"/>
    <dgm:cxn modelId="{1D00D390-6057-49FA-B9FF-BC4B0BB898AD}" type="presParOf" srcId="{F5A40B6E-0E09-4D74-9E87-20438CB4D5BD}" destId="{02C14160-0889-431D-ABA3-583E8A60FEF9}" srcOrd="2" destOrd="0" presId="urn:microsoft.com/office/officeart/2018/2/layout/IconVerticalSolidList"/>
    <dgm:cxn modelId="{97DC606C-0B2A-4513-8C76-E54613A10B52}" type="presParOf" srcId="{F5A40B6E-0E09-4D74-9E87-20438CB4D5BD}" destId="{DD28692E-31BF-4312-9701-8BAAC10E5F9F}" srcOrd="3" destOrd="0" presId="urn:microsoft.com/office/officeart/2018/2/layout/IconVerticalSolidList"/>
    <dgm:cxn modelId="{073B37E9-4D73-408B-ACB2-AA3D5C25BF06}" type="presParOf" srcId="{815A7452-0817-40D1-A1E3-0129E2BC552A}" destId="{B2118F24-F5E0-412D-9264-7E465A016E7D}" srcOrd="17" destOrd="0" presId="urn:microsoft.com/office/officeart/2018/2/layout/IconVerticalSolidList"/>
    <dgm:cxn modelId="{3D8C7509-7FBC-437D-B08D-E571BC15C760}" type="presParOf" srcId="{815A7452-0817-40D1-A1E3-0129E2BC552A}" destId="{1E114E9D-A732-4C52-9018-30666746B74C}" srcOrd="18" destOrd="0" presId="urn:microsoft.com/office/officeart/2018/2/layout/IconVerticalSolidList"/>
    <dgm:cxn modelId="{0A9FB296-9B9D-486F-93AA-A7269DE71EB0}" type="presParOf" srcId="{1E114E9D-A732-4C52-9018-30666746B74C}" destId="{28FF3C5A-4D94-45F7-9335-2FDFD740087E}" srcOrd="0" destOrd="0" presId="urn:microsoft.com/office/officeart/2018/2/layout/IconVerticalSolidList"/>
    <dgm:cxn modelId="{29464C05-E642-426E-AC63-43DDE6878C1C}" type="presParOf" srcId="{1E114E9D-A732-4C52-9018-30666746B74C}" destId="{14E16BDF-9302-4200-8FAC-BBB5BBA07770}" srcOrd="1" destOrd="0" presId="urn:microsoft.com/office/officeart/2018/2/layout/IconVerticalSolidList"/>
    <dgm:cxn modelId="{27FEF125-3E16-4B1F-818C-05905B9E628C}" type="presParOf" srcId="{1E114E9D-A732-4C52-9018-30666746B74C}" destId="{5806A0C0-AA02-4361-B03C-E36CF1C0BE93}" srcOrd="2" destOrd="0" presId="urn:microsoft.com/office/officeart/2018/2/layout/IconVerticalSolidList"/>
    <dgm:cxn modelId="{ABB0339A-3E30-442E-ADD3-39E256369808}" type="presParOf" srcId="{1E114E9D-A732-4C52-9018-30666746B74C}" destId="{660B9073-4F05-4669-B434-5A013FA0122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16A100-6B20-489E-9F72-518BE7B36942}"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8CB49A58-6DD9-4DB8-8E45-B16587703329}">
      <dgm:prSet custT="1"/>
      <dgm:spPr>
        <a:solidFill>
          <a:schemeClr val="accent1"/>
        </a:solidFill>
      </dgm:spPr>
      <dgm:t>
        <a:bodyPr/>
        <a:lstStyle/>
        <a:p>
          <a:r>
            <a:rPr lang="en-IN" sz="1800" dirty="0">
              <a:latin typeface="Calibri" panose="020F0502020204030204" pitchFamily="34" charset="0"/>
              <a:ea typeface="Calibri" panose="020F0502020204030204" pitchFamily="34" charset="0"/>
              <a:cs typeface="Calibri" panose="020F0502020204030204" pitchFamily="34" charset="0"/>
            </a:rPr>
            <a:t>The objective of this analysis is to study the GDP growth of India in comparison to major economies during this transition phase (1990 – 2021).</a:t>
          </a:r>
          <a:endParaRPr lang="en-US" sz="1800" dirty="0">
            <a:latin typeface="Calibri" panose="020F0502020204030204" pitchFamily="34" charset="0"/>
            <a:ea typeface="Calibri" panose="020F0502020204030204" pitchFamily="34" charset="0"/>
            <a:cs typeface="Calibri" panose="020F0502020204030204" pitchFamily="34" charset="0"/>
          </a:endParaRPr>
        </a:p>
      </dgm:t>
    </dgm:pt>
    <dgm:pt modelId="{BE4B882A-1DDC-4DDF-B1B7-342670F0B3A2}" type="parTrans" cxnId="{415C70B0-D7F0-4CF5-9587-B16D9560DF23}">
      <dgm:prSet/>
      <dgm:spPr/>
      <dgm:t>
        <a:bodyPr/>
        <a:lstStyle/>
        <a:p>
          <a:endParaRPr lang="en-US"/>
        </a:p>
      </dgm:t>
    </dgm:pt>
    <dgm:pt modelId="{2C637560-EC2A-4E2D-8A56-D0CD3E1DC6EE}" type="sibTrans" cxnId="{415C70B0-D7F0-4CF5-9587-B16D9560DF23}">
      <dgm:prSet/>
      <dgm:spPr/>
      <dgm:t>
        <a:bodyPr/>
        <a:lstStyle/>
        <a:p>
          <a:endParaRPr lang="en-US"/>
        </a:p>
      </dgm:t>
    </dgm:pt>
    <dgm:pt modelId="{84A3371E-422E-4FF5-860F-228909F5D946}">
      <dgm:prSet custT="1"/>
      <dgm:spPr/>
      <dgm:t>
        <a:bodyPr/>
        <a:lstStyle/>
        <a:p>
          <a:pPr algn="just"/>
          <a:r>
            <a:rPr lang="en-IN" sz="1800" dirty="0">
              <a:latin typeface="Calibri" panose="020F0502020204030204" pitchFamily="34" charset="0"/>
              <a:ea typeface="Calibri" panose="020F0502020204030204" pitchFamily="34" charset="0"/>
              <a:cs typeface="Calibri" panose="020F0502020204030204" pitchFamily="34" charset="0"/>
            </a:rPr>
            <a:t>Analysing the driving factors </a:t>
          </a:r>
          <a:r>
            <a:rPr lang="en-IN" sz="1800" dirty="0">
              <a:effectLst/>
              <a:latin typeface="Calibri" panose="020F0502020204030204" pitchFamily="34" charset="0"/>
              <a:ea typeface="Calibri" panose="020F0502020204030204" pitchFamily="34" charset="0"/>
              <a:cs typeface="Calibri" panose="020F0502020204030204" pitchFamily="34" charset="0"/>
            </a:rPr>
            <a:t>GDP, Imports, Exports,</a:t>
          </a:r>
          <a:r>
            <a:rPr lang="en-IN" sz="1800" dirty="0">
              <a:latin typeface="Calibri" panose="020F0502020204030204" pitchFamily="34" charset="0"/>
              <a:ea typeface="Calibri" panose="020F0502020204030204" pitchFamily="34" charset="0"/>
              <a:cs typeface="Calibri" panose="020F0502020204030204" pitchFamily="34" charset="0"/>
            </a:rPr>
            <a:t> GFCF, Sectors, FDI &amp; Industrial value added,  behind this significant growth.</a:t>
          </a:r>
          <a:endParaRPr lang="en-US" sz="1800" dirty="0">
            <a:latin typeface="Calibri" panose="020F0502020204030204" pitchFamily="34" charset="0"/>
            <a:ea typeface="Calibri" panose="020F0502020204030204" pitchFamily="34" charset="0"/>
            <a:cs typeface="Calibri" panose="020F0502020204030204" pitchFamily="34" charset="0"/>
          </a:endParaRPr>
        </a:p>
      </dgm:t>
    </dgm:pt>
    <dgm:pt modelId="{A4B7DB29-7FD6-4B58-BDF5-1105FE4FFFF0}" type="parTrans" cxnId="{AD6C78D4-35E9-45DD-BE4A-E438FCE2CF4B}">
      <dgm:prSet/>
      <dgm:spPr/>
      <dgm:t>
        <a:bodyPr/>
        <a:lstStyle/>
        <a:p>
          <a:endParaRPr lang="en-US"/>
        </a:p>
      </dgm:t>
    </dgm:pt>
    <dgm:pt modelId="{A2A777C0-108F-492C-9458-29E5A137A43C}" type="sibTrans" cxnId="{AD6C78D4-35E9-45DD-BE4A-E438FCE2CF4B}">
      <dgm:prSet/>
      <dgm:spPr/>
      <dgm:t>
        <a:bodyPr/>
        <a:lstStyle/>
        <a:p>
          <a:endParaRPr lang="en-US"/>
        </a:p>
      </dgm:t>
    </dgm:pt>
    <dgm:pt modelId="{FD205D83-0F6D-4F6B-B3B6-F99EC9CCE529}">
      <dgm:prSet custT="1"/>
      <dgm:spPr/>
      <dgm:t>
        <a:bodyPr/>
        <a:lstStyle/>
        <a:p>
          <a:r>
            <a:rPr lang="en-IN" sz="1800" dirty="0">
              <a:latin typeface="Calibri" panose="020F0502020204030204" pitchFamily="34" charset="0"/>
              <a:ea typeface="Calibri" panose="020F0502020204030204" pitchFamily="34" charset="0"/>
              <a:cs typeface="Calibri" panose="020F0502020204030204" pitchFamily="34" charset="0"/>
            </a:rPr>
            <a:t>The analysis will be conducted in comparison with major economies such as US, China, Japan, Germany and UK</a:t>
          </a:r>
          <a:endParaRPr lang="en-US" sz="1800" dirty="0">
            <a:latin typeface="Calibri" panose="020F0502020204030204" pitchFamily="34" charset="0"/>
            <a:ea typeface="Calibri" panose="020F0502020204030204" pitchFamily="34" charset="0"/>
            <a:cs typeface="Calibri" panose="020F0502020204030204" pitchFamily="34" charset="0"/>
          </a:endParaRPr>
        </a:p>
      </dgm:t>
    </dgm:pt>
    <dgm:pt modelId="{FE90E61E-21E8-463E-8963-22477E274D2D}" type="parTrans" cxnId="{C89409DC-9EFC-4962-9FB3-5E4CE2B44415}">
      <dgm:prSet/>
      <dgm:spPr/>
      <dgm:t>
        <a:bodyPr/>
        <a:lstStyle/>
        <a:p>
          <a:endParaRPr lang="en-US"/>
        </a:p>
      </dgm:t>
    </dgm:pt>
    <dgm:pt modelId="{DA92DA0E-5834-434D-8956-820CDBEE8208}" type="sibTrans" cxnId="{C89409DC-9EFC-4962-9FB3-5E4CE2B44415}">
      <dgm:prSet/>
      <dgm:spPr/>
      <dgm:t>
        <a:bodyPr/>
        <a:lstStyle/>
        <a:p>
          <a:endParaRPr lang="en-US"/>
        </a:p>
      </dgm:t>
    </dgm:pt>
    <dgm:pt modelId="{8DA79E8D-3F86-4D24-95FD-C27383C92C12}">
      <dgm:prSet custT="1"/>
      <dgm:spPr/>
      <dgm:t>
        <a:bodyPr/>
        <a:lstStyle/>
        <a:p>
          <a:pPr algn="just"/>
          <a:r>
            <a:rPr lang="en-IN" sz="1800" dirty="0">
              <a:latin typeface="Calibri" panose="020F0502020204030204" pitchFamily="34" charset="0"/>
              <a:ea typeface="Calibri" panose="020F0502020204030204" pitchFamily="34" charset="0"/>
              <a:cs typeface="Calibri" panose="020F0502020204030204" pitchFamily="34" charset="0"/>
            </a:rPr>
            <a:t>In addition to this, it will also identify the reasons behind India surpassing UK and becoming the 5</a:t>
          </a:r>
          <a:r>
            <a:rPr lang="en-IN" sz="1800" baseline="30000" dirty="0">
              <a:latin typeface="Calibri" panose="020F0502020204030204" pitchFamily="34" charset="0"/>
              <a:ea typeface="Calibri" panose="020F0502020204030204" pitchFamily="34" charset="0"/>
              <a:cs typeface="Calibri" panose="020F0502020204030204" pitchFamily="34" charset="0"/>
            </a:rPr>
            <a:t>th</a:t>
          </a:r>
          <a:r>
            <a:rPr lang="en-IN" sz="1800" dirty="0">
              <a:latin typeface="Calibri" panose="020F0502020204030204" pitchFamily="34" charset="0"/>
              <a:ea typeface="Calibri" panose="020F0502020204030204" pitchFamily="34" charset="0"/>
              <a:cs typeface="Calibri" panose="020F0502020204030204" pitchFamily="34" charset="0"/>
            </a:rPr>
            <a:t> highest economy, despite being behind UK in many economic areas.</a:t>
          </a:r>
          <a:endParaRPr lang="en-US" sz="1800" dirty="0">
            <a:latin typeface="Calibri" panose="020F0502020204030204" pitchFamily="34" charset="0"/>
            <a:ea typeface="Calibri" panose="020F0502020204030204" pitchFamily="34" charset="0"/>
            <a:cs typeface="Calibri" panose="020F0502020204030204" pitchFamily="34" charset="0"/>
          </a:endParaRPr>
        </a:p>
      </dgm:t>
    </dgm:pt>
    <dgm:pt modelId="{0C349F9E-CC01-458F-BA56-2B1E23CB39C5}" type="parTrans" cxnId="{152BE0FD-70B5-443A-9813-B5A9EF8C68CD}">
      <dgm:prSet/>
      <dgm:spPr/>
      <dgm:t>
        <a:bodyPr/>
        <a:lstStyle/>
        <a:p>
          <a:endParaRPr lang="en-US"/>
        </a:p>
      </dgm:t>
    </dgm:pt>
    <dgm:pt modelId="{35028A6F-4849-4DAD-92E5-E7A01BC29433}" type="sibTrans" cxnId="{152BE0FD-70B5-443A-9813-B5A9EF8C68CD}">
      <dgm:prSet/>
      <dgm:spPr/>
      <dgm:t>
        <a:bodyPr/>
        <a:lstStyle/>
        <a:p>
          <a:endParaRPr lang="en-US"/>
        </a:p>
      </dgm:t>
    </dgm:pt>
    <dgm:pt modelId="{D882A34E-3F9E-45F8-814C-B80642B5C789}" type="pres">
      <dgm:prSet presAssocID="{C416A100-6B20-489E-9F72-518BE7B36942}" presName="outerComposite" presStyleCnt="0">
        <dgm:presLayoutVars>
          <dgm:chMax val="5"/>
          <dgm:dir/>
          <dgm:resizeHandles val="exact"/>
        </dgm:presLayoutVars>
      </dgm:prSet>
      <dgm:spPr/>
    </dgm:pt>
    <dgm:pt modelId="{DFDE622B-F89A-46F1-BF42-998890D01E63}" type="pres">
      <dgm:prSet presAssocID="{C416A100-6B20-489E-9F72-518BE7B36942}" presName="dummyMaxCanvas" presStyleCnt="0">
        <dgm:presLayoutVars/>
      </dgm:prSet>
      <dgm:spPr/>
    </dgm:pt>
    <dgm:pt modelId="{75DBAE10-15C8-4400-9BE9-B79A72633617}" type="pres">
      <dgm:prSet presAssocID="{C416A100-6B20-489E-9F72-518BE7B36942}" presName="FourNodes_1" presStyleLbl="node1" presStyleIdx="0" presStyleCnt="4">
        <dgm:presLayoutVars>
          <dgm:bulletEnabled val="1"/>
        </dgm:presLayoutVars>
      </dgm:prSet>
      <dgm:spPr/>
    </dgm:pt>
    <dgm:pt modelId="{A0B010B6-4A59-483D-9B47-BC9DC2AE55B4}" type="pres">
      <dgm:prSet presAssocID="{C416A100-6B20-489E-9F72-518BE7B36942}" presName="FourNodes_2" presStyleLbl="node1" presStyleIdx="1" presStyleCnt="4">
        <dgm:presLayoutVars>
          <dgm:bulletEnabled val="1"/>
        </dgm:presLayoutVars>
      </dgm:prSet>
      <dgm:spPr/>
    </dgm:pt>
    <dgm:pt modelId="{0DFA213F-6A6D-4083-BB1E-6D93A51CCB5C}" type="pres">
      <dgm:prSet presAssocID="{C416A100-6B20-489E-9F72-518BE7B36942}" presName="FourNodes_3" presStyleLbl="node1" presStyleIdx="2" presStyleCnt="4">
        <dgm:presLayoutVars>
          <dgm:bulletEnabled val="1"/>
        </dgm:presLayoutVars>
      </dgm:prSet>
      <dgm:spPr/>
    </dgm:pt>
    <dgm:pt modelId="{102AD6E6-FB5D-4DC5-896E-D15329034AB1}" type="pres">
      <dgm:prSet presAssocID="{C416A100-6B20-489E-9F72-518BE7B36942}" presName="FourNodes_4" presStyleLbl="node1" presStyleIdx="3" presStyleCnt="4">
        <dgm:presLayoutVars>
          <dgm:bulletEnabled val="1"/>
        </dgm:presLayoutVars>
      </dgm:prSet>
      <dgm:spPr/>
    </dgm:pt>
    <dgm:pt modelId="{C1C81D36-BAB1-49DA-8153-A2BB69914C91}" type="pres">
      <dgm:prSet presAssocID="{C416A100-6B20-489E-9F72-518BE7B36942}" presName="FourConn_1-2" presStyleLbl="fgAccFollowNode1" presStyleIdx="0" presStyleCnt="3">
        <dgm:presLayoutVars>
          <dgm:bulletEnabled val="1"/>
        </dgm:presLayoutVars>
      </dgm:prSet>
      <dgm:spPr/>
    </dgm:pt>
    <dgm:pt modelId="{92F09C39-154C-4D8C-810E-77E08E38D437}" type="pres">
      <dgm:prSet presAssocID="{C416A100-6B20-489E-9F72-518BE7B36942}" presName="FourConn_2-3" presStyleLbl="fgAccFollowNode1" presStyleIdx="1" presStyleCnt="3">
        <dgm:presLayoutVars>
          <dgm:bulletEnabled val="1"/>
        </dgm:presLayoutVars>
      </dgm:prSet>
      <dgm:spPr/>
    </dgm:pt>
    <dgm:pt modelId="{B2A4B843-40E6-458E-A619-1D5A78FA2C9A}" type="pres">
      <dgm:prSet presAssocID="{C416A100-6B20-489E-9F72-518BE7B36942}" presName="FourConn_3-4" presStyleLbl="fgAccFollowNode1" presStyleIdx="2" presStyleCnt="3">
        <dgm:presLayoutVars>
          <dgm:bulletEnabled val="1"/>
        </dgm:presLayoutVars>
      </dgm:prSet>
      <dgm:spPr/>
    </dgm:pt>
    <dgm:pt modelId="{0ECABCFB-4354-4E76-83FC-DAD43FDD4038}" type="pres">
      <dgm:prSet presAssocID="{C416A100-6B20-489E-9F72-518BE7B36942}" presName="FourNodes_1_text" presStyleLbl="node1" presStyleIdx="3" presStyleCnt="4">
        <dgm:presLayoutVars>
          <dgm:bulletEnabled val="1"/>
        </dgm:presLayoutVars>
      </dgm:prSet>
      <dgm:spPr/>
    </dgm:pt>
    <dgm:pt modelId="{BA680F1D-758D-433E-BAA4-51CD58DF5A30}" type="pres">
      <dgm:prSet presAssocID="{C416A100-6B20-489E-9F72-518BE7B36942}" presName="FourNodes_2_text" presStyleLbl="node1" presStyleIdx="3" presStyleCnt="4">
        <dgm:presLayoutVars>
          <dgm:bulletEnabled val="1"/>
        </dgm:presLayoutVars>
      </dgm:prSet>
      <dgm:spPr/>
    </dgm:pt>
    <dgm:pt modelId="{54A7E93C-BB04-46C6-946D-FACB58925EB8}" type="pres">
      <dgm:prSet presAssocID="{C416A100-6B20-489E-9F72-518BE7B36942}" presName="FourNodes_3_text" presStyleLbl="node1" presStyleIdx="3" presStyleCnt="4">
        <dgm:presLayoutVars>
          <dgm:bulletEnabled val="1"/>
        </dgm:presLayoutVars>
      </dgm:prSet>
      <dgm:spPr/>
    </dgm:pt>
    <dgm:pt modelId="{AACE5670-D5BC-4675-AD4E-D0DDAED4F44F}" type="pres">
      <dgm:prSet presAssocID="{C416A100-6B20-489E-9F72-518BE7B36942}" presName="FourNodes_4_text" presStyleLbl="node1" presStyleIdx="3" presStyleCnt="4">
        <dgm:presLayoutVars>
          <dgm:bulletEnabled val="1"/>
        </dgm:presLayoutVars>
      </dgm:prSet>
      <dgm:spPr/>
    </dgm:pt>
  </dgm:ptLst>
  <dgm:cxnLst>
    <dgm:cxn modelId="{7764F903-442B-49E2-BB81-1BF6249A417B}" type="presOf" srcId="{8DA79E8D-3F86-4D24-95FD-C27383C92C12}" destId="{102AD6E6-FB5D-4DC5-896E-D15329034AB1}" srcOrd="0" destOrd="0" presId="urn:microsoft.com/office/officeart/2005/8/layout/vProcess5"/>
    <dgm:cxn modelId="{BD358B18-693C-46CD-A1C1-CBB5D602DDAD}" type="presOf" srcId="{8DA79E8D-3F86-4D24-95FD-C27383C92C12}" destId="{AACE5670-D5BC-4675-AD4E-D0DDAED4F44F}" srcOrd="1" destOrd="0" presId="urn:microsoft.com/office/officeart/2005/8/layout/vProcess5"/>
    <dgm:cxn modelId="{1BD7E41C-4734-4292-A782-54A2446533BF}" type="presOf" srcId="{8CB49A58-6DD9-4DB8-8E45-B16587703329}" destId="{0ECABCFB-4354-4E76-83FC-DAD43FDD4038}" srcOrd="1" destOrd="0" presId="urn:microsoft.com/office/officeart/2005/8/layout/vProcess5"/>
    <dgm:cxn modelId="{39CC322C-F7DE-44F2-98FE-710C2B5041DE}" type="presOf" srcId="{8CB49A58-6DD9-4DB8-8E45-B16587703329}" destId="{75DBAE10-15C8-4400-9BE9-B79A72633617}" srcOrd="0" destOrd="0" presId="urn:microsoft.com/office/officeart/2005/8/layout/vProcess5"/>
    <dgm:cxn modelId="{699BED3F-E076-47DF-B4D8-9918D6CB588F}" type="presOf" srcId="{C416A100-6B20-489E-9F72-518BE7B36942}" destId="{D882A34E-3F9E-45F8-814C-B80642B5C789}" srcOrd="0" destOrd="0" presId="urn:microsoft.com/office/officeart/2005/8/layout/vProcess5"/>
    <dgm:cxn modelId="{E252B883-8B04-4911-B910-D270D01E2097}" type="presOf" srcId="{2C637560-EC2A-4E2D-8A56-D0CD3E1DC6EE}" destId="{C1C81D36-BAB1-49DA-8153-A2BB69914C91}" srcOrd="0" destOrd="0" presId="urn:microsoft.com/office/officeart/2005/8/layout/vProcess5"/>
    <dgm:cxn modelId="{2A8F2997-FAB1-4E25-9F53-774CDF87005E}" type="presOf" srcId="{FD205D83-0F6D-4F6B-B3B6-F99EC9CCE529}" destId="{0DFA213F-6A6D-4083-BB1E-6D93A51CCB5C}" srcOrd="0" destOrd="0" presId="urn:microsoft.com/office/officeart/2005/8/layout/vProcess5"/>
    <dgm:cxn modelId="{C833E99B-38FA-44B3-96AA-8DD1E148B6BB}" type="presOf" srcId="{A2A777C0-108F-492C-9458-29E5A137A43C}" destId="{92F09C39-154C-4D8C-810E-77E08E38D437}" srcOrd="0" destOrd="0" presId="urn:microsoft.com/office/officeart/2005/8/layout/vProcess5"/>
    <dgm:cxn modelId="{9C9050AC-8359-4AFC-8B04-048B08B3F0CB}" type="presOf" srcId="{FD205D83-0F6D-4F6B-B3B6-F99EC9CCE529}" destId="{54A7E93C-BB04-46C6-946D-FACB58925EB8}" srcOrd="1" destOrd="0" presId="urn:microsoft.com/office/officeart/2005/8/layout/vProcess5"/>
    <dgm:cxn modelId="{415C70B0-D7F0-4CF5-9587-B16D9560DF23}" srcId="{C416A100-6B20-489E-9F72-518BE7B36942}" destId="{8CB49A58-6DD9-4DB8-8E45-B16587703329}" srcOrd="0" destOrd="0" parTransId="{BE4B882A-1DDC-4DDF-B1B7-342670F0B3A2}" sibTransId="{2C637560-EC2A-4E2D-8A56-D0CD3E1DC6EE}"/>
    <dgm:cxn modelId="{469728D3-0AEA-4666-8016-16C52EE0E589}" type="presOf" srcId="{84A3371E-422E-4FF5-860F-228909F5D946}" destId="{A0B010B6-4A59-483D-9B47-BC9DC2AE55B4}" srcOrd="0" destOrd="0" presId="urn:microsoft.com/office/officeart/2005/8/layout/vProcess5"/>
    <dgm:cxn modelId="{AD6C78D4-35E9-45DD-BE4A-E438FCE2CF4B}" srcId="{C416A100-6B20-489E-9F72-518BE7B36942}" destId="{84A3371E-422E-4FF5-860F-228909F5D946}" srcOrd="1" destOrd="0" parTransId="{A4B7DB29-7FD6-4B58-BDF5-1105FE4FFFF0}" sibTransId="{A2A777C0-108F-492C-9458-29E5A137A43C}"/>
    <dgm:cxn modelId="{3A0980D9-BCF1-423C-89D4-F11F8591C036}" type="presOf" srcId="{84A3371E-422E-4FF5-860F-228909F5D946}" destId="{BA680F1D-758D-433E-BAA4-51CD58DF5A30}" srcOrd="1" destOrd="0" presId="urn:microsoft.com/office/officeart/2005/8/layout/vProcess5"/>
    <dgm:cxn modelId="{C89409DC-9EFC-4962-9FB3-5E4CE2B44415}" srcId="{C416A100-6B20-489E-9F72-518BE7B36942}" destId="{FD205D83-0F6D-4F6B-B3B6-F99EC9CCE529}" srcOrd="2" destOrd="0" parTransId="{FE90E61E-21E8-463E-8963-22477E274D2D}" sibTransId="{DA92DA0E-5834-434D-8956-820CDBEE8208}"/>
    <dgm:cxn modelId="{F28AAEE8-FEF3-442A-A755-C2B756DB289B}" type="presOf" srcId="{DA92DA0E-5834-434D-8956-820CDBEE8208}" destId="{B2A4B843-40E6-458E-A619-1D5A78FA2C9A}" srcOrd="0" destOrd="0" presId="urn:microsoft.com/office/officeart/2005/8/layout/vProcess5"/>
    <dgm:cxn modelId="{152BE0FD-70B5-443A-9813-B5A9EF8C68CD}" srcId="{C416A100-6B20-489E-9F72-518BE7B36942}" destId="{8DA79E8D-3F86-4D24-95FD-C27383C92C12}" srcOrd="3" destOrd="0" parTransId="{0C349F9E-CC01-458F-BA56-2B1E23CB39C5}" sibTransId="{35028A6F-4849-4DAD-92E5-E7A01BC29433}"/>
    <dgm:cxn modelId="{B605194D-A418-4F67-9607-4AEA7822E8CE}" type="presParOf" srcId="{D882A34E-3F9E-45F8-814C-B80642B5C789}" destId="{DFDE622B-F89A-46F1-BF42-998890D01E63}" srcOrd="0" destOrd="0" presId="urn:microsoft.com/office/officeart/2005/8/layout/vProcess5"/>
    <dgm:cxn modelId="{AA5CB180-D53C-41D4-9AA8-5DBC3D2AFC68}" type="presParOf" srcId="{D882A34E-3F9E-45F8-814C-B80642B5C789}" destId="{75DBAE10-15C8-4400-9BE9-B79A72633617}" srcOrd="1" destOrd="0" presId="urn:microsoft.com/office/officeart/2005/8/layout/vProcess5"/>
    <dgm:cxn modelId="{C21F4DF5-62D3-4625-AA32-9E65F1EBC2D6}" type="presParOf" srcId="{D882A34E-3F9E-45F8-814C-B80642B5C789}" destId="{A0B010B6-4A59-483D-9B47-BC9DC2AE55B4}" srcOrd="2" destOrd="0" presId="urn:microsoft.com/office/officeart/2005/8/layout/vProcess5"/>
    <dgm:cxn modelId="{FEE6B57C-F6F8-4E34-92A9-25D42E658397}" type="presParOf" srcId="{D882A34E-3F9E-45F8-814C-B80642B5C789}" destId="{0DFA213F-6A6D-4083-BB1E-6D93A51CCB5C}" srcOrd="3" destOrd="0" presId="urn:microsoft.com/office/officeart/2005/8/layout/vProcess5"/>
    <dgm:cxn modelId="{1FAD5093-DDA7-4947-BAC1-76C4B64D3336}" type="presParOf" srcId="{D882A34E-3F9E-45F8-814C-B80642B5C789}" destId="{102AD6E6-FB5D-4DC5-896E-D15329034AB1}" srcOrd="4" destOrd="0" presId="urn:microsoft.com/office/officeart/2005/8/layout/vProcess5"/>
    <dgm:cxn modelId="{1FA63478-719C-4384-BF0B-2083A296CAD0}" type="presParOf" srcId="{D882A34E-3F9E-45F8-814C-B80642B5C789}" destId="{C1C81D36-BAB1-49DA-8153-A2BB69914C91}" srcOrd="5" destOrd="0" presId="urn:microsoft.com/office/officeart/2005/8/layout/vProcess5"/>
    <dgm:cxn modelId="{48DC26F8-D53E-4ACF-B0DB-AAE9AAED0380}" type="presParOf" srcId="{D882A34E-3F9E-45F8-814C-B80642B5C789}" destId="{92F09C39-154C-4D8C-810E-77E08E38D437}" srcOrd="6" destOrd="0" presId="urn:microsoft.com/office/officeart/2005/8/layout/vProcess5"/>
    <dgm:cxn modelId="{37FD045C-1EFD-44BC-9767-50E1812A8328}" type="presParOf" srcId="{D882A34E-3F9E-45F8-814C-B80642B5C789}" destId="{B2A4B843-40E6-458E-A619-1D5A78FA2C9A}" srcOrd="7" destOrd="0" presId="urn:microsoft.com/office/officeart/2005/8/layout/vProcess5"/>
    <dgm:cxn modelId="{27CBA755-3A11-41A7-8BD2-90CAC2D271ED}" type="presParOf" srcId="{D882A34E-3F9E-45F8-814C-B80642B5C789}" destId="{0ECABCFB-4354-4E76-83FC-DAD43FDD4038}" srcOrd="8" destOrd="0" presId="urn:microsoft.com/office/officeart/2005/8/layout/vProcess5"/>
    <dgm:cxn modelId="{54C31A08-B034-4116-94CF-587885368007}" type="presParOf" srcId="{D882A34E-3F9E-45F8-814C-B80642B5C789}" destId="{BA680F1D-758D-433E-BAA4-51CD58DF5A30}" srcOrd="9" destOrd="0" presId="urn:microsoft.com/office/officeart/2005/8/layout/vProcess5"/>
    <dgm:cxn modelId="{9974E86A-9FF0-4C3B-BA4F-60C074ECEE32}" type="presParOf" srcId="{D882A34E-3F9E-45F8-814C-B80642B5C789}" destId="{54A7E93C-BB04-46C6-946D-FACB58925EB8}" srcOrd="10" destOrd="0" presId="urn:microsoft.com/office/officeart/2005/8/layout/vProcess5"/>
    <dgm:cxn modelId="{53AD94F4-6C01-413F-9B4F-6E34182BF66B}" type="presParOf" srcId="{D882A34E-3F9E-45F8-814C-B80642B5C789}" destId="{AACE5670-D5BC-4675-AD4E-D0DDAED4F44F}"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41B0AB1-A260-4FCD-B287-A28B4216FB94}" type="doc">
      <dgm:prSet loTypeId="urn:microsoft.com/office/officeart/2005/8/layout/chevron1" loCatId="process" qsTypeId="urn:microsoft.com/office/officeart/2005/8/quickstyle/simple1" qsCatId="simple" csTypeId="urn:microsoft.com/office/officeart/2005/8/colors/accent1_2" csCatId="accent1" phldr="1"/>
      <dgm:spPr/>
    </dgm:pt>
    <dgm:pt modelId="{78A414A6-C446-4C2F-84F3-2348365C849D}">
      <dgm:prSet phldrT="[Text]" phldr="0"/>
      <dgm:spPr/>
      <dgm:t>
        <a:bodyPr/>
        <a:lstStyle/>
        <a:p>
          <a:pPr rtl="0"/>
          <a:r>
            <a:rPr lang="en-US" dirty="0">
              <a:latin typeface="Bookman Old Style" panose="020F0302020204030204"/>
            </a:rPr>
            <a:t>Data Collection</a:t>
          </a:r>
          <a:endParaRPr lang="en-US" dirty="0"/>
        </a:p>
      </dgm:t>
    </dgm:pt>
    <dgm:pt modelId="{AB136EE6-3D8F-42FB-AF45-B0CA5D9B727E}" type="parTrans" cxnId="{E45DAE92-014C-46E2-A29B-5EBDCA6D2AEB}">
      <dgm:prSet/>
      <dgm:spPr/>
      <dgm:t>
        <a:bodyPr/>
        <a:lstStyle/>
        <a:p>
          <a:endParaRPr lang="en-IN"/>
        </a:p>
      </dgm:t>
    </dgm:pt>
    <dgm:pt modelId="{037ECD39-E5FA-4DA0-B4BE-256D266431B6}" type="sibTrans" cxnId="{E45DAE92-014C-46E2-A29B-5EBDCA6D2AEB}">
      <dgm:prSet/>
      <dgm:spPr/>
      <dgm:t>
        <a:bodyPr/>
        <a:lstStyle/>
        <a:p>
          <a:endParaRPr lang="en-IN"/>
        </a:p>
      </dgm:t>
    </dgm:pt>
    <dgm:pt modelId="{AC306EAC-ECCC-4DC3-994A-B5DDD5969F51}">
      <dgm:prSet phldrT="[Text]" phldr="0"/>
      <dgm:spPr/>
      <dgm:t>
        <a:bodyPr/>
        <a:lstStyle/>
        <a:p>
          <a:pPr rtl="0"/>
          <a:r>
            <a:rPr lang="en-US">
              <a:latin typeface="Bookman Old Style" panose="020F0302020204030204"/>
            </a:rPr>
            <a:t>Data Integration</a:t>
          </a:r>
          <a:endParaRPr lang="en-US"/>
        </a:p>
      </dgm:t>
    </dgm:pt>
    <dgm:pt modelId="{38943081-4425-4E3C-B34E-31A9E275B5D4}" type="parTrans" cxnId="{3029C5A9-BF39-445A-B804-3AB7BC6B3808}">
      <dgm:prSet/>
      <dgm:spPr/>
      <dgm:t>
        <a:bodyPr/>
        <a:lstStyle/>
        <a:p>
          <a:endParaRPr lang="en-IN"/>
        </a:p>
      </dgm:t>
    </dgm:pt>
    <dgm:pt modelId="{753DD66B-D1A7-4E0B-AE13-DB777B748728}" type="sibTrans" cxnId="{3029C5A9-BF39-445A-B804-3AB7BC6B3808}">
      <dgm:prSet/>
      <dgm:spPr/>
      <dgm:t>
        <a:bodyPr/>
        <a:lstStyle/>
        <a:p>
          <a:endParaRPr lang="en-IN"/>
        </a:p>
      </dgm:t>
    </dgm:pt>
    <dgm:pt modelId="{F4CDF8EB-D3FD-415E-9CBF-E4DB2590A5B2}">
      <dgm:prSet phldrT="[Text]" phldr="0"/>
      <dgm:spPr/>
      <dgm:t>
        <a:bodyPr/>
        <a:lstStyle/>
        <a:p>
          <a:pPr rtl="0"/>
          <a:r>
            <a:rPr lang="en-US">
              <a:latin typeface="Bookman Old Style" panose="020F0302020204030204"/>
            </a:rPr>
            <a:t>Data Transformation</a:t>
          </a:r>
          <a:endParaRPr lang="en-US"/>
        </a:p>
      </dgm:t>
    </dgm:pt>
    <dgm:pt modelId="{6EF233B8-8E69-441B-B945-36F7F9D6DED8}" type="parTrans" cxnId="{09A31F17-3912-4A11-A740-D5DC567530CA}">
      <dgm:prSet/>
      <dgm:spPr/>
      <dgm:t>
        <a:bodyPr/>
        <a:lstStyle/>
        <a:p>
          <a:endParaRPr lang="en-IN"/>
        </a:p>
      </dgm:t>
    </dgm:pt>
    <dgm:pt modelId="{B5C9BF52-55BE-4752-86C9-0133D1408651}" type="sibTrans" cxnId="{09A31F17-3912-4A11-A740-D5DC567530CA}">
      <dgm:prSet/>
      <dgm:spPr/>
      <dgm:t>
        <a:bodyPr/>
        <a:lstStyle/>
        <a:p>
          <a:endParaRPr lang="en-IN"/>
        </a:p>
      </dgm:t>
    </dgm:pt>
    <dgm:pt modelId="{88B272DD-F486-4FFB-97EE-457CEB8D1D28}">
      <dgm:prSet phldr="0"/>
      <dgm:spPr/>
      <dgm:t>
        <a:bodyPr/>
        <a:lstStyle/>
        <a:p>
          <a:pPr rtl="0"/>
          <a:r>
            <a:rPr lang="en-US">
              <a:latin typeface="Bookman Old Style" panose="020F0302020204030204"/>
            </a:rPr>
            <a:t>Data Visualisation</a:t>
          </a:r>
        </a:p>
      </dgm:t>
    </dgm:pt>
    <dgm:pt modelId="{AD600F8E-6A2B-408F-BDE4-886159266AC8}" type="parTrans" cxnId="{462D23EE-B0E7-402A-8BAD-B9E206049842}">
      <dgm:prSet/>
      <dgm:spPr/>
      <dgm:t>
        <a:bodyPr/>
        <a:lstStyle/>
        <a:p>
          <a:endParaRPr lang="en-IN"/>
        </a:p>
      </dgm:t>
    </dgm:pt>
    <dgm:pt modelId="{A300D5B6-FBE2-40AB-AC65-4097E79409A2}" type="sibTrans" cxnId="{462D23EE-B0E7-402A-8BAD-B9E206049842}">
      <dgm:prSet/>
      <dgm:spPr/>
      <dgm:t>
        <a:bodyPr/>
        <a:lstStyle/>
        <a:p>
          <a:endParaRPr lang="en-IN"/>
        </a:p>
      </dgm:t>
    </dgm:pt>
    <dgm:pt modelId="{9069D53B-3088-4ED4-ABAD-38986BC07D89}" type="pres">
      <dgm:prSet presAssocID="{841B0AB1-A260-4FCD-B287-A28B4216FB94}" presName="Name0" presStyleCnt="0">
        <dgm:presLayoutVars>
          <dgm:dir/>
          <dgm:animLvl val="lvl"/>
          <dgm:resizeHandles val="exact"/>
        </dgm:presLayoutVars>
      </dgm:prSet>
      <dgm:spPr/>
    </dgm:pt>
    <dgm:pt modelId="{ABC48996-6CE9-4291-AA74-D653B322FC22}" type="pres">
      <dgm:prSet presAssocID="{78A414A6-C446-4C2F-84F3-2348365C849D}" presName="parTxOnly" presStyleLbl="node1" presStyleIdx="0" presStyleCnt="4">
        <dgm:presLayoutVars>
          <dgm:chMax val="0"/>
          <dgm:chPref val="0"/>
          <dgm:bulletEnabled val="1"/>
        </dgm:presLayoutVars>
      </dgm:prSet>
      <dgm:spPr/>
    </dgm:pt>
    <dgm:pt modelId="{F0AF1FA0-0DFB-4445-9161-01532E57C9A4}" type="pres">
      <dgm:prSet presAssocID="{037ECD39-E5FA-4DA0-B4BE-256D266431B6}" presName="parTxOnlySpace" presStyleCnt="0"/>
      <dgm:spPr/>
    </dgm:pt>
    <dgm:pt modelId="{B4D23FB5-81AD-4EAA-86C1-E001261C0952}" type="pres">
      <dgm:prSet presAssocID="{AC306EAC-ECCC-4DC3-994A-B5DDD5969F51}" presName="parTxOnly" presStyleLbl="node1" presStyleIdx="1" presStyleCnt="4">
        <dgm:presLayoutVars>
          <dgm:chMax val="0"/>
          <dgm:chPref val="0"/>
          <dgm:bulletEnabled val="1"/>
        </dgm:presLayoutVars>
      </dgm:prSet>
      <dgm:spPr/>
    </dgm:pt>
    <dgm:pt modelId="{7BAAD012-8AED-465C-A5C6-AEB6888CFC30}" type="pres">
      <dgm:prSet presAssocID="{753DD66B-D1A7-4E0B-AE13-DB777B748728}" presName="parTxOnlySpace" presStyleCnt="0"/>
      <dgm:spPr/>
    </dgm:pt>
    <dgm:pt modelId="{C3E0D06C-FA47-4618-83BE-856AF6082467}" type="pres">
      <dgm:prSet presAssocID="{F4CDF8EB-D3FD-415E-9CBF-E4DB2590A5B2}" presName="parTxOnly" presStyleLbl="node1" presStyleIdx="2" presStyleCnt="4">
        <dgm:presLayoutVars>
          <dgm:chMax val="0"/>
          <dgm:chPref val="0"/>
          <dgm:bulletEnabled val="1"/>
        </dgm:presLayoutVars>
      </dgm:prSet>
      <dgm:spPr/>
    </dgm:pt>
    <dgm:pt modelId="{9E24646E-A585-4DB8-8F19-B101E4F593F6}" type="pres">
      <dgm:prSet presAssocID="{B5C9BF52-55BE-4752-86C9-0133D1408651}" presName="parTxOnlySpace" presStyleCnt="0"/>
      <dgm:spPr/>
    </dgm:pt>
    <dgm:pt modelId="{F7F34455-DC30-48B3-A4EF-B70293A5C2EA}" type="pres">
      <dgm:prSet presAssocID="{88B272DD-F486-4FFB-97EE-457CEB8D1D28}" presName="parTxOnly" presStyleLbl="node1" presStyleIdx="3" presStyleCnt="4">
        <dgm:presLayoutVars>
          <dgm:chMax val="0"/>
          <dgm:chPref val="0"/>
          <dgm:bulletEnabled val="1"/>
        </dgm:presLayoutVars>
      </dgm:prSet>
      <dgm:spPr/>
    </dgm:pt>
  </dgm:ptLst>
  <dgm:cxnLst>
    <dgm:cxn modelId="{09A31F17-3912-4A11-A740-D5DC567530CA}" srcId="{841B0AB1-A260-4FCD-B287-A28B4216FB94}" destId="{F4CDF8EB-D3FD-415E-9CBF-E4DB2590A5B2}" srcOrd="2" destOrd="0" parTransId="{6EF233B8-8E69-441B-B945-36F7F9D6DED8}" sibTransId="{B5C9BF52-55BE-4752-86C9-0133D1408651}"/>
    <dgm:cxn modelId="{6636077A-2FA1-4575-8A41-DA3C8EFB06F0}" type="presOf" srcId="{78A414A6-C446-4C2F-84F3-2348365C849D}" destId="{ABC48996-6CE9-4291-AA74-D653B322FC22}" srcOrd="0" destOrd="0" presId="urn:microsoft.com/office/officeart/2005/8/layout/chevron1"/>
    <dgm:cxn modelId="{E45DAE92-014C-46E2-A29B-5EBDCA6D2AEB}" srcId="{841B0AB1-A260-4FCD-B287-A28B4216FB94}" destId="{78A414A6-C446-4C2F-84F3-2348365C849D}" srcOrd="0" destOrd="0" parTransId="{AB136EE6-3D8F-42FB-AF45-B0CA5D9B727E}" sibTransId="{037ECD39-E5FA-4DA0-B4BE-256D266431B6}"/>
    <dgm:cxn modelId="{1987739E-63F7-48AB-8FFA-B55AD6F6A60A}" type="presOf" srcId="{841B0AB1-A260-4FCD-B287-A28B4216FB94}" destId="{9069D53B-3088-4ED4-ABAD-38986BC07D89}" srcOrd="0" destOrd="0" presId="urn:microsoft.com/office/officeart/2005/8/layout/chevron1"/>
    <dgm:cxn modelId="{3029C5A9-BF39-445A-B804-3AB7BC6B3808}" srcId="{841B0AB1-A260-4FCD-B287-A28B4216FB94}" destId="{AC306EAC-ECCC-4DC3-994A-B5DDD5969F51}" srcOrd="1" destOrd="0" parTransId="{38943081-4425-4E3C-B34E-31A9E275B5D4}" sibTransId="{753DD66B-D1A7-4E0B-AE13-DB777B748728}"/>
    <dgm:cxn modelId="{52FC6FCB-6D95-4516-B99D-BA90017385C7}" type="presOf" srcId="{AC306EAC-ECCC-4DC3-994A-B5DDD5969F51}" destId="{B4D23FB5-81AD-4EAA-86C1-E001261C0952}" srcOrd="0" destOrd="0" presId="urn:microsoft.com/office/officeart/2005/8/layout/chevron1"/>
    <dgm:cxn modelId="{8DB13AE7-9BEA-41A0-8DEF-A521F4B6F792}" type="presOf" srcId="{F4CDF8EB-D3FD-415E-9CBF-E4DB2590A5B2}" destId="{C3E0D06C-FA47-4618-83BE-856AF6082467}" srcOrd="0" destOrd="0" presId="urn:microsoft.com/office/officeart/2005/8/layout/chevron1"/>
    <dgm:cxn modelId="{462D23EE-B0E7-402A-8BAD-B9E206049842}" srcId="{841B0AB1-A260-4FCD-B287-A28B4216FB94}" destId="{88B272DD-F486-4FFB-97EE-457CEB8D1D28}" srcOrd="3" destOrd="0" parTransId="{AD600F8E-6A2B-408F-BDE4-886159266AC8}" sibTransId="{A300D5B6-FBE2-40AB-AC65-4097E79409A2}"/>
    <dgm:cxn modelId="{34F22DEE-9283-4237-B67E-051DC1E5181F}" type="presOf" srcId="{88B272DD-F486-4FFB-97EE-457CEB8D1D28}" destId="{F7F34455-DC30-48B3-A4EF-B70293A5C2EA}" srcOrd="0" destOrd="0" presId="urn:microsoft.com/office/officeart/2005/8/layout/chevron1"/>
    <dgm:cxn modelId="{49AC7698-BCE4-4F72-8A24-5F1BFB951507}" type="presParOf" srcId="{9069D53B-3088-4ED4-ABAD-38986BC07D89}" destId="{ABC48996-6CE9-4291-AA74-D653B322FC22}" srcOrd="0" destOrd="0" presId="urn:microsoft.com/office/officeart/2005/8/layout/chevron1"/>
    <dgm:cxn modelId="{BC5B851D-CEE2-4FB8-9B1C-E7DD0029CB70}" type="presParOf" srcId="{9069D53B-3088-4ED4-ABAD-38986BC07D89}" destId="{F0AF1FA0-0DFB-4445-9161-01532E57C9A4}" srcOrd="1" destOrd="0" presId="urn:microsoft.com/office/officeart/2005/8/layout/chevron1"/>
    <dgm:cxn modelId="{3B2B38D3-06F4-4AAF-998E-9A5F46710119}" type="presParOf" srcId="{9069D53B-3088-4ED4-ABAD-38986BC07D89}" destId="{B4D23FB5-81AD-4EAA-86C1-E001261C0952}" srcOrd="2" destOrd="0" presId="urn:microsoft.com/office/officeart/2005/8/layout/chevron1"/>
    <dgm:cxn modelId="{BF4F6B14-9F60-4DE0-B3D8-3193FD6EDE6F}" type="presParOf" srcId="{9069D53B-3088-4ED4-ABAD-38986BC07D89}" destId="{7BAAD012-8AED-465C-A5C6-AEB6888CFC30}" srcOrd="3" destOrd="0" presId="urn:microsoft.com/office/officeart/2005/8/layout/chevron1"/>
    <dgm:cxn modelId="{1F19B517-F142-42A9-8FE2-FEBBBD1B82B2}" type="presParOf" srcId="{9069D53B-3088-4ED4-ABAD-38986BC07D89}" destId="{C3E0D06C-FA47-4618-83BE-856AF6082467}" srcOrd="4" destOrd="0" presId="urn:microsoft.com/office/officeart/2005/8/layout/chevron1"/>
    <dgm:cxn modelId="{F8A13B43-974A-4E28-A0BD-87A74FB59EC7}" type="presParOf" srcId="{9069D53B-3088-4ED4-ABAD-38986BC07D89}" destId="{9E24646E-A585-4DB8-8F19-B101E4F593F6}" srcOrd="5" destOrd="0" presId="urn:microsoft.com/office/officeart/2005/8/layout/chevron1"/>
    <dgm:cxn modelId="{E741DC4C-BF02-4393-99ED-E3837B771A82}" type="presParOf" srcId="{9069D53B-3088-4ED4-ABAD-38986BC07D89}" destId="{F7F34455-DC30-48B3-A4EF-B70293A5C2EA}"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C42131-CC2C-4D8D-9D23-5483F1F6F4D4}">
      <dsp:nvSpPr>
        <dsp:cNvPr id="0" name=""/>
        <dsp:cNvSpPr/>
      </dsp:nvSpPr>
      <dsp:spPr>
        <a:xfrm rot="5400000">
          <a:off x="292722" y="140"/>
          <a:ext cx="1685733" cy="128313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66040" rIns="99060" bIns="66040" numCol="1" spcCol="1270" anchor="ctr" anchorCtr="0">
          <a:noAutofit/>
        </a:bodyPr>
        <a:lstStyle/>
        <a:p>
          <a:pPr marL="0" lvl="0" indent="0" algn="ctr" defTabSz="2311400">
            <a:lnSpc>
              <a:spcPct val="90000"/>
            </a:lnSpc>
            <a:spcBef>
              <a:spcPct val="0"/>
            </a:spcBef>
            <a:spcAft>
              <a:spcPct val="35000"/>
            </a:spcAft>
            <a:buNone/>
          </a:pPr>
          <a:endParaRPr lang="en-IN" sz="5200" kern="1200"/>
        </a:p>
      </dsp:txBody>
      <dsp:txXfrm>
        <a:off x="292722" y="140"/>
        <a:ext cx="1685733" cy="1283130"/>
      </dsp:txXfrm>
    </dsp:sp>
    <dsp:sp modelId="{71FD9137-BD94-45CE-8C2F-43FB6EF6B225}">
      <dsp:nvSpPr>
        <dsp:cNvPr id="0" name=""/>
        <dsp:cNvSpPr/>
      </dsp:nvSpPr>
      <dsp:spPr>
        <a:xfrm>
          <a:off x="461296" y="1283270"/>
          <a:ext cx="169877" cy="1137513"/>
        </a:xfrm>
        <a:custGeom>
          <a:avLst/>
          <a:gdLst/>
          <a:ahLst/>
          <a:cxnLst/>
          <a:rect l="0" t="0" r="0" b="0"/>
          <a:pathLst>
            <a:path>
              <a:moveTo>
                <a:pt x="0" y="0"/>
              </a:moveTo>
              <a:lnTo>
                <a:pt x="0" y="1137513"/>
              </a:lnTo>
              <a:lnTo>
                <a:pt x="169877" y="113751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69CF37-BFC9-45C3-8C67-BD19218053DC}">
      <dsp:nvSpPr>
        <dsp:cNvPr id="0" name=""/>
        <dsp:cNvSpPr/>
      </dsp:nvSpPr>
      <dsp:spPr>
        <a:xfrm>
          <a:off x="631173" y="1662441"/>
          <a:ext cx="2426694" cy="151668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0" kern="1200">
              <a:latin typeface="+mj-lt"/>
              <a:ea typeface="Calibri" panose="020F0502020204030204" pitchFamily="34" charset="0"/>
              <a:cs typeface="Calibri" panose="020F0502020204030204" pitchFamily="34" charset="0"/>
            </a:rPr>
            <a:t>ALISHA JAMES</a:t>
          </a:r>
        </a:p>
      </dsp:txBody>
      <dsp:txXfrm>
        <a:off x="675595" y="1706863"/>
        <a:ext cx="2337850" cy="1427840"/>
      </dsp:txXfrm>
    </dsp:sp>
    <dsp:sp modelId="{6D5A4222-C78E-4E95-AF95-A3AECAFC2353}">
      <dsp:nvSpPr>
        <dsp:cNvPr id="0" name=""/>
        <dsp:cNvSpPr/>
      </dsp:nvSpPr>
      <dsp:spPr>
        <a:xfrm>
          <a:off x="461296" y="1283270"/>
          <a:ext cx="169877" cy="3033368"/>
        </a:xfrm>
        <a:custGeom>
          <a:avLst/>
          <a:gdLst/>
          <a:ahLst/>
          <a:cxnLst/>
          <a:rect l="0" t="0" r="0" b="0"/>
          <a:pathLst>
            <a:path>
              <a:moveTo>
                <a:pt x="0" y="0"/>
              </a:moveTo>
              <a:lnTo>
                <a:pt x="0" y="3033368"/>
              </a:lnTo>
              <a:lnTo>
                <a:pt x="169877" y="303336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F59AFA-4470-4A36-A411-6808F6D8496B}">
      <dsp:nvSpPr>
        <dsp:cNvPr id="0" name=""/>
        <dsp:cNvSpPr/>
      </dsp:nvSpPr>
      <dsp:spPr>
        <a:xfrm>
          <a:off x="631173" y="3558297"/>
          <a:ext cx="2426694" cy="151668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675595" y="3602719"/>
        <a:ext cx="2337850" cy="1427840"/>
      </dsp:txXfrm>
    </dsp:sp>
    <dsp:sp modelId="{22BC867F-5B11-4317-9208-4F9912E54FF2}">
      <dsp:nvSpPr>
        <dsp:cNvPr id="0" name=""/>
        <dsp:cNvSpPr/>
      </dsp:nvSpPr>
      <dsp:spPr>
        <a:xfrm rot="5400000">
          <a:off x="3480028" y="140"/>
          <a:ext cx="1680910" cy="130190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345" tIns="62230" rIns="93345" bIns="62230" numCol="1" spcCol="1270" anchor="ctr" anchorCtr="0">
          <a:noAutofit/>
        </a:bodyPr>
        <a:lstStyle/>
        <a:p>
          <a:pPr marL="0" lvl="0" indent="0" algn="ctr" defTabSz="2178050">
            <a:lnSpc>
              <a:spcPct val="90000"/>
            </a:lnSpc>
            <a:spcBef>
              <a:spcPct val="0"/>
            </a:spcBef>
            <a:spcAft>
              <a:spcPct val="35000"/>
            </a:spcAft>
            <a:buNone/>
          </a:pPr>
          <a:endParaRPr lang="en-IN" sz="4900" kern="1200"/>
        </a:p>
      </dsp:txBody>
      <dsp:txXfrm>
        <a:off x="3518160" y="38272"/>
        <a:ext cx="1604646" cy="1225642"/>
      </dsp:txXfrm>
    </dsp:sp>
    <dsp:sp modelId="{5397CF0F-12CB-4621-A837-FA572A58E056}">
      <dsp:nvSpPr>
        <dsp:cNvPr id="0" name=""/>
        <dsp:cNvSpPr/>
      </dsp:nvSpPr>
      <dsp:spPr>
        <a:xfrm>
          <a:off x="3648119" y="1302047"/>
          <a:ext cx="168091" cy="1137513"/>
        </a:xfrm>
        <a:custGeom>
          <a:avLst/>
          <a:gdLst/>
          <a:ahLst/>
          <a:cxnLst/>
          <a:rect l="0" t="0" r="0" b="0"/>
          <a:pathLst>
            <a:path>
              <a:moveTo>
                <a:pt x="0" y="0"/>
              </a:moveTo>
              <a:lnTo>
                <a:pt x="0" y="1137513"/>
              </a:lnTo>
              <a:lnTo>
                <a:pt x="168091" y="113751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8A6177-F224-434F-AB91-3210E6EDEA19}">
      <dsp:nvSpPr>
        <dsp:cNvPr id="0" name=""/>
        <dsp:cNvSpPr/>
      </dsp:nvSpPr>
      <dsp:spPr>
        <a:xfrm>
          <a:off x="3816210" y="1681218"/>
          <a:ext cx="2426694" cy="151668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latin typeface="+mj-lt"/>
            </a:rPr>
            <a:t>ASIF AHMED</a:t>
          </a:r>
        </a:p>
      </dsp:txBody>
      <dsp:txXfrm>
        <a:off x="3860632" y="1725640"/>
        <a:ext cx="2337850" cy="1427840"/>
      </dsp:txXfrm>
    </dsp:sp>
    <dsp:sp modelId="{F6A59C55-C1CC-4EC5-9E45-C473D6DADFC8}">
      <dsp:nvSpPr>
        <dsp:cNvPr id="0" name=""/>
        <dsp:cNvSpPr/>
      </dsp:nvSpPr>
      <dsp:spPr>
        <a:xfrm>
          <a:off x="3648119" y="1302047"/>
          <a:ext cx="168091" cy="3033368"/>
        </a:xfrm>
        <a:custGeom>
          <a:avLst/>
          <a:gdLst/>
          <a:ahLst/>
          <a:cxnLst/>
          <a:rect l="0" t="0" r="0" b="0"/>
          <a:pathLst>
            <a:path>
              <a:moveTo>
                <a:pt x="0" y="0"/>
              </a:moveTo>
              <a:lnTo>
                <a:pt x="0" y="3033368"/>
              </a:lnTo>
              <a:lnTo>
                <a:pt x="168091" y="303336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551EC0-6509-4F81-A5A9-E29398517EFB}">
      <dsp:nvSpPr>
        <dsp:cNvPr id="0" name=""/>
        <dsp:cNvSpPr/>
      </dsp:nvSpPr>
      <dsp:spPr>
        <a:xfrm>
          <a:off x="3816210" y="3577073"/>
          <a:ext cx="2426694" cy="151668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3860632" y="3621495"/>
        <a:ext cx="2337850" cy="1427840"/>
      </dsp:txXfrm>
    </dsp:sp>
    <dsp:sp modelId="{F6B60CC2-E52E-4679-80A1-7B34B8E609CD}">
      <dsp:nvSpPr>
        <dsp:cNvPr id="0" name=""/>
        <dsp:cNvSpPr/>
      </dsp:nvSpPr>
      <dsp:spPr>
        <a:xfrm rot="16200000">
          <a:off x="6722360" y="140"/>
          <a:ext cx="1394439" cy="127242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82550" rIns="123825" bIns="82550" numCol="1" spcCol="1270" anchor="ctr" anchorCtr="0">
          <a:noAutofit/>
        </a:bodyPr>
        <a:lstStyle/>
        <a:p>
          <a:pPr marL="0" lvl="0" indent="0" algn="ctr" defTabSz="2889250">
            <a:lnSpc>
              <a:spcPct val="90000"/>
            </a:lnSpc>
            <a:spcBef>
              <a:spcPct val="0"/>
            </a:spcBef>
            <a:spcAft>
              <a:spcPct val="35000"/>
            </a:spcAft>
            <a:buNone/>
          </a:pPr>
          <a:endParaRPr lang="en-IN" sz="6500" kern="1200"/>
        </a:p>
      </dsp:txBody>
      <dsp:txXfrm>
        <a:off x="6759628" y="37408"/>
        <a:ext cx="1319903" cy="1197886"/>
      </dsp:txXfrm>
    </dsp:sp>
    <dsp:sp modelId="{F2E60112-32DB-4916-94AD-30550FDDD697}">
      <dsp:nvSpPr>
        <dsp:cNvPr id="0" name=""/>
        <dsp:cNvSpPr/>
      </dsp:nvSpPr>
      <dsp:spPr>
        <a:xfrm>
          <a:off x="6861804" y="1272563"/>
          <a:ext cx="139443" cy="1137513"/>
        </a:xfrm>
        <a:custGeom>
          <a:avLst/>
          <a:gdLst/>
          <a:ahLst/>
          <a:cxnLst/>
          <a:rect l="0" t="0" r="0" b="0"/>
          <a:pathLst>
            <a:path>
              <a:moveTo>
                <a:pt x="0" y="0"/>
              </a:moveTo>
              <a:lnTo>
                <a:pt x="0" y="1137513"/>
              </a:lnTo>
              <a:lnTo>
                <a:pt x="139443" y="113751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E9C960-BEE9-4065-9D93-C18DF12A0C4E}">
      <dsp:nvSpPr>
        <dsp:cNvPr id="0" name=""/>
        <dsp:cNvSpPr/>
      </dsp:nvSpPr>
      <dsp:spPr>
        <a:xfrm>
          <a:off x="7001247" y="1651734"/>
          <a:ext cx="2426694" cy="151668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latin typeface="+mj-lt"/>
            </a:rPr>
            <a:t>NEHA KUMARI</a:t>
          </a:r>
        </a:p>
      </dsp:txBody>
      <dsp:txXfrm>
        <a:off x="7045669" y="1696156"/>
        <a:ext cx="2337850" cy="1427840"/>
      </dsp:txXfrm>
    </dsp:sp>
    <dsp:sp modelId="{6B33F29B-BB15-42DF-AC6A-31A28F5CFA68}">
      <dsp:nvSpPr>
        <dsp:cNvPr id="0" name=""/>
        <dsp:cNvSpPr/>
      </dsp:nvSpPr>
      <dsp:spPr>
        <a:xfrm>
          <a:off x="6861804" y="1272563"/>
          <a:ext cx="139443" cy="3033368"/>
        </a:xfrm>
        <a:custGeom>
          <a:avLst/>
          <a:gdLst/>
          <a:ahLst/>
          <a:cxnLst/>
          <a:rect l="0" t="0" r="0" b="0"/>
          <a:pathLst>
            <a:path>
              <a:moveTo>
                <a:pt x="0" y="0"/>
              </a:moveTo>
              <a:lnTo>
                <a:pt x="0" y="3033368"/>
              </a:lnTo>
              <a:lnTo>
                <a:pt x="139443" y="303336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EE5F1D-9210-4353-B399-1DABAE3E5FB4}">
      <dsp:nvSpPr>
        <dsp:cNvPr id="0" name=""/>
        <dsp:cNvSpPr/>
      </dsp:nvSpPr>
      <dsp:spPr>
        <a:xfrm>
          <a:off x="7001247" y="3547589"/>
          <a:ext cx="2426694" cy="151668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7045669" y="3592011"/>
        <a:ext cx="2337850" cy="14278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27F265-E998-4A43-BD90-FFCB50572891}">
      <dsp:nvSpPr>
        <dsp:cNvPr id="0" name=""/>
        <dsp:cNvSpPr/>
      </dsp:nvSpPr>
      <dsp:spPr>
        <a:xfrm>
          <a:off x="0" y="941"/>
          <a:ext cx="10058399" cy="3068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6C39BD-8F68-4245-BB51-25E4BDF4D1BA}">
      <dsp:nvSpPr>
        <dsp:cNvPr id="0" name=""/>
        <dsp:cNvSpPr/>
      </dsp:nvSpPr>
      <dsp:spPr>
        <a:xfrm>
          <a:off x="92824" y="69984"/>
          <a:ext cx="168771" cy="1687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0A790B-DA43-4780-AEBD-F9AB333F08D6}">
      <dsp:nvSpPr>
        <dsp:cNvPr id="0" name=""/>
        <dsp:cNvSpPr/>
      </dsp:nvSpPr>
      <dsp:spPr>
        <a:xfrm>
          <a:off x="354420" y="941"/>
          <a:ext cx="9703979" cy="306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476" tIns="32476" rIns="32476" bIns="32476" numCol="1" spcCol="1270" anchor="ctr" anchorCtr="0">
          <a:noAutofit/>
        </a:bodyPr>
        <a:lstStyle/>
        <a:p>
          <a:pPr marL="0" lvl="0" indent="0" algn="l" defTabSz="666750">
            <a:lnSpc>
              <a:spcPct val="100000"/>
            </a:lnSpc>
            <a:spcBef>
              <a:spcPct val="0"/>
            </a:spcBef>
            <a:spcAft>
              <a:spcPct val="35000"/>
            </a:spcAft>
            <a:buNone/>
          </a:pPr>
          <a:r>
            <a:rPr lang="en-US" sz="1500" kern="1200" dirty="0">
              <a:latin typeface="Calibri" panose="020F0502020204030204" pitchFamily="34" charset="0"/>
              <a:ea typeface="Calibri" panose="020F0502020204030204" pitchFamily="34" charset="0"/>
              <a:cs typeface="Calibri" panose="020F0502020204030204" pitchFamily="34" charset="0"/>
            </a:rPr>
            <a:t>Background / Motivation</a:t>
          </a:r>
        </a:p>
      </dsp:txBody>
      <dsp:txXfrm>
        <a:off x="354420" y="941"/>
        <a:ext cx="9703979" cy="306857"/>
      </dsp:txXfrm>
    </dsp:sp>
    <dsp:sp modelId="{D8D6C24F-A46C-42CC-877D-AA232DA3EC72}">
      <dsp:nvSpPr>
        <dsp:cNvPr id="0" name=""/>
        <dsp:cNvSpPr/>
      </dsp:nvSpPr>
      <dsp:spPr>
        <a:xfrm>
          <a:off x="0" y="384513"/>
          <a:ext cx="10058399" cy="3068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C0A79D-32D0-41F7-9FB0-52387D802B77}">
      <dsp:nvSpPr>
        <dsp:cNvPr id="0" name=""/>
        <dsp:cNvSpPr/>
      </dsp:nvSpPr>
      <dsp:spPr>
        <a:xfrm>
          <a:off x="92824" y="453556"/>
          <a:ext cx="168771" cy="1687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573F2C-4C5B-4AB9-8098-F42A6930992E}">
      <dsp:nvSpPr>
        <dsp:cNvPr id="0" name=""/>
        <dsp:cNvSpPr/>
      </dsp:nvSpPr>
      <dsp:spPr>
        <a:xfrm>
          <a:off x="354420" y="384513"/>
          <a:ext cx="9703979" cy="306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476" tIns="32476" rIns="32476" bIns="32476" numCol="1" spcCol="1270" anchor="ctr" anchorCtr="0">
          <a:noAutofit/>
        </a:bodyPr>
        <a:lstStyle/>
        <a:p>
          <a:pPr marL="0" lvl="0" indent="0" algn="l" defTabSz="666750">
            <a:lnSpc>
              <a:spcPct val="100000"/>
            </a:lnSpc>
            <a:spcBef>
              <a:spcPct val="0"/>
            </a:spcBef>
            <a:spcAft>
              <a:spcPct val="35000"/>
            </a:spcAft>
            <a:buNone/>
          </a:pPr>
          <a:r>
            <a:rPr lang="en-US" sz="1500" kern="1200" dirty="0">
              <a:latin typeface="Calibri" panose="020F0502020204030204" pitchFamily="34" charset="0"/>
              <a:ea typeface="Calibri" panose="020F0502020204030204" pitchFamily="34" charset="0"/>
              <a:cs typeface="Calibri" panose="020F0502020204030204" pitchFamily="34" charset="0"/>
            </a:rPr>
            <a:t>Problem Statement</a:t>
          </a:r>
        </a:p>
      </dsp:txBody>
      <dsp:txXfrm>
        <a:off x="354420" y="384513"/>
        <a:ext cx="9703979" cy="306857"/>
      </dsp:txXfrm>
    </dsp:sp>
    <dsp:sp modelId="{9FC0824F-BEB6-4BC9-B09B-184808B60DBF}">
      <dsp:nvSpPr>
        <dsp:cNvPr id="0" name=""/>
        <dsp:cNvSpPr/>
      </dsp:nvSpPr>
      <dsp:spPr>
        <a:xfrm>
          <a:off x="0" y="768085"/>
          <a:ext cx="10058399" cy="3068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8E9CA7-4AE8-4847-9052-40B0B84FCB3C}">
      <dsp:nvSpPr>
        <dsp:cNvPr id="0" name=""/>
        <dsp:cNvSpPr/>
      </dsp:nvSpPr>
      <dsp:spPr>
        <a:xfrm>
          <a:off x="92824" y="837128"/>
          <a:ext cx="168771" cy="1687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1CA267-4C47-49C8-87F6-106F41D446FA}">
      <dsp:nvSpPr>
        <dsp:cNvPr id="0" name=""/>
        <dsp:cNvSpPr/>
      </dsp:nvSpPr>
      <dsp:spPr>
        <a:xfrm>
          <a:off x="354420" y="768085"/>
          <a:ext cx="9703979" cy="306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476" tIns="32476" rIns="32476" bIns="32476" numCol="1" spcCol="1270" anchor="ctr" anchorCtr="0">
          <a:noAutofit/>
        </a:bodyPr>
        <a:lstStyle/>
        <a:p>
          <a:pPr marL="0" lvl="0" indent="0" algn="l" defTabSz="666750">
            <a:lnSpc>
              <a:spcPct val="100000"/>
            </a:lnSpc>
            <a:spcBef>
              <a:spcPct val="0"/>
            </a:spcBef>
            <a:spcAft>
              <a:spcPct val="35000"/>
            </a:spcAft>
            <a:buNone/>
          </a:pPr>
          <a:r>
            <a:rPr lang="en-US" sz="1500" kern="1200" dirty="0">
              <a:latin typeface="Calibri" panose="020F0502020204030204" pitchFamily="34" charset="0"/>
              <a:ea typeface="Calibri" panose="020F0502020204030204" pitchFamily="34" charset="0"/>
              <a:cs typeface="Calibri" panose="020F0502020204030204" pitchFamily="34" charset="0"/>
            </a:rPr>
            <a:t>Project Proposal</a:t>
          </a:r>
        </a:p>
      </dsp:txBody>
      <dsp:txXfrm>
        <a:off x="354420" y="768085"/>
        <a:ext cx="9703979" cy="306857"/>
      </dsp:txXfrm>
    </dsp:sp>
    <dsp:sp modelId="{7E4B21AA-067B-4A8D-A3A7-937EA810F4C2}">
      <dsp:nvSpPr>
        <dsp:cNvPr id="0" name=""/>
        <dsp:cNvSpPr/>
      </dsp:nvSpPr>
      <dsp:spPr>
        <a:xfrm>
          <a:off x="0" y="1151658"/>
          <a:ext cx="10058399" cy="3068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2EE64B-3E44-42A0-855E-7D55F701C4A8}">
      <dsp:nvSpPr>
        <dsp:cNvPr id="0" name=""/>
        <dsp:cNvSpPr/>
      </dsp:nvSpPr>
      <dsp:spPr>
        <a:xfrm>
          <a:off x="92824" y="1220701"/>
          <a:ext cx="168771" cy="1687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C41B7D-9DA1-4B68-9E54-8F98FD9AE92F}">
      <dsp:nvSpPr>
        <dsp:cNvPr id="0" name=""/>
        <dsp:cNvSpPr/>
      </dsp:nvSpPr>
      <dsp:spPr>
        <a:xfrm>
          <a:off x="354420" y="1151658"/>
          <a:ext cx="9703979" cy="306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476" tIns="32476" rIns="32476" bIns="32476" numCol="1" spcCol="1270" anchor="ctr" anchorCtr="0">
          <a:noAutofit/>
        </a:bodyPr>
        <a:lstStyle/>
        <a:p>
          <a:pPr marL="0" lvl="0" indent="0" algn="l" defTabSz="666750">
            <a:lnSpc>
              <a:spcPct val="100000"/>
            </a:lnSpc>
            <a:spcBef>
              <a:spcPct val="0"/>
            </a:spcBef>
            <a:spcAft>
              <a:spcPct val="35000"/>
            </a:spcAft>
            <a:buNone/>
          </a:pPr>
          <a:r>
            <a:rPr lang="en-US" sz="1500" kern="1200" dirty="0">
              <a:latin typeface="Calibri" panose="020F0502020204030204" pitchFamily="34" charset="0"/>
              <a:ea typeface="Calibri" panose="020F0502020204030204" pitchFamily="34" charset="0"/>
              <a:cs typeface="Calibri" panose="020F0502020204030204" pitchFamily="34" charset="0"/>
            </a:rPr>
            <a:t>Analysis Questions</a:t>
          </a:r>
        </a:p>
      </dsp:txBody>
      <dsp:txXfrm>
        <a:off x="354420" y="1151658"/>
        <a:ext cx="9703979" cy="306857"/>
      </dsp:txXfrm>
    </dsp:sp>
    <dsp:sp modelId="{36EDDB2E-6031-43CF-B8C0-29A5B434A66B}">
      <dsp:nvSpPr>
        <dsp:cNvPr id="0" name=""/>
        <dsp:cNvSpPr/>
      </dsp:nvSpPr>
      <dsp:spPr>
        <a:xfrm>
          <a:off x="0" y="1535230"/>
          <a:ext cx="10058399" cy="3068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BF3FFE-8A80-473B-B55F-728662D3F361}">
      <dsp:nvSpPr>
        <dsp:cNvPr id="0" name=""/>
        <dsp:cNvSpPr/>
      </dsp:nvSpPr>
      <dsp:spPr>
        <a:xfrm>
          <a:off x="92824" y="1604273"/>
          <a:ext cx="168771" cy="1687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CE6686-6553-4810-9EFD-3336F3AFB41B}">
      <dsp:nvSpPr>
        <dsp:cNvPr id="0" name=""/>
        <dsp:cNvSpPr/>
      </dsp:nvSpPr>
      <dsp:spPr>
        <a:xfrm>
          <a:off x="354420" y="1535230"/>
          <a:ext cx="9703979" cy="306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476" tIns="32476" rIns="32476" bIns="32476" numCol="1" spcCol="1270" anchor="ctr" anchorCtr="0">
          <a:noAutofit/>
        </a:bodyPr>
        <a:lstStyle/>
        <a:p>
          <a:pPr marL="0" lvl="0" indent="0" algn="l" defTabSz="666750">
            <a:lnSpc>
              <a:spcPct val="100000"/>
            </a:lnSpc>
            <a:spcBef>
              <a:spcPct val="0"/>
            </a:spcBef>
            <a:spcAft>
              <a:spcPct val="35000"/>
            </a:spcAft>
            <a:buNone/>
          </a:pPr>
          <a:r>
            <a:rPr lang="en-US" sz="1500" kern="1200" dirty="0">
              <a:latin typeface="Calibri" panose="020F0502020204030204" pitchFamily="34" charset="0"/>
              <a:ea typeface="Calibri" panose="020F0502020204030204" pitchFamily="34" charset="0"/>
              <a:cs typeface="Calibri" panose="020F0502020204030204" pitchFamily="34" charset="0"/>
            </a:rPr>
            <a:t>Dataset Description</a:t>
          </a:r>
        </a:p>
      </dsp:txBody>
      <dsp:txXfrm>
        <a:off x="354420" y="1535230"/>
        <a:ext cx="9703979" cy="306857"/>
      </dsp:txXfrm>
    </dsp:sp>
    <dsp:sp modelId="{EAAA9CE4-3E6D-42DF-8CF4-602EBF071454}">
      <dsp:nvSpPr>
        <dsp:cNvPr id="0" name=""/>
        <dsp:cNvSpPr/>
      </dsp:nvSpPr>
      <dsp:spPr>
        <a:xfrm>
          <a:off x="0" y="1918802"/>
          <a:ext cx="10058399" cy="3068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520CEB-ED88-4BF9-9E75-06D8C9BD629E}">
      <dsp:nvSpPr>
        <dsp:cNvPr id="0" name=""/>
        <dsp:cNvSpPr/>
      </dsp:nvSpPr>
      <dsp:spPr>
        <a:xfrm>
          <a:off x="92824" y="1987845"/>
          <a:ext cx="168771" cy="168771"/>
        </a:xfrm>
        <a:prstGeom prst="rect">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977F4C-2C7E-4B88-B33A-5A63C315197B}">
      <dsp:nvSpPr>
        <dsp:cNvPr id="0" name=""/>
        <dsp:cNvSpPr/>
      </dsp:nvSpPr>
      <dsp:spPr>
        <a:xfrm>
          <a:off x="354420" y="1918802"/>
          <a:ext cx="9703979" cy="306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476" tIns="32476" rIns="32476" bIns="32476" numCol="1" spcCol="1270" anchor="ctr" anchorCtr="0">
          <a:noAutofit/>
        </a:bodyPr>
        <a:lstStyle/>
        <a:p>
          <a:pPr marL="0" lvl="0" indent="0" algn="l" defTabSz="666750">
            <a:lnSpc>
              <a:spcPct val="100000"/>
            </a:lnSpc>
            <a:spcBef>
              <a:spcPct val="0"/>
            </a:spcBef>
            <a:spcAft>
              <a:spcPct val="35000"/>
            </a:spcAft>
            <a:buNone/>
          </a:pPr>
          <a:r>
            <a:rPr lang="en-US" sz="1500" kern="1200" dirty="0">
              <a:latin typeface="Calibri" panose="020F0502020204030204" pitchFamily="34" charset="0"/>
              <a:ea typeface="Calibri" panose="020F0502020204030204" pitchFamily="34" charset="0"/>
              <a:cs typeface="Calibri" panose="020F0502020204030204" pitchFamily="34" charset="0"/>
            </a:rPr>
            <a:t>Exploratory Data Analysis</a:t>
          </a:r>
        </a:p>
      </dsp:txBody>
      <dsp:txXfrm>
        <a:off x="354420" y="1918802"/>
        <a:ext cx="9703979" cy="306857"/>
      </dsp:txXfrm>
    </dsp:sp>
    <dsp:sp modelId="{5E9F3936-FCD3-4175-AFFA-A5B30DF9968C}">
      <dsp:nvSpPr>
        <dsp:cNvPr id="0" name=""/>
        <dsp:cNvSpPr/>
      </dsp:nvSpPr>
      <dsp:spPr>
        <a:xfrm>
          <a:off x="0" y="2302375"/>
          <a:ext cx="10058399" cy="3068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63DCDE-F3CB-4FB3-AAE1-1F26DA9F193A}">
      <dsp:nvSpPr>
        <dsp:cNvPr id="0" name=""/>
        <dsp:cNvSpPr/>
      </dsp:nvSpPr>
      <dsp:spPr>
        <a:xfrm>
          <a:off x="92824" y="2371418"/>
          <a:ext cx="168771" cy="168771"/>
        </a:xfrm>
        <a:prstGeom prst="rect">
          <a:avLst/>
        </a:prstGeom>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04A7B5-38F2-4C32-BA52-32055C68E043}">
      <dsp:nvSpPr>
        <dsp:cNvPr id="0" name=""/>
        <dsp:cNvSpPr/>
      </dsp:nvSpPr>
      <dsp:spPr>
        <a:xfrm>
          <a:off x="354420" y="2302375"/>
          <a:ext cx="9703979" cy="306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476" tIns="32476" rIns="32476" bIns="32476" numCol="1" spcCol="1270" anchor="ctr" anchorCtr="0">
          <a:noAutofit/>
        </a:bodyPr>
        <a:lstStyle/>
        <a:p>
          <a:pPr marL="0" lvl="0" indent="0" algn="l" defTabSz="666750">
            <a:lnSpc>
              <a:spcPct val="100000"/>
            </a:lnSpc>
            <a:spcBef>
              <a:spcPct val="0"/>
            </a:spcBef>
            <a:spcAft>
              <a:spcPct val="35000"/>
            </a:spcAft>
            <a:buNone/>
          </a:pPr>
          <a:r>
            <a:rPr lang="en-US" sz="1500" kern="1200" dirty="0">
              <a:latin typeface="Calibri" panose="020F0502020204030204" pitchFamily="34" charset="0"/>
              <a:ea typeface="Calibri" panose="020F0502020204030204" pitchFamily="34" charset="0"/>
              <a:cs typeface="Calibri" panose="020F0502020204030204" pitchFamily="34" charset="0"/>
            </a:rPr>
            <a:t>Data Cleaning, Transformation and Visualization</a:t>
          </a:r>
        </a:p>
      </dsp:txBody>
      <dsp:txXfrm>
        <a:off x="354420" y="2302375"/>
        <a:ext cx="9703979" cy="306857"/>
      </dsp:txXfrm>
    </dsp:sp>
    <dsp:sp modelId="{58DB2268-42E9-4C7A-A86C-EABAF7F2B60E}">
      <dsp:nvSpPr>
        <dsp:cNvPr id="0" name=""/>
        <dsp:cNvSpPr/>
      </dsp:nvSpPr>
      <dsp:spPr>
        <a:xfrm>
          <a:off x="0" y="2685947"/>
          <a:ext cx="10058399" cy="3068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69B8B2-89D6-4E6A-AAAE-A1FA32CD6995}">
      <dsp:nvSpPr>
        <dsp:cNvPr id="0" name=""/>
        <dsp:cNvSpPr/>
      </dsp:nvSpPr>
      <dsp:spPr>
        <a:xfrm>
          <a:off x="92824" y="2754990"/>
          <a:ext cx="168771" cy="168771"/>
        </a:xfrm>
        <a:prstGeom prst="rect">
          <a:avLst/>
        </a:prstGeom>
        <a:blipFill>
          <a:blip xmlns:r="http://schemas.openxmlformats.org/officeDocument/2006/relationships" r:embed="rId15">
            <a:extLst>
              <a:ext uri="{96DAC541-7B7A-43D3-8B79-37D633B846F1}">
                <asvg:svgBlip xmlns:asvg="http://schemas.microsoft.com/office/drawing/2016/SVG/main" r:embed="rId16"/>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B7A68C-6AC4-4303-8215-35A0B2EE3184}">
      <dsp:nvSpPr>
        <dsp:cNvPr id="0" name=""/>
        <dsp:cNvSpPr/>
      </dsp:nvSpPr>
      <dsp:spPr>
        <a:xfrm>
          <a:off x="354420" y="2685947"/>
          <a:ext cx="9703979" cy="306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476" tIns="32476" rIns="32476" bIns="32476" numCol="1" spcCol="1270" anchor="ctr" anchorCtr="0">
          <a:noAutofit/>
        </a:bodyPr>
        <a:lstStyle/>
        <a:p>
          <a:pPr marL="0" lvl="0" indent="0" algn="l" defTabSz="666750">
            <a:lnSpc>
              <a:spcPct val="100000"/>
            </a:lnSpc>
            <a:spcBef>
              <a:spcPct val="0"/>
            </a:spcBef>
            <a:spcAft>
              <a:spcPct val="35000"/>
            </a:spcAft>
            <a:buNone/>
          </a:pPr>
          <a:r>
            <a:rPr lang="en-US" sz="1500" kern="1200">
              <a:latin typeface="Calibri" panose="020F0502020204030204" pitchFamily="34" charset="0"/>
              <a:ea typeface="Calibri" panose="020F0502020204030204" pitchFamily="34" charset="0"/>
              <a:cs typeface="Calibri" panose="020F0502020204030204" pitchFamily="34" charset="0"/>
            </a:rPr>
            <a:t>Data Analysis</a:t>
          </a:r>
          <a:endParaRPr lang="en-US" sz="1500" kern="1200" dirty="0">
            <a:latin typeface="Calibri" panose="020F0502020204030204" pitchFamily="34" charset="0"/>
            <a:ea typeface="Calibri" panose="020F0502020204030204" pitchFamily="34" charset="0"/>
            <a:cs typeface="Calibri" panose="020F0502020204030204" pitchFamily="34" charset="0"/>
          </a:endParaRPr>
        </a:p>
      </dsp:txBody>
      <dsp:txXfrm>
        <a:off x="354420" y="2685947"/>
        <a:ext cx="9703979" cy="306857"/>
      </dsp:txXfrm>
    </dsp:sp>
    <dsp:sp modelId="{99F63245-5A7F-4A73-9C43-77DE5E4CF916}">
      <dsp:nvSpPr>
        <dsp:cNvPr id="0" name=""/>
        <dsp:cNvSpPr/>
      </dsp:nvSpPr>
      <dsp:spPr>
        <a:xfrm>
          <a:off x="0" y="3069519"/>
          <a:ext cx="10058399" cy="3068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3B57DC-0141-48E4-B5D5-A100443032ED}">
      <dsp:nvSpPr>
        <dsp:cNvPr id="0" name=""/>
        <dsp:cNvSpPr/>
      </dsp:nvSpPr>
      <dsp:spPr>
        <a:xfrm>
          <a:off x="92824" y="3138562"/>
          <a:ext cx="168771" cy="168771"/>
        </a:xfrm>
        <a:prstGeom prst="rect">
          <a:avLst/>
        </a:prstGeom>
        <a:blipFill>
          <a:blip xmlns:r="http://schemas.openxmlformats.org/officeDocument/2006/relationships" r:embed="rId17">
            <a:extLst>
              <a:ext uri="{96DAC541-7B7A-43D3-8B79-37D633B846F1}">
                <asvg:svgBlip xmlns:asvg="http://schemas.microsoft.com/office/drawing/2016/SVG/main" r:embed="rId18"/>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28692E-31BF-4312-9701-8BAAC10E5F9F}">
      <dsp:nvSpPr>
        <dsp:cNvPr id="0" name=""/>
        <dsp:cNvSpPr/>
      </dsp:nvSpPr>
      <dsp:spPr>
        <a:xfrm>
          <a:off x="354420" y="3069519"/>
          <a:ext cx="9703979" cy="306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476" tIns="32476" rIns="32476" bIns="32476" numCol="1" spcCol="1270" anchor="ctr" anchorCtr="0">
          <a:noAutofit/>
        </a:bodyPr>
        <a:lstStyle/>
        <a:p>
          <a:pPr marL="0" lvl="0" indent="0" algn="l" defTabSz="666750">
            <a:lnSpc>
              <a:spcPct val="100000"/>
            </a:lnSpc>
            <a:spcBef>
              <a:spcPct val="0"/>
            </a:spcBef>
            <a:spcAft>
              <a:spcPct val="35000"/>
            </a:spcAft>
            <a:buNone/>
          </a:pPr>
          <a:r>
            <a:rPr lang="en-US" sz="1500" kern="1200" dirty="0">
              <a:latin typeface="Calibri" panose="020F0502020204030204" pitchFamily="34" charset="0"/>
              <a:ea typeface="Calibri" panose="020F0502020204030204" pitchFamily="34" charset="0"/>
              <a:cs typeface="Calibri" panose="020F0502020204030204" pitchFamily="34" charset="0"/>
            </a:rPr>
            <a:t>Conclusion</a:t>
          </a:r>
        </a:p>
      </dsp:txBody>
      <dsp:txXfrm>
        <a:off x="354420" y="3069519"/>
        <a:ext cx="9703979" cy="306857"/>
      </dsp:txXfrm>
    </dsp:sp>
    <dsp:sp modelId="{28FF3C5A-4D94-45F7-9335-2FDFD740087E}">
      <dsp:nvSpPr>
        <dsp:cNvPr id="0" name=""/>
        <dsp:cNvSpPr/>
      </dsp:nvSpPr>
      <dsp:spPr>
        <a:xfrm>
          <a:off x="0" y="3453092"/>
          <a:ext cx="10058399" cy="3068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E16BDF-9302-4200-8FAC-BBB5BBA07770}">
      <dsp:nvSpPr>
        <dsp:cNvPr id="0" name=""/>
        <dsp:cNvSpPr/>
      </dsp:nvSpPr>
      <dsp:spPr>
        <a:xfrm>
          <a:off x="92824" y="3522135"/>
          <a:ext cx="168771" cy="168771"/>
        </a:xfrm>
        <a:prstGeom prst="rect">
          <a:avLst/>
        </a:prstGeom>
        <a:blipFill>
          <a:blip xmlns:r="http://schemas.openxmlformats.org/officeDocument/2006/relationships"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0B9073-4F05-4669-B434-5A013FA01228}">
      <dsp:nvSpPr>
        <dsp:cNvPr id="0" name=""/>
        <dsp:cNvSpPr/>
      </dsp:nvSpPr>
      <dsp:spPr>
        <a:xfrm>
          <a:off x="354420" y="3453092"/>
          <a:ext cx="9703979" cy="306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476" tIns="32476" rIns="32476" bIns="32476" numCol="1" spcCol="1270" anchor="ctr" anchorCtr="0">
          <a:noAutofit/>
        </a:bodyPr>
        <a:lstStyle/>
        <a:p>
          <a:pPr marL="0" lvl="0" indent="0" algn="l" defTabSz="666750">
            <a:lnSpc>
              <a:spcPct val="100000"/>
            </a:lnSpc>
            <a:spcBef>
              <a:spcPct val="0"/>
            </a:spcBef>
            <a:spcAft>
              <a:spcPct val="35000"/>
            </a:spcAft>
            <a:buNone/>
          </a:pPr>
          <a:r>
            <a:rPr lang="en-US" sz="1500" kern="1200" dirty="0">
              <a:latin typeface="Calibri" panose="020F0502020204030204" pitchFamily="34" charset="0"/>
              <a:ea typeface="Calibri" panose="020F0502020204030204" pitchFamily="34" charset="0"/>
              <a:cs typeface="Calibri" panose="020F0502020204030204" pitchFamily="34" charset="0"/>
            </a:rPr>
            <a:t>Recommendations</a:t>
          </a:r>
        </a:p>
      </dsp:txBody>
      <dsp:txXfrm>
        <a:off x="354420" y="3453092"/>
        <a:ext cx="9703979" cy="3068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DBAE10-15C8-4400-9BE9-B79A72633617}">
      <dsp:nvSpPr>
        <dsp:cNvPr id="0" name=""/>
        <dsp:cNvSpPr/>
      </dsp:nvSpPr>
      <dsp:spPr>
        <a:xfrm>
          <a:off x="0" y="0"/>
          <a:ext cx="8046720" cy="832937"/>
        </a:xfrm>
        <a:prstGeom prst="roundRect">
          <a:avLst>
            <a:gd name="adj" fmla="val 10000"/>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latin typeface="Calibri" panose="020F0502020204030204" pitchFamily="34" charset="0"/>
              <a:ea typeface="Calibri" panose="020F0502020204030204" pitchFamily="34" charset="0"/>
              <a:cs typeface="Calibri" panose="020F0502020204030204" pitchFamily="34" charset="0"/>
            </a:rPr>
            <a:t>The objective of this analysis is to study the GDP growth of India in comparison to major economies during this transition phase (1990 – 2021).</a:t>
          </a:r>
          <a:endParaRPr lang="en-US" sz="1800" kern="1200" dirty="0">
            <a:latin typeface="Calibri" panose="020F0502020204030204" pitchFamily="34" charset="0"/>
            <a:ea typeface="Calibri" panose="020F0502020204030204" pitchFamily="34" charset="0"/>
            <a:cs typeface="Calibri" panose="020F0502020204030204" pitchFamily="34" charset="0"/>
          </a:endParaRPr>
        </a:p>
      </dsp:txBody>
      <dsp:txXfrm>
        <a:off x="24396" y="24396"/>
        <a:ext cx="7077531" cy="784145"/>
      </dsp:txXfrm>
    </dsp:sp>
    <dsp:sp modelId="{A0B010B6-4A59-483D-9B47-BC9DC2AE55B4}">
      <dsp:nvSpPr>
        <dsp:cNvPr id="0" name=""/>
        <dsp:cNvSpPr/>
      </dsp:nvSpPr>
      <dsp:spPr>
        <a:xfrm>
          <a:off x="673912" y="984380"/>
          <a:ext cx="8046720" cy="832937"/>
        </a:xfrm>
        <a:prstGeom prst="roundRect">
          <a:avLst>
            <a:gd name="adj" fmla="val 10000"/>
          </a:avLst>
        </a:prstGeom>
        <a:solidFill>
          <a:schemeClr val="accent5">
            <a:hueOff val="-942505"/>
            <a:satOff val="-26613"/>
            <a:lumOff val="-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IN" sz="1800" kern="1200" dirty="0">
              <a:latin typeface="Calibri" panose="020F0502020204030204" pitchFamily="34" charset="0"/>
              <a:ea typeface="Calibri" panose="020F0502020204030204" pitchFamily="34" charset="0"/>
              <a:cs typeface="Calibri" panose="020F0502020204030204" pitchFamily="34" charset="0"/>
            </a:rPr>
            <a:t>Analysing the driving factors </a:t>
          </a:r>
          <a:r>
            <a:rPr lang="en-IN" sz="1800" kern="1200" dirty="0">
              <a:effectLst/>
              <a:latin typeface="Calibri" panose="020F0502020204030204" pitchFamily="34" charset="0"/>
              <a:ea typeface="Calibri" panose="020F0502020204030204" pitchFamily="34" charset="0"/>
              <a:cs typeface="Calibri" panose="020F0502020204030204" pitchFamily="34" charset="0"/>
            </a:rPr>
            <a:t>GDP, Imports, Exports,</a:t>
          </a:r>
          <a:r>
            <a:rPr lang="en-IN" sz="1800" kern="1200" dirty="0">
              <a:latin typeface="Calibri" panose="020F0502020204030204" pitchFamily="34" charset="0"/>
              <a:ea typeface="Calibri" panose="020F0502020204030204" pitchFamily="34" charset="0"/>
              <a:cs typeface="Calibri" panose="020F0502020204030204" pitchFamily="34" charset="0"/>
            </a:rPr>
            <a:t> GFCF, Sectors, FDI &amp; Industrial value added,  behind this significant growth.</a:t>
          </a:r>
          <a:endParaRPr lang="en-US" sz="1800" kern="1200" dirty="0">
            <a:latin typeface="Calibri" panose="020F0502020204030204" pitchFamily="34" charset="0"/>
            <a:ea typeface="Calibri" panose="020F0502020204030204" pitchFamily="34" charset="0"/>
            <a:cs typeface="Calibri" panose="020F0502020204030204" pitchFamily="34" charset="0"/>
          </a:endParaRPr>
        </a:p>
      </dsp:txBody>
      <dsp:txXfrm>
        <a:off x="698308" y="1008776"/>
        <a:ext cx="6782605" cy="784145"/>
      </dsp:txXfrm>
    </dsp:sp>
    <dsp:sp modelId="{0DFA213F-6A6D-4083-BB1E-6D93A51CCB5C}">
      <dsp:nvSpPr>
        <dsp:cNvPr id="0" name=""/>
        <dsp:cNvSpPr/>
      </dsp:nvSpPr>
      <dsp:spPr>
        <a:xfrm>
          <a:off x="1337767" y="1968761"/>
          <a:ext cx="8046720" cy="832937"/>
        </a:xfrm>
        <a:prstGeom prst="roundRect">
          <a:avLst>
            <a:gd name="adj" fmla="val 10000"/>
          </a:avLst>
        </a:prstGeom>
        <a:solidFill>
          <a:schemeClr val="accent5">
            <a:hueOff val="-1885010"/>
            <a:satOff val="-53226"/>
            <a:lumOff val="-1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latin typeface="Calibri" panose="020F0502020204030204" pitchFamily="34" charset="0"/>
              <a:ea typeface="Calibri" panose="020F0502020204030204" pitchFamily="34" charset="0"/>
              <a:cs typeface="Calibri" panose="020F0502020204030204" pitchFamily="34" charset="0"/>
            </a:rPr>
            <a:t>The analysis will be conducted in comparison with major economies such as US, China, Japan, Germany and UK</a:t>
          </a:r>
          <a:endParaRPr lang="en-US" sz="1800" kern="1200" dirty="0">
            <a:latin typeface="Calibri" panose="020F0502020204030204" pitchFamily="34" charset="0"/>
            <a:ea typeface="Calibri" panose="020F0502020204030204" pitchFamily="34" charset="0"/>
            <a:cs typeface="Calibri" panose="020F0502020204030204" pitchFamily="34" charset="0"/>
          </a:endParaRPr>
        </a:p>
      </dsp:txBody>
      <dsp:txXfrm>
        <a:off x="1362163" y="1993157"/>
        <a:ext cx="6792664" cy="784145"/>
      </dsp:txXfrm>
    </dsp:sp>
    <dsp:sp modelId="{102AD6E6-FB5D-4DC5-896E-D15329034AB1}">
      <dsp:nvSpPr>
        <dsp:cNvPr id="0" name=""/>
        <dsp:cNvSpPr/>
      </dsp:nvSpPr>
      <dsp:spPr>
        <a:xfrm>
          <a:off x="2011680" y="2953142"/>
          <a:ext cx="8046720" cy="832937"/>
        </a:xfrm>
        <a:prstGeom prst="roundRect">
          <a:avLst>
            <a:gd name="adj" fmla="val 10000"/>
          </a:avLst>
        </a:prstGeom>
        <a:solidFill>
          <a:schemeClr val="accent5">
            <a:hueOff val="-2827515"/>
            <a:satOff val="-79839"/>
            <a:lumOff val="-19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IN" sz="1800" kern="1200" dirty="0">
              <a:latin typeface="Calibri" panose="020F0502020204030204" pitchFamily="34" charset="0"/>
              <a:ea typeface="Calibri" panose="020F0502020204030204" pitchFamily="34" charset="0"/>
              <a:cs typeface="Calibri" panose="020F0502020204030204" pitchFamily="34" charset="0"/>
            </a:rPr>
            <a:t>In addition to this, it will also identify the reasons behind India surpassing UK and becoming the 5</a:t>
          </a:r>
          <a:r>
            <a:rPr lang="en-IN" sz="1800" kern="1200" baseline="30000" dirty="0">
              <a:latin typeface="Calibri" panose="020F0502020204030204" pitchFamily="34" charset="0"/>
              <a:ea typeface="Calibri" panose="020F0502020204030204" pitchFamily="34" charset="0"/>
              <a:cs typeface="Calibri" panose="020F0502020204030204" pitchFamily="34" charset="0"/>
            </a:rPr>
            <a:t>th</a:t>
          </a:r>
          <a:r>
            <a:rPr lang="en-IN" sz="1800" kern="1200" dirty="0">
              <a:latin typeface="Calibri" panose="020F0502020204030204" pitchFamily="34" charset="0"/>
              <a:ea typeface="Calibri" panose="020F0502020204030204" pitchFamily="34" charset="0"/>
              <a:cs typeface="Calibri" panose="020F0502020204030204" pitchFamily="34" charset="0"/>
            </a:rPr>
            <a:t> highest economy, despite being behind UK in many economic areas.</a:t>
          </a:r>
          <a:endParaRPr lang="en-US" sz="1800" kern="1200" dirty="0">
            <a:latin typeface="Calibri" panose="020F0502020204030204" pitchFamily="34" charset="0"/>
            <a:ea typeface="Calibri" panose="020F0502020204030204" pitchFamily="34" charset="0"/>
            <a:cs typeface="Calibri" panose="020F0502020204030204" pitchFamily="34" charset="0"/>
          </a:endParaRPr>
        </a:p>
      </dsp:txBody>
      <dsp:txXfrm>
        <a:off x="2036076" y="2977538"/>
        <a:ext cx="6782605" cy="784145"/>
      </dsp:txXfrm>
    </dsp:sp>
    <dsp:sp modelId="{C1C81D36-BAB1-49DA-8153-A2BB69914C91}">
      <dsp:nvSpPr>
        <dsp:cNvPr id="0" name=""/>
        <dsp:cNvSpPr/>
      </dsp:nvSpPr>
      <dsp:spPr>
        <a:xfrm>
          <a:off x="7505310" y="637954"/>
          <a:ext cx="541409" cy="541409"/>
        </a:xfrm>
        <a:prstGeom prst="downArrow">
          <a:avLst>
            <a:gd name="adj1" fmla="val 55000"/>
            <a:gd name="adj2" fmla="val 45000"/>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7627127" y="637954"/>
        <a:ext cx="297775" cy="407410"/>
      </dsp:txXfrm>
    </dsp:sp>
    <dsp:sp modelId="{92F09C39-154C-4D8C-810E-77E08E38D437}">
      <dsp:nvSpPr>
        <dsp:cNvPr id="0" name=""/>
        <dsp:cNvSpPr/>
      </dsp:nvSpPr>
      <dsp:spPr>
        <a:xfrm>
          <a:off x="8179223" y="1622335"/>
          <a:ext cx="541409" cy="541409"/>
        </a:xfrm>
        <a:prstGeom prst="downArrow">
          <a:avLst>
            <a:gd name="adj1" fmla="val 55000"/>
            <a:gd name="adj2" fmla="val 45000"/>
          </a:avLst>
        </a:prstGeom>
        <a:solidFill>
          <a:schemeClr val="accent5">
            <a:tint val="40000"/>
            <a:alpha val="90000"/>
            <a:hueOff val="-1123935"/>
            <a:satOff val="-43108"/>
            <a:lumOff val="-2386"/>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8301040" y="1622335"/>
        <a:ext cx="297775" cy="407410"/>
      </dsp:txXfrm>
    </dsp:sp>
    <dsp:sp modelId="{B2A4B843-40E6-458E-A619-1D5A78FA2C9A}">
      <dsp:nvSpPr>
        <dsp:cNvPr id="0" name=""/>
        <dsp:cNvSpPr/>
      </dsp:nvSpPr>
      <dsp:spPr>
        <a:xfrm>
          <a:off x="8843077" y="2606716"/>
          <a:ext cx="541409" cy="541409"/>
        </a:xfrm>
        <a:prstGeom prst="downArrow">
          <a:avLst>
            <a:gd name="adj1" fmla="val 55000"/>
            <a:gd name="adj2" fmla="val 45000"/>
          </a:avLst>
        </a:prstGeom>
        <a:solidFill>
          <a:schemeClr val="accent5">
            <a:tint val="40000"/>
            <a:alpha val="90000"/>
            <a:hueOff val="-2247870"/>
            <a:satOff val="-86217"/>
            <a:lumOff val="-4772"/>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8964894" y="2606716"/>
        <a:ext cx="297775" cy="4074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C48996-6CE9-4291-AA74-D653B322FC22}">
      <dsp:nvSpPr>
        <dsp:cNvPr id="0" name=""/>
        <dsp:cNvSpPr/>
      </dsp:nvSpPr>
      <dsp:spPr>
        <a:xfrm>
          <a:off x="4874" y="348804"/>
          <a:ext cx="2837384" cy="1134953"/>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Bookman Old Style" panose="020F0302020204030204"/>
            </a:rPr>
            <a:t>Data Collection</a:t>
          </a:r>
          <a:endParaRPr lang="en-US" sz="1600" kern="1200" dirty="0"/>
        </a:p>
      </dsp:txBody>
      <dsp:txXfrm>
        <a:off x="572351" y="348804"/>
        <a:ext cx="1702431" cy="1134953"/>
      </dsp:txXfrm>
    </dsp:sp>
    <dsp:sp modelId="{B4D23FB5-81AD-4EAA-86C1-E001261C0952}">
      <dsp:nvSpPr>
        <dsp:cNvPr id="0" name=""/>
        <dsp:cNvSpPr/>
      </dsp:nvSpPr>
      <dsp:spPr>
        <a:xfrm>
          <a:off x="2558520" y="348804"/>
          <a:ext cx="2837384" cy="1134953"/>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0">
            <a:lnSpc>
              <a:spcPct val="90000"/>
            </a:lnSpc>
            <a:spcBef>
              <a:spcPct val="0"/>
            </a:spcBef>
            <a:spcAft>
              <a:spcPct val="35000"/>
            </a:spcAft>
            <a:buNone/>
          </a:pPr>
          <a:r>
            <a:rPr lang="en-US" sz="1600" kern="1200">
              <a:latin typeface="Bookman Old Style" panose="020F0302020204030204"/>
            </a:rPr>
            <a:t>Data Integration</a:t>
          </a:r>
          <a:endParaRPr lang="en-US" sz="1600" kern="1200"/>
        </a:p>
      </dsp:txBody>
      <dsp:txXfrm>
        <a:off x="3125997" y="348804"/>
        <a:ext cx="1702431" cy="1134953"/>
      </dsp:txXfrm>
    </dsp:sp>
    <dsp:sp modelId="{C3E0D06C-FA47-4618-83BE-856AF6082467}">
      <dsp:nvSpPr>
        <dsp:cNvPr id="0" name=""/>
        <dsp:cNvSpPr/>
      </dsp:nvSpPr>
      <dsp:spPr>
        <a:xfrm>
          <a:off x="5112167" y="348804"/>
          <a:ext cx="2837384" cy="1134953"/>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0">
            <a:lnSpc>
              <a:spcPct val="90000"/>
            </a:lnSpc>
            <a:spcBef>
              <a:spcPct val="0"/>
            </a:spcBef>
            <a:spcAft>
              <a:spcPct val="35000"/>
            </a:spcAft>
            <a:buNone/>
          </a:pPr>
          <a:r>
            <a:rPr lang="en-US" sz="1600" kern="1200">
              <a:latin typeface="Bookman Old Style" panose="020F0302020204030204"/>
            </a:rPr>
            <a:t>Data Transformation</a:t>
          </a:r>
          <a:endParaRPr lang="en-US" sz="1600" kern="1200"/>
        </a:p>
      </dsp:txBody>
      <dsp:txXfrm>
        <a:off x="5679644" y="348804"/>
        <a:ext cx="1702431" cy="1134953"/>
      </dsp:txXfrm>
    </dsp:sp>
    <dsp:sp modelId="{F7F34455-DC30-48B3-A4EF-B70293A5C2EA}">
      <dsp:nvSpPr>
        <dsp:cNvPr id="0" name=""/>
        <dsp:cNvSpPr/>
      </dsp:nvSpPr>
      <dsp:spPr>
        <a:xfrm>
          <a:off x="7665813" y="348804"/>
          <a:ext cx="2837384" cy="1134953"/>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0">
            <a:lnSpc>
              <a:spcPct val="90000"/>
            </a:lnSpc>
            <a:spcBef>
              <a:spcPct val="0"/>
            </a:spcBef>
            <a:spcAft>
              <a:spcPct val="35000"/>
            </a:spcAft>
            <a:buNone/>
          </a:pPr>
          <a:r>
            <a:rPr lang="en-US" sz="1600" kern="1200">
              <a:latin typeface="Bookman Old Style" panose="020F0302020204030204"/>
            </a:rPr>
            <a:t>Data Visualisation</a:t>
          </a:r>
        </a:p>
      </dsp:txBody>
      <dsp:txXfrm>
        <a:off x="8233290" y="348804"/>
        <a:ext cx="1702431" cy="113495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20942-6023-40E2-A85B-4ACD46A4D01B}" type="datetimeFigureOut">
              <a:rPr lang="en-IN" smtClean="0"/>
              <a:t>25-04-2023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585F01-CB1E-42D0-84B8-2AF25805BB27}" type="slidenum">
              <a:rPr lang="en-IN" smtClean="0"/>
              <a:t>‹#›</a:t>
            </a:fld>
            <a:endParaRPr lang="en-IN"/>
          </a:p>
        </p:txBody>
      </p:sp>
    </p:spTree>
    <p:extLst>
      <p:ext uri="{BB962C8B-B14F-4D97-AF65-F5344CB8AC3E}">
        <p14:creationId xmlns:p14="http://schemas.microsoft.com/office/powerpoint/2010/main" val="1569223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4585F01-CB1E-42D0-84B8-2AF25805BB27}" type="slidenum">
              <a:rPr lang="en-IN" smtClean="0"/>
              <a:t>5</a:t>
            </a:fld>
            <a:endParaRPr lang="en-IN"/>
          </a:p>
        </p:txBody>
      </p:sp>
    </p:spTree>
    <p:extLst>
      <p:ext uri="{BB962C8B-B14F-4D97-AF65-F5344CB8AC3E}">
        <p14:creationId xmlns:p14="http://schemas.microsoft.com/office/powerpoint/2010/main" val="3226435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4585F01-CB1E-42D0-84B8-2AF25805BB27}" type="slidenum">
              <a:rPr lang="en-IN" smtClean="0"/>
              <a:t>12</a:t>
            </a:fld>
            <a:endParaRPr lang="en-IN"/>
          </a:p>
        </p:txBody>
      </p:sp>
    </p:spTree>
    <p:extLst>
      <p:ext uri="{BB962C8B-B14F-4D97-AF65-F5344CB8AC3E}">
        <p14:creationId xmlns:p14="http://schemas.microsoft.com/office/powerpoint/2010/main" val="768699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4/25/2023</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4/25/2023</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4/25/2023</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4/25/2023</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4/25/2023</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4/25/2023</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4/25/2023</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4/25/2023</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4/25/2023</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4/25/2023</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3.png"/><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image" Target="../media/image42.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image" Target="../media/image41.png"/><Relationship Id="rId5" Type="http://schemas.openxmlformats.org/officeDocument/2006/relationships/diagramQuickStyle" Target="../diagrams/quickStyle4.xml"/><Relationship Id="rId10" Type="http://schemas.openxmlformats.org/officeDocument/2006/relationships/image" Target="../media/image40.png"/><Relationship Id="rId4" Type="http://schemas.openxmlformats.org/officeDocument/2006/relationships/diagramLayout" Target="../diagrams/layout4.xml"/><Relationship Id="rId9" Type="http://schemas.openxmlformats.org/officeDocument/2006/relationships/image" Target="../media/image37.svg"/><Relationship Id="rId14" Type="http://schemas.openxmlformats.org/officeDocument/2006/relationships/image" Target="../media/image44.png"/></Relationships>
</file>

<file path=ppt/slides/_rels/slide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2.jpeg"/><Relationship Id="rId13"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hemeOverride" Target="../theme/themeOverride2.xml"/><Relationship Id="rId6" Type="http://schemas.openxmlformats.org/officeDocument/2006/relationships/diagramColors" Target="../diagrams/colors1.xml"/><Relationship Id="rId11" Type="http://schemas.openxmlformats.org/officeDocument/2006/relationships/image" Target="../media/image5.png"/><Relationship Id="rId5" Type="http://schemas.openxmlformats.org/officeDocument/2006/relationships/diagramQuickStyle" Target="../diagrams/quickStyle1.xml"/><Relationship Id="rId10" Type="http://schemas.openxmlformats.org/officeDocument/2006/relationships/image" Target="../media/image4.jpeg"/><Relationship Id="rId4" Type="http://schemas.openxmlformats.org/officeDocument/2006/relationships/diagramLayout" Target="../diagrams/layout1.xml"/><Relationship Id="rId9"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6.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analyticalproject2022.atlassian.net/jira/dashboards/10001" TargetMode="External"/><Relationship Id="rId2" Type="http://schemas.openxmlformats.org/officeDocument/2006/relationships/hyperlink" Target="https://analyticalproject2022.atlassian.net/jira/software/projects/AP/boards/1" TargetMode="External"/><Relationship Id="rId1" Type="http://schemas.openxmlformats.org/officeDocument/2006/relationships/slideLayout" Target="../slideLayouts/slideLayout2.xml"/><Relationship Id="rId4" Type="http://schemas.openxmlformats.org/officeDocument/2006/relationships/hyperlink" Target="https://github.com/Nehak9980/DAB103_Project"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iconfinder.com/icons" TargetMode="External"/><Relationship Id="rId7" Type="http://schemas.openxmlformats.org/officeDocument/2006/relationships/hyperlink" Target="https://stackoverflow.com/questions/61928013/adding-a-title-or-text-to-a-folium-map" TargetMode="External"/><Relationship Id="rId2" Type="http://schemas.openxmlformats.org/officeDocument/2006/relationships/hyperlink" Target="https://stackoverflow.com/questions/20908018/import-multiple-excel-files-into-python-pandas-and-concatenate-them-into-one-dat" TargetMode="External"/><Relationship Id="rId1" Type="http://schemas.openxmlformats.org/officeDocument/2006/relationships/slideLayout" Target="../slideLayouts/slideLayout2.xml"/><Relationship Id="rId6" Type="http://schemas.openxmlformats.org/officeDocument/2006/relationships/hyperlink" Target="https://plotly.com/python-api-reference/generated/plotly.express.line" TargetMode="External"/><Relationship Id="rId5" Type="http://schemas.openxmlformats.org/officeDocument/2006/relationships/hyperlink" Target="https://community.plotly.com/t/plotly-colours-list/11730/7" TargetMode="External"/><Relationship Id="rId4" Type="http://schemas.openxmlformats.org/officeDocument/2006/relationships/hyperlink" Target="https://icons8.com/icon/117561/microsoft-excel-2019"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6.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diagramLayout" Target="../diagrams/layout3.xml"/><Relationship Id="rId7" Type="http://schemas.openxmlformats.org/officeDocument/2006/relationships/image" Target="../media/image3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data.worldbank.org/indicator" TargetMode="External"/><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9.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601"/>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079409" y="1438656"/>
            <a:ext cx="3469123" cy="3367024"/>
          </a:xfrm>
        </p:spPr>
        <p:txBody>
          <a:bodyPr anchor="b">
            <a:normAutofit fontScale="90000"/>
          </a:bodyPr>
          <a:lstStyle/>
          <a:p>
            <a:br>
              <a:rPr lang="en-US" sz="4400">
                <a:solidFill>
                  <a:schemeClr val="tx1"/>
                </a:solidFill>
              </a:rPr>
            </a:br>
            <a:br>
              <a:rPr lang="en-US" sz="4400">
                <a:solidFill>
                  <a:schemeClr val="tx1"/>
                </a:solidFill>
              </a:rPr>
            </a:br>
            <a:r>
              <a:rPr lang="en-US" sz="4400">
                <a:solidFill>
                  <a:schemeClr val="tx1"/>
                </a:solidFill>
              </a:rPr>
              <a:t>Indian Economy</a:t>
            </a:r>
            <a:br>
              <a:rPr lang="en-US" sz="4400">
                <a:solidFill>
                  <a:schemeClr val="tx1"/>
                </a:solidFill>
              </a:rPr>
            </a:br>
            <a:r>
              <a:rPr lang="en-US" sz="4400">
                <a:solidFill>
                  <a:schemeClr val="tx1"/>
                </a:solidFill>
              </a:rPr>
              <a:t>(</a:t>
            </a:r>
            <a:r>
              <a:rPr lang="en-US" sz="3200">
                <a:solidFill>
                  <a:schemeClr val="tx1"/>
                </a:solidFill>
              </a:rPr>
              <a:t>1990-2021</a:t>
            </a:r>
            <a:r>
              <a:rPr lang="en-US" sz="4400">
                <a:solidFill>
                  <a:schemeClr val="tx1"/>
                </a:solidFill>
              </a:rPr>
              <a:t>)</a:t>
            </a:r>
            <a:br>
              <a:rPr lang="en-US" sz="4400">
                <a:solidFill>
                  <a:schemeClr val="tx1"/>
                </a:solidFill>
              </a:rPr>
            </a:br>
            <a:br>
              <a:rPr lang="en-US" sz="4400">
                <a:solidFill>
                  <a:schemeClr val="tx1"/>
                </a:solidFill>
              </a:rPr>
            </a:br>
            <a:r>
              <a:rPr lang="en-US" sz="3200">
                <a:solidFill>
                  <a:schemeClr val="tx1"/>
                </a:solidFill>
              </a:rPr>
              <a:t>DAB 103</a:t>
            </a:r>
            <a:br>
              <a:rPr lang="en-US" sz="3200">
                <a:solidFill>
                  <a:schemeClr val="tx1"/>
                </a:solidFill>
              </a:rPr>
            </a:br>
            <a:r>
              <a:rPr lang="en-US" sz="3200">
                <a:solidFill>
                  <a:schemeClr val="tx1"/>
                </a:solidFill>
              </a:rPr>
              <a:t>Section 001</a:t>
            </a:r>
            <a:br>
              <a:rPr lang="en-US" sz="3200">
                <a:solidFill>
                  <a:schemeClr val="tx1"/>
                </a:solidFill>
              </a:rPr>
            </a:br>
            <a:endParaRPr lang="en-US" sz="320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endParaRPr lang="en-US" sz="1600"/>
          </a:p>
          <a:p>
            <a:pPr>
              <a:lnSpc>
                <a:spcPct val="100000"/>
              </a:lnSpc>
            </a:pPr>
            <a:r>
              <a:rPr lang="en-US" sz="1600"/>
              <a:t>Presented by:- Group 9</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B972-316F-22CC-885C-D04BA30E9D78}"/>
              </a:ext>
            </a:extLst>
          </p:cNvPr>
          <p:cNvSpPr>
            <a:spLocks noGrp="1"/>
          </p:cNvSpPr>
          <p:nvPr>
            <p:ph type="title"/>
          </p:nvPr>
        </p:nvSpPr>
        <p:spPr/>
        <p:txBody>
          <a:bodyPr/>
          <a:lstStyle/>
          <a:p>
            <a:r>
              <a:rPr lang="en-US" dirty="0"/>
              <a:t>    Exploratory Data Analysis</a:t>
            </a:r>
            <a:endParaRPr lang="en-IN" dirty="0"/>
          </a:p>
        </p:txBody>
      </p:sp>
      <p:sp>
        <p:nvSpPr>
          <p:cNvPr id="3" name="Content Placeholder 2">
            <a:extLst>
              <a:ext uri="{FF2B5EF4-FFF2-40B4-BE49-F238E27FC236}">
                <a16:creationId xmlns:a16="http://schemas.microsoft.com/office/drawing/2014/main" id="{2DF23CBF-73D9-AB02-59E1-2C2370640832}"/>
              </a:ext>
            </a:extLst>
          </p:cNvPr>
          <p:cNvSpPr>
            <a:spLocks noGrp="1"/>
          </p:cNvSpPr>
          <p:nvPr>
            <p:ph idx="1"/>
          </p:nvPr>
        </p:nvSpPr>
        <p:spPr/>
        <p:txBody>
          <a:bodyPr vert="horz" lIns="0" tIns="45720" rIns="0" bIns="45720" rtlCol="0" anchor="t">
            <a:normAutofit/>
          </a:bodyPr>
          <a:lstStyle/>
          <a:p>
            <a:pPr>
              <a:buFont typeface="Wingdings" panose="05000000000000000000" pitchFamily="2" charset="2"/>
              <a:buChar char="Ø"/>
            </a:pPr>
            <a:endParaRPr lang="en-US"/>
          </a:p>
          <a:p>
            <a:pPr>
              <a:buFont typeface="Wingdings" panose="05000000000000000000" pitchFamily="2" charset="2"/>
              <a:buChar char="Ø"/>
            </a:pPr>
            <a:endParaRPr lang="en-US"/>
          </a:p>
        </p:txBody>
      </p:sp>
      <p:pic>
        <p:nvPicPr>
          <p:cNvPr id="6" name="Graphic 5" descr="Research with solid fill">
            <a:extLst>
              <a:ext uri="{FF2B5EF4-FFF2-40B4-BE49-F238E27FC236}">
                <a16:creationId xmlns:a16="http://schemas.microsoft.com/office/drawing/2014/main" id="{5F9050BF-4F8D-AA1B-EC13-993323108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6800" y="988908"/>
            <a:ext cx="914400" cy="914400"/>
          </a:xfrm>
          <a:prstGeom prst="rect">
            <a:avLst/>
          </a:prstGeom>
        </p:spPr>
      </p:pic>
      <p:graphicFrame>
        <p:nvGraphicFramePr>
          <p:cNvPr id="5" name="Table 6">
            <a:extLst>
              <a:ext uri="{FF2B5EF4-FFF2-40B4-BE49-F238E27FC236}">
                <a16:creationId xmlns:a16="http://schemas.microsoft.com/office/drawing/2014/main" id="{6C02240F-5593-36AC-8052-30E72069268D}"/>
              </a:ext>
            </a:extLst>
          </p:cNvPr>
          <p:cNvGraphicFramePr>
            <a:graphicFrameLocks noGrp="1"/>
          </p:cNvGraphicFramePr>
          <p:nvPr>
            <p:extLst>
              <p:ext uri="{D42A27DB-BD31-4B8C-83A1-F6EECF244321}">
                <p14:modId xmlns:p14="http://schemas.microsoft.com/office/powerpoint/2010/main" val="380569324"/>
              </p:ext>
            </p:extLst>
          </p:nvPr>
        </p:nvGraphicFramePr>
        <p:xfrm>
          <a:off x="1027430" y="2077043"/>
          <a:ext cx="10470594" cy="3817086"/>
        </p:xfrm>
        <a:graphic>
          <a:graphicData uri="http://schemas.openxmlformats.org/drawingml/2006/table">
            <a:tbl>
              <a:tblPr firstRow="1" bandRow="1">
                <a:tableStyleId>{B301B821-A1FF-4177-AEE7-76D212191A09}</a:tableStyleId>
              </a:tblPr>
              <a:tblGrid>
                <a:gridCol w="6270624">
                  <a:extLst>
                    <a:ext uri="{9D8B030D-6E8A-4147-A177-3AD203B41FA5}">
                      <a16:colId xmlns:a16="http://schemas.microsoft.com/office/drawing/2014/main" val="4224255287"/>
                    </a:ext>
                  </a:extLst>
                </a:gridCol>
                <a:gridCol w="4199970">
                  <a:extLst>
                    <a:ext uri="{9D8B030D-6E8A-4147-A177-3AD203B41FA5}">
                      <a16:colId xmlns:a16="http://schemas.microsoft.com/office/drawing/2014/main" val="664613464"/>
                    </a:ext>
                  </a:extLst>
                </a:gridCol>
              </a:tblGrid>
              <a:tr h="540842">
                <a:tc>
                  <a:txBody>
                    <a:bodyPr/>
                    <a:lstStyle/>
                    <a:p>
                      <a:r>
                        <a:rPr lang="en-US" dirty="0">
                          <a:latin typeface="Franklin Gothic Book"/>
                        </a:rPr>
                        <a:t>                                    </a:t>
                      </a:r>
                      <a:r>
                        <a:rPr lang="en-US" dirty="0">
                          <a:latin typeface="Calibri" panose="020F0502020204030204" pitchFamily="34" charset="0"/>
                          <a:ea typeface="Calibri" panose="020F0502020204030204" pitchFamily="34" charset="0"/>
                          <a:cs typeface="Calibri" panose="020F0502020204030204" pitchFamily="34" charset="0"/>
                        </a:rPr>
                        <a:t> Observed Issue</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dirty="0">
                          <a:latin typeface="Franklin Gothic Book"/>
                        </a:rPr>
                        <a:t>                      </a:t>
                      </a:r>
                      <a:r>
                        <a:rPr lang="en-US" dirty="0">
                          <a:latin typeface="Calibri" panose="020F0502020204030204" pitchFamily="34" charset="0"/>
                          <a:ea typeface="Calibri" panose="020F0502020204030204" pitchFamily="34" charset="0"/>
                          <a:cs typeface="Calibri" panose="020F0502020204030204" pitchFamily="34" charset="0"/>
                        </a:rPr>
                        <a:t>Solution</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551627866"/>
                  </a:ext>
                </a:extLst>
              </a:tr>
              <a:tr h="540842">
                <a:tc>
                  <a:txBody>
                    <a:bodyPr/>
                    <a:lstStyle/>
                    <a:p>
                      <a:pPr lvl="0">
                        <a:buNone/>
                      </a:pPr>
                      <a:r>
                        <a:rPr lang="en-US" sz="1800" u="none" strike="noStrike" noProof="0" dirty="0">
                          <a:latin typeface="Calibri" panose="020F0502020204030204" pitchFamily="34" charset="0"/>
                          <a:ea typeface="Calibri" panose="020F0502020204030204" pitchFamily="34" charset="0"/>
                          <a:cs typeface="Calibri" panose="020F0502020204030204" pitchFamily="34" charset="0"/>
                        </a:rPr>
                        <a:t>The indicators are available in separate excel files.</a:t>
                      </a:r>
                      <a:endParaRPr lang="en-US" dirty="0">
                        <a:latin typeface="Calibri" panose="020F0502020204030204" pitchFamily="34" charset="0"/>
                        <a:ea typeface="Calibri" panose="020F0502020204030204" pitchFamily="34" charset="0"/>
                        <a:cs typeface="Calibri" panose="020F0502020204030204" pitchFamily="34" charset="0"/>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All the files need to be merged in one </a:t>
                      </a:r>
                      <a:r>
                        <a:rPr lang="en-US" dirty="0" err="1">
                          <a:latin typeface="Calibri" panose="020F0502020204030204" pitchFamily="34" charset="0"/>
                          <a:ea typeface="Calibri" panose="020F0502020204030204" pitchFamily="34" charset="0"/>
                          <a:cs typeface="Calibri" panose="020F0502020204030204" pitchFamily="34" charset="0"/>
                        </a:rPr>
                        <a:t>dataframe</a:t>
                      </a:r>
                      <a:r>
                        <a:rPr lang="en-US" dirty="0">
                          <a:latin typeface="Calibri" panose="020F0502020204030204" pitchFamily="34" charset="0"/>
                          <a:ea typeface="Calibri" panose="020F0502020204030204" pitchFamily="34" charset="0"/>
                          <a:cs typeface="Calibri" panose="020F0502020204030204" pitchFamily="34" charset="0"/>
                        </a:rPr>
                        <a:t> before utilizing it for analysis</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026100529"/>
                  </a:ext>
                </a:extLst>
              </a:tr>
              <a:tr h="540842">
                <a:tc>
                  <a:txBody>
                    <a:bodyPr/>
                    <a:lstStyle/>
                    <a:p>
                      <a:pPr lvl="0">
                        <a:buNone/>
                      </a:pPr>
                      <a:r>
                        <a:rPr lang="en-US" sz="1800" u="none" strike="noStrike" noProof="0" dirty="0">
                          <a:latin typeface="Calibri" panose="020F0502020204030204" pitchFamily="34" charset="0"/>
                          <a:ea typeface="Calibri" panose="020F0502020204030204" pitchFamily="34" charset="0"/>
                          <a:cs typeface="Calibri" panose="020F0502020204030204" pitchFamily="34" charset="0"/>
                        </a:rPr>
                        <a:t>Indicator values are present as rows whereas years are present as columns. </a:t>
                      </a:r>
                      <a:endParaRPr lang="en-US" dirty="0">
                        <a:latin typeface="Calibri" panose="020F0502020204030204" pitchFamily="34" charset="0"/>
                        <a:ea typeface="Calibri" panose="020F0502020204030204" pitchFamily="34" charset="0"/>
                        <a:cs typeface="Calibri" panose="020F0502020204030204" pitchFamily="34" charset="0"/>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l">
                        <a:lnSpc>
                          <a:spcPct val="100000"/>
                        </a:lnSpc>
                        <a:spcBef>
                          <a:spcPts val="0"/>
                        </a:spcBef>
                        <a:spcAft>
                          <a:spcPts val="0"/>
                        </a:spcAft>
                        <a:buNone/>
                      </a:pPr>
                      <a:r>
                        <a:rPr lang="en-US" sz="1800" u="none" strike="noStrike" noProof="0" dirty="0">
                          <a:latin typeface="Calibri" panose="020F0502020204030204" pitchFamily="34" charset="0"/>
                          <a:ea typeface="Calibri" panose="020F0502020204030204" pitchFamily="34" charset="0"/>
                          <a:cs typeface="Calibri" panose="020F0502020204030204" pitchFamily="34" charset="0"/>
                        </a:rPr>
                        <a:t>Data transposition is required to bring the data in desired format.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125145196"/>
                  </a:ext>
                </a:extLst>
              </a:tr>
              <a:tr h="540842">
                <a:tc>
                  <a:txBody>
                    <a:bodyPr/>
                    <a:lstStyle/>
                    <a:p>
                      <a:pPr lvl="0">
                        <a:buNone/>
                      </a:pPr>
                      <a:r>
                        <a:rPr lang="en-US" sz="1800" u="none" strike="noStrike" noProof="0" dirty="0">
                          <a:latin typeface="Calibri" panose="020F0502020204030204" pitchFamily="34" charset="0"/>
                          <a:ea typeface="Calibri" panose="020F0502020204030204" pitchFamily="34" charset="0"/>
                          <a:cs typeface="Calibri" panose="020F0502020204030204" pitchFamily="34" charset="0"/>
                        </a:rPr>
                        <a:t>Files have unwanted rows, columns and sheets.</a:t>
                      </a:r>
                      <a:endParaRPr lang="en-US" dirty="0">
                        <a:latin typeface="Calibri" panose="020F0502020204030204" pitchFamily="34" charset="0"/>
                        <a:ea typeface="Calibri" panose="020F0502020204030204" pitchFamily="34" charset="0"/>
                        <a:cs typeface="Calibri" panose="020F0502020204030204" pitchFamily="34" charset="0"/>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Data subset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010921518"/>
                  </a:ext>
                </a:extLst>
              </a:tr>
              <a:tr h="540842">
                <a:tc>
                  <a:txBody>
                    <a:bodyPr/>
                    <a:lstStyle/>
                    <a:p>
                      <a:pPr lvl="0">
                        <a:buNone/>
                      </a:pPr>
                      <a:r>
                        <a:rPr lang="en-US" sz="1800" b="0" i="0" u="none" strike="noStrike" noProof="0" dirty="0">
                          <a:latin typeface="Calibri" panose="020F0502020204030204" pitchFamily="34" charset="0"/>
                          <a:ea typeface="Calibri" panose="020F0502020204030204" pitchFamily="34" charset="0"/>
                          <a:cs typeface="Calibri" panose="020F0502020204030204" pitchFamily="34" charset="0"/>
                        </a:rPr>
                        <a:t>The data present in excel files is for all the countries in the world (</a:t>
                      </a:r>
                      <a:r>
                        <a:rPr lang="en-US" sz="1800" b="0" i="1" u="none" strike="noStrike" noProof="0" dirty="0">
                          <a:latin typeface="Calibri" panose="020F0502020204030204" pitchFamily="34" charset="0"/>
                          <a:ea typeface="Calibri" panose="020F0502020204030204" pitchFamily="34" charset="0"/>
                          <a:cs typeface="Calibri" panose="020F0502020204030204" pitchFamily="34" charset="0"/>
                        </a:rPr>
                        <a:t>from 1960 till 2021</a:t>
                      </a:r>
                      <a:r>
                        <a:rPr lang="en-US" sz="1800" b="0" i="0" u="none" strike="noStrike" noProof="0" dirty="0">
                          <a:latin typeface="Calibri" panose="020F0502020204030204" pitchFamily="34" charset="0"/>
                          <a:ea typeface="Calibri" panose="020F0502020204030204" pitchFamily="34" charset="0"/>
                          <a:cs typeface="Calibri" panose="020F0502020204030204" pitchFamily="34" charset="0"/>
                        </a:rPr>
                        <a:t>) and Null values are present for some of the indicators.</a:t>
                      </a:r>
                      <a:endParaRPr lang="en-US" dirty="0">
                        <a:latin typeface="Calibri" panose="020F0502020204030204" pitchFamily="34" charset="0"/>
                        <a:ea typeface="Calibri" panose="020F0502020204030204" pitchFamily="34" charset="0"/>
                        <a:cs typeface="Calibri" panose="020F0502020204030204" pitchFamily="34" charset="0"/>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Data filtering</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11931225"/>
                  </a:ext>
                </a:extLst>
              </a:tr>
              <a:tr h="540842">
                <a:tc>
                  <a:txBody>
                    <a:bodyPr/>
                    <a:lstStyle/>
                    <a:p>
                      <a:pPr lvl="0">
                        <a:buNone/>
                      </a:pPr>
                      <a:r>
                        <a:rPr lang="en-US" sz="1800" u="none" strike="noStrike" noProof="0" dirty="0">
                          <a:latin typeface="Calibri" panose="020F0502020204030204" pitchFamily="34" charset="0"/>
                          <a:ea typeface="Calibri" panose="020F0502020204030204" pitchFamily="34" charset="0"/>
                          <a:cs typeface="Calibri" panose="020F0502020204030204" pitchFamily="34" charset="0"/>
                        </a:rPr>
                        <a:t>Column names are not present in correct format</a:t>
                      </a:r>
                      <a:endParaRPr lang="en-US" dirty="0">
                        <a:latin typeface="Calibri" panose="020F0502020204030204" pitchFamily="34" charset="0"/>
                        <a:ea typeface="Calibri" panose="020F0502020204030204" pitchFamily="34" charset="0"/>
                        <a:cs typeface="Calibri" panose="020F0502020204030204" pitchFamily="34" charset="0"/>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Columns renaming</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702822578"/>
                  </a:ext>
                </a:extLst>
              </a:tr>
            </a:tbl>
          </a:graphicData>
        </a:graphic>
      </p:graphicFrame>
    </p:spTree>
    <p:extLst>
      <p:ext uri="{BB962C8B-B14F-4D97-AF65-F5344CB8AC3E}">
        <p14:creationId xmlns:p14="http://schemas.microsoft.com/office/powerpoint/2010/main" val="3767073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3114B2-3458-8D5D-1361-8D3DB99CB948}"/>
              </a:ext>
            </a:extLst>
          </p:cNvPr>
          <p:cNvSpPr>
            <a:spLocks noGrp="1"/>
          </p:cNvSpPr>
          <p:nvPr>
            <p:ph idx="1"/>
          </p:nvPr>
        </p:nvSpPr>
        <p:spPr>
          <a:xfrm>
            <a:off x="476392" y="461906"/>
            <a:ext cx="11347213" cy="5407186"/>
          </a:xfrm>
        </p:spPr>
        <p:txBody>
          <a:bodyPr vert="horz" lIns="0" tIns="45720" rIns="0" bIns="45720" rtlCol="0" anchor="t">
            <a:normAutofit/>
          </a:bodyPr>
          <a:lstStyle/>
          <a:p>
            <a:pPr marL="0" indent="0">
              <a:buNone/>
            </a:pPr>
            <a:endParaRPr lang="en-US" dirty="0"/>
          </a:p>
          <a:p>
            <a:pPr marL="0" indent="0">
              <a:buNone/>
            </a:pPr>
            <a:endParaRPr lang="en-US" dirty="0"/>
          </a:p>
        </p:txBody>
      </p:sp>
      <p:pic>
        <p:nvPicPr>
          <p:cNvPr id="4" name="Picture 4" descr="Icon&#10;&#10;Description automatically generated">
            <a:extLst>
              <a:ext uri="{FF2B5EF4-FFF2-40B4-BE49-F238E27FC236}">
                <a16:creationId xmlns:a16="http://schemas.microsoft.com/office/drawing/2014/main" id="{CC1575FA-66B6-409E-DC53-05D6EE5E9B89}"/>
              </a:ext>
            </a:extLst>
          </p:cNvPr>
          <p:cNvPicPr>
            <a:picLocks noChangeAspect="1"/>
          </p:cNvPicPr>
          <p:nvPr/>
        </p:nvPicPr>
        <p:blipFill>
          <a:blip r:embed="rId2"/>
          <a:stretch>
            <a:fillRect/>
          </a:stretch>
        </p:blipFill>
        <p:spPr>
          <a:xfrm>
            <a:off x="849959" y="2406885"/>
            <a:ext cx="623712" cy="623712"/>
          </a:xfrm>
          <a:prstGeom prst="rect">
            <a:avLst/>
          </a:prstGeom>
        </p:spPr>
      </p:pic>
      <p:pic>
        <p:nvPicPr>
          <p:cNvPr id="5" name="Picture 4" descr="Icon&#10;&#10;Description automatically generated">
            <a:extLst>
              <a:ext uri="{FF2B5EF4-FFF2-40B4-BE49-F238E27FC236}">
                <a16:creationId xmlns:a16="http://schemas.microsoft.com/office/drawing/2014/main" id="{D4FF872A-EDDB-83B7-1EC6-8FA2158D56FF}"/>
              </a:ext>
            </a:extLst>
          </p:cNvPr>
          <p:cNvPicPr>
            <a:picLocks noChangeAspect="1"/>
          </p:cNvPicPr>
          <p:nvPr/>
        </p:nvPicPr>
        <p:blipFill>
          <a:blip r:embed="rId2"/>
          <a:stretch>
            <a:fillRect/>
          </a:stretch>
        </p:blipFill>
        <p:spPr>
          <a:xfrm>
            <a:off x="840551" y="3008959"/>
            <a:ext cx="623712" cy="623712"/>
          </a:xfrm>
          <a:prstGeom prst="rect">
            <a:avLst/>
          </a:prstGeom>
        </p:spPr>
      </p:pic>
      <p:pic>
        <p:nvPicPr>
          <p:cNvPr id="6" name="Picture 5" descr="Icon&#10;&#10;Description automatically generated">
            <a:extLst>
              <a:ext uri="{FF2B5EF4-FFF2-40B4-BE49-F238E27FC236}">
                <a16:creationId xmlns:a16="http://schemas.microsoft.com/office/drawing/2014/main" id="{6E950699-29EF-06A8-7570-E84D62BBAC53}"/>
              </a:ext>
            </a:extLst>
          </p:cNvPr>
          <p:cNvPicPr>
            <a:picLocks noChangeAspect="1"/>
          </p:cNvPicPr>
          <p:nvPr/>
        </p:nvPicPr>
        <p:blipFill>
          <a:blip r:embed="rId2"/>
          <a:stretch>
            <a:fillRect/>
          </a:stretch>
        </p:blipFill>
        <p:spPr>
          <a:xfrm>
            <a:off x="868773" y="5050366"/>
            <a:ext cx="623712" cy="623712"/>
          </a:xfrm>
          <a:prstGeom prst="rect">
            <a:avLst/>
          </a:prstGeom>
        </p:spPr>
      </p:pic>
      <p:sp>
        <p:nvSpPr>
          <p:cNvPr id="8" name="TextBox 7">
            <a:extLst>
              <a:ext uri="{FF2B5EF4-FFF2-40B4-BE49-F238E27FC236}">
                <a16:creationId xmlns:a16="http://schemas.microsoft.com/office/drawing/2014/main" id="{CFF19BD8-4611-08D6-638A-694F751CDA25}"/>
              </a:ext>
            </a:extLst>
          </p:cNvPr>
          <p:cNvSpPr txBox="1"/>
          <p:nvPr/>
        </p:nvSpPr>
        <p:spPr>
          <a:xfrm>
            <a:off x="174037" y="2540000"/>
            <a:ext cx="739423"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latin typeface="Calibri" panose="020F0502020204030204" pitchFamily="34" charset="0"/>
                <a:ea typeface="Calibri" panose="020F0502020204030204" pitchFamily="34" charset="0"/>
                <a:cs typeface="Calibri" panose="020F0502020204030204" pitchFamily="34" charset="0"/>
              </a:rPr>
              <a:t>Dataset1</a:t>
            </a:r>
          </a:p>
        </p:txBody>
      </p:sp>
      <p:sp>
        <p:nvSpPr>
          <p:cNvPr id="9" name="TextBox 8">
            <a:extLst>
              <a:ext uri="{FF2B5EF4-FFF2-40B4-BE49-F238E27FC236}">
                <a16:creationId xmlns:a16="http://schemas.microsoft.com/office/drawing/2014/main" id="{F78557CA-A5DE-AD07-E3BF-DB9593F9C257}"/>
              </a:ext>
            </a:extLst>
          </p:cNvPr>
          <p:cNvSpPr txBox="1"/>
          <p:nvPr/>
        </p:nvSpPr>
        <p:spPr>
          <a:xfrm>
            <a:off x="155222" y="3142074"/>
            <a:ext cx="739423"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latin typeface="Calibri" panose="020F0502020204030204" pitchFamily="34" charset="0"/>
                <a:ea typeface="Calibri" panose="020F0502020204030204" pitchFamily="34" charset="0"/>
                <a:cs typeface="Calibri" panose="020F0502020204030204" pitchFamily="34" charset="0"/>
              </a:rPr>
              <a:t>Dataset2</a:t>
            </a:r>
          </a:p>
        </p:txBody>
      </p:sp>
      <p:sp>
        <p:nvSpPr>
          <p:cNvPr id="10" name="TextBox 9">
            <a:extLst>
              <a:ext uri="{FF2B5EF4-FFF2-40B4-BE49-F238E27FC236}">
                <a16:creationId xmlns:a16="http://schemas.microsoft.com/office/drawing/2014/main" id="{19FED5E4-C727-FF1E-B085-3997E955B41F}"/>
              </a:ext>
            </a:extLst>
          </p:cNvPr>
          <p:cNvSpPr txBox="1"/>
          <p:nvPr/>
        </p:nvSpPr>
        <p:spPr>
          <a:xfrm>
            <a:off x="164630" y="5211704"/>
            <a:ext cx="824089"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latin typeface="Calibri" panose="020F0502020204030204" pitchFamily="34" charset="0"/>
                <a:ea typeface="Calibri" panose="020F0502020204030204" pitchFamily="34" charset="0"/>
                <a:cs typeface="Calibri" panose="020F0502020204030204" pitchFamily="34" charset="0"/>
              </a:rPr>
              <a:t>Dataset9</a:t>
            </a:r>
          </a:p>
        </p:txBody>
      </p:sp>
      <p:sp>
        <p:nvSpPr>
          <p:cNvPr id="11" name="TextBox 10">
            <a:extLst>
              <a:ext uri="{FF2B5EF4-FFF2-40B4-BE49-F238E27FC236}">
                <a16:creationId xmlns:a16="http://schemas.microsoft.com/office/drawing/2014/main" id="{0F36D73D-0AE7-8903-41AF-279CA49ABA00}"/>
              </a:ext>
            </a:extLst>
          </p:cNvPr>
          <p:cNvSpPr txBox="1"/>
          <p:nvPr/>
        </p:nvSpPr>
        <p:spPr>
          <a:xfrm>
            <a:off x="479777" y="2022065"/>
            <a:ext cx="170838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Calibri" panose="020F0502020204030204" pitchFamily="34" charset="0"/>
                <a:ea typeface="Calibri" panose="020F0502020204030204" pitchFamily="34" charset="0"/>
                <a:cs typeface="Calibri" panose="020F0502020204030204" pitchFamily="34" charset="0"/>
              </a:rPr>
              <a:t>Raw Data Files</a:t>
            </a:r>
          </a:p>
        </p:txBody>
      </p:sp>
      <p:graphicFrame>
        <p:nvGraphicFramePr>
          <p:cNvPr id="12" name="Diagram 12">
            <a:extLst>
              <a:ext uri="{FF2B5EF4-FFF2-40B4-BE49-F238E27FC236}">
                <a16:creationId xmlns:a16="http://schemas.microsoft.com/office/drawing/2014/main" id="{5E2CE6F6-52E3-8DA5-CE71-F7E7FAAD59FB}"/>
              </a:ext>
            </a:extLst>
          </p:cNvPr>
          <p:cNvGraphicFramePr/>
          <p:nvPr>
            <p:extLst>
              <p:ext uri="{D42A27DB-BD31-4B8C-83A1-F6EECF244321}">
                <p14:modId xmlns:p14="http://schemas.microsoft.com/office/powerpoint/2010/main" val="639170535"/>
              </p:ext>
            </p:extLst>
          </p:nvPr>
        </p:nvGraphicFramePr>
        <p:xfrm>
          <a:off x="555037" y="217311"/>
          <a:ext cx="10508073" cy="1832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59" name="Graphic 259" descr="Database with solid fill">
            <a:extLst>
              <a:ext uri="{FF2B5EF4-FFF2-40B4-BE49-F238E27FC236}">
                <a16:creationId xmlns:a16="http://schemas.microsoft.com/office/drawing/2014/main" id="{C1312996-8DAC-46E5-12AF-98D36441D6C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305763" y="2661355"/>
            <a:ext cx="1648177" cy="2259658"/>
          </a:xfrm>
          <a:prstGeom prst="rect">
            <a:avLst/>
          </a:prstGeom>
        </p:spPr>
      </p:pic>
      <p:cxnSp>
        <p:nvCxnSpPr>
          <p:cNvPr id="260" name="Straight Arrow Connector 259">
            <a:extLst>
              <a:ext uri="{FF2B5EF4-FFF2-40B4-BE49-F238E27FC236}">
                <a16:creationId xmlns:a16="http://schemas.microsoft.com/office/drawing/2014/main" id="{5B173BAA-C18B-1012-E9FC-FA664C4E83DD}"/>
              </a:ext>
            </a:extLst>
          </p:cNvPr>
          <p:cNvCxnSpPr/>
          <p:nvPr/>
        </p:nvCxnSpPr>
        <p:spPr>
          <a:xfrm>
            <a:off x="1518356" y="2764837"/>
            <a:ext cx="2099732" cy="4534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1" name="Straight Arrow Connector 260">
            <a:extLst>
              <a:ext uri="{FF2B5EF4-FFF2-40B4-BE49-F238E27FC236}">
                <a16:creationId xmlns:a16="http://schemas.microsoft.com/office/drawing/2014/main" id="{0430F02B-D2FC-4855-C8F1-FE94EBDB0200}"/>
              </a:ext>
            </a:extLst>
          </p:cNvPr>
          <p:cNvCxnSpPr>
            <a:cxnSpLocks/>
          </p:cNvCxnSpPr>
          <p:nvPr/>
        </p:nvCxnSpPr>
        <p:spPr>
          <a:xfrm>
            <a:off x="1480727" y="3310465"/>
            <a:ext cx="2080917" cy="771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2" name="Straight Arrow Connector 261">
            <a:extLst>
              <a:ext uri="{FF2B5EF4-FFF2-40B4-BE49-F238E27FC236}">
                <a16:creationId xmlns:a16="http://schemas.microsoft.com/office/drawing/2014/main" id="{32B74D4F-AADB-10A2-FA89-449203E91DC0}"/>
              </a:ext>
            </a:extLst>
          </p:cNvPr>
          <p:cNvCxnSpPr>
            <a:cxnSpLocks/>
          </p:cNvCxnSpPr>
          <p:nvPr/>
        </p:nvCxnSpPr>
        <p:spPr>
          <a:xfrm flipV="1">
            <a:off x="1518355" y="4422424"/>
            <a:ext cx="2090325" cy="8730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63" name="Picture 263" descr="A picture containing text&#10;&#10;Description automatically generated">
            <a:extLst>
              <a:ext uri="{FF2B5EF4-FFF2-40B4-BE49-F238E27FC236}">
                <a16:creationId xmlns:a16="http://schemas.microsoft.com/office/drawing/2014/main" id="{19DA8260-87F4-8278-34E1-11927374196B}"/>
              </a:ext>
            </a:extLst>
          </p:cNvPr>
          <p:cNvPicPr>
            <a:picLocks noChangeAspect="1"/>
          </p:cNvPicPr>
          <p:nvPr/>
        </p:nvPicPr>
        <p:blipFill>
          <a:blip r:embed="rId10"/>
          <a:stretch>
            <a:fillRect/>
          </a:stretch>
        </p:blipFill>
        <p:spPr>
          <a:xfrm>
            <a:off x="6473884" y="5199179"/>
            <a:ext cx="1069271" cy="9281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64" name="TextBox 263">
            <a:extLst>
              <a:ext uri="{FF2B5EF4-FFF2-40B4-BE49-F238E27FC236}">
                <a16:creationId xmlns:a16="http://schemas.microsoft.com/office/drawing/2014/main" id="{F1650D3C-26CB-7295-C235-50BC9B62DA9B}"/>
              </a:ext>
            </a:extLst>
          </p:cNvPr>
          <p:cNvSpPr txBox="1"/>
          <p:nvPr/>
        </p:nvSpPr>
        <p:spPr>
          <a:xfrm>
            <a:off x="6473884" y="4846147"/>
            <a:ext cx="106868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Calibri" panose="020F0502020204030204" pitchFamily="34" charset="0"/>
                <a:ea typeface="Calibri" panose="020F0502020204030204" pitchFamily="34" charset="0"/>
                <a:cs typeface="Calibri" panose="020F0502020204030204" pitchFamily="34" charset="0"/>
              </a:rPr>
              <a:t>Data Pivot</a:t>
            </a:r>
          </a:p>
        </p:txBody>
      </p:sp>
      <p:pic>
        <p:nvPicPr>
          <p:cNvPr id="265" name="Picture 265">
            <a:extLst>
              <a:ext uri="{FF2B5EF4-FFF2-40B4-BE49-F238E27FC236}">
                <a16:creationId xmlns:a16="http://schemas.microsoft.com/office/drawing/2014/main" id="{A9DC6699-C8CC-4E0B-F48F-776D082A352B}"/>
              </a:ext>
            </a:extLst>
          </p:cNvPr>
          <p:cNvPicPr>
            <a:picLocks noChangeAspect="1"/>
          </p:cNvPicPr>
          <p:nvPr/>
        </p:nvPicPr>
        <p:blipFill>
          <a:blip r:embed="rId11"/>
          <a:stretch>
            <a:fillRect/>
          </a:stretch>
        </p:blipFill>
        <p:spPr>
          <a:xfrm>
            <a:off x="6459066" y="3688584"/>
            <a:ext cx="1098903" cy="9201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66" name="TextBox 265">
            <a:extLst>
              <a:ext uri="{FF2B5EF4-FFF2-40B4-BE49-F238E27FC236}">
                <a16:creationId xmlns:a16="http://schemas.microsoft.com/office/drawing/2014/main" id="{FD336767-2D09-C174-E0E9-2F4172E4CD48}"/>
              </a:ext>
            </a:extLst>
          </p:cNvPr>
          <p:cNvSpPr txBox="1"/>
          <p:nvPr/>
        </p:nvSpPr>
        <p:spPr>
          <a:xfrm>
            <a:off x="6473884" y="3395430"/>
            <a:ext cx="106868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Calibri" panose="020F0502020204030204" pitchFamily="34" charset="0"/>
                <a:ea typeface="Calibri" panose="020F0502020204030204" pitchFamily="34" charset="0"/>
                <a:cs typeface="Calibri" panose="020F0502020204030204" pitchFamily="34" charset="0"/>
              </a:rPr>
              <a:t>Data Filter</a:t>
            </a:r>
          </a:p>
        </p:txBody>
      </p:sp>
      <p:pic>
        <p:nvPicPr>
          <p:cNvPr id="267" name="Picture 267" descr="Icon&#10;&#10;Description automatically generated">
            <a:extLst>
              <a:ext uri="{FF2B5EF4-FFF2-40B4-BE49-F238E27FC236}">
                <a16:creationId xmlns:a16="http://schemas.microsoft.com/office/drawing/2014/main" id="{69385CAF-A6CD-5321-A141-A7070040AE74}"/>
              </a:ext>
            </a:extLst>
          </p:cNvPr>
          <p:cNvPicPr>
            <a:picLocks noChangeAspect="1"/>
          </p:cNvPicPr>
          <p:nvPr/>
        </p:nvPicPr>
        <p:blipFill>
          <a:blip r:embed="rId12"/>
          <a:stretch>
            <a:fillRect/>
          </a:stretch>
        </p:blipFill>
        <p:spPr>
          <a:xfrm>
            <a:off x="6426317" y="2352499"/>
            <a:ext cx="1051513" cy="7983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68" name="TextBox 267">
            <a:extLst>
              <a:ext uri="{FF2B5EF4-FFF2-40B4-BE49-F238E27FC236}">
                <a16:creationId xmlns:a16="http://schemas.microsoft.com/office/drawing/2014/main" id="{5290B7BF-A8B3-A4F8-B0DD-9C88400B8534}"/>
              </a:ext>
            </a:extLst>
          </p:cNvPr>
          <p:cNvSpPr txBox="1"/>
          <p:nvPr/>
        </p:nvSpPr>
        <p:spPr>
          <a:xfrm>
            <a:off x="6389510" y="1986692"/>
            <a:ext cx="112512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Calibri" panose="020F0502020204030204" pitchFamily="34" charset="0"/>
                <a:ea typeface="Calibri" panose="020F0502020204030204" pitchFamily="34" charset="0"/>
                <a:cs typeface="Calibri" panose="020F0502020204030204" pitchFamily="34" charset="0"/>
              </a:rPr>
              <a:t>Data Subset</a:t>
            </a:r>
          </a:p>
        </p:txBody>
      </p:sp>
      <p:sp>
        <p:nvSpPr>
          <p:cNvPr id="269" name="Arrow: Right 268">
            <a:extLst>
              <a:ext uri="{FF2B5EF4-FFF2-40B4-BE49-F238E27FC236}">
                <a16:creationId xmlns:a16="http://schemas.microsoft.com/office/drawing/2014/main" id="{C8888AC6-3909-F8A3-8983-00C93AA0BEBF}"/>
              </a:ext>
            </a:extLst>
          </p:cNvPr>
          <p:cNvSpPr/>
          <p:nvPr/>
        </p:nvSpPr>
        <p:spPr>
          <a:xfrm>
            <a:off x="4746035" y="3678295"/>
            <a:ext cx="1119481" cy="413925"/>
          </a:xfrm>
          <a:prstGeom prs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2" name="Picture 362" descr="A picture containing icon&#10;&#10;Description automatically generated">
            <a:extLst>
              <a:ext uri="{FF2B5EF4-FFF2-40B4-BE49-F238E27FC236}">
                <a16:creationId xmlns:a16="http://schemas.microsoft.com/office/drawing/2014/main" id="{D40D58E5-F4F4-A3FB-A874-464859AADA69}"/>
              </a:ext>
            </a:extLst>
          </p:cNvPr>
          <p:cNvPicPr>
            <a:picLocks noChangeAspect="1"/>
          </p:cNvPicPr>
          <p:nvPr/>
        </p:nvPicPr>
        <p:blipFill>
          <a:blip r:embed="rId13"/>
          <a:stretch>
            <a:fillRect/>
          </a:stretch>
        </p:blipFill>
        <p:spPr>
          <a:xfrm>
            <a:off x="9138413" y="2505898"/>
            <a:ext cx="1629244" cy="14887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63" name="Picture 363" descr="A picture containing icon&#10;&#10;Description automatically generated">
            <a:extLst>
              <a:ext uri="{FF2B5EF4-FFF2-40B4-BE49-F238E27FC236}">
                <a16:creationId xmlns:a16="http://schemas.microsoft.com/office/drawing/2014/main" id="{3BAD11C6-E54F-F80F-6910-77A97A705BB0}"/>
              </a:ext>
            </a:extLst>
          </p:cNvPr>
          <p:cNvPicPr>
            <a:picLocks noChangeAspect="1"/>
          </p:cNvPicPr>
          <p:nvPr/>
        </p:nvPicPr>
        <p:blipFill>
          <a:blip r:embed="rId14"/>
          <a:stretch>
            <a:fillRect/>
          </a:stretch>
        </p:blipFill>
        <p:spPr>
          <a:xfrm>
            <a:off x="9145411" y="4314825"/>
            <a:ext cx="1634066" cy="13704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64" name="Arrow: Right 363">
            <a:extLst>
              <a:ext uri="{FF2B5EF4-FFF2-40B4-BE49-F238E27FC236}">
                <a16:creationId xmlns:a16="http://schemas.microsoft.com/office/drawing/2014/main" id="{21D1720A-1FEB-8F7B-AE27-265528A6B7B3}"/>
              </a:ext>
            </a:extLst>
          </p:cNvPr>
          <p:cNvSpPr/>
          <p:nvPr/>
        </p:nvSpPr>
        <p:spPr>
          <a:xfrm>
            <a:off x="7728183" y="3706517"/>
            <a:ext cx="1119481" cy="413925"/>
          </a:xfrm>
          <a:prstGeom prs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TextBox 364">
            <a:extLst>
              <a:ext uri="{FF2B5EF4-FFF2-40B4-BE49-F238E27FC236}">
                <a16:creationId xmlns:a16="http://schemas.microsoft.com/office/drawing/2014/main" id="{E755F820-E3F3-BDC3-E5FD-45E8F62877D8}"/>
              </a:ext>
            </a:extLst>
          </p:cNvPr>
          <p:cNvSpPr txBox="1"/>
          <p:nvPr/>
        </p:nvSpPr>
        <p:spPr>
          <a:xfrm>
            <a:off x="3198518" y="1994369"/>
            <a:ext cx="190594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Calibri" panose="020F0502020204030204" pitchFamily="34" charset="0"/>
                <a:ea typeface="Calibri" panose="020F0502020204030204" pitchFamily="34" charset="0"/>
                <a:cs typeface="Calibri" panose="020F0502020204030204" pitchFamily="34" charset="0"/>
              </a:rPr>
              <a:t>Integrated </a:t>
            </a:r>
            <a:r>
              <a:rPr lang="en-US" sz="1400" b="1" dirty="0" err="1">
                <a:latin typeface="Calibri" panose="020F0502020204030204" pitchFamily="34" charset="0"/>
                <a:ea typeface="Calibri" panose="020F0502020204030204" pitchFamily="34" charset="0"/>
                <a:cs typeface="Calibri" panose="020F0502020204030204" pitchFamily="34" charset="0"/>
              </a:rPr>
              <a:t>Dataframe</a:t>
            </a:r>
            <a:endParaRPr lang="en-US" sz="1400" b="1" dirty="0">
              <a:latin typeface="Calibri" panose="020F0502020204030204" pitchFamily="34" charset="0"/>
              <a:ea typeface="Calibri" panose="020F0502020204030204" pitchFamily="34" charset="0"/>
              <a:cs typeface="Calibri" panose="020F0502020204030204" pitchFamily="34" charset="0"/>
            </a:endParaRPr>
          </a:p>
        </p:txBody>
      </p:sp>
      <p:sp>
        <p:nvSpPr>
          <p:cNvPr id="367" name="TextBox 366">
            <a:extLst>
              <a:ext uri="{FF2B5EF4-FFF2-40B4-BE49-F238E27FC236}">
                <a16:creationId xmlns:a16="http://schemas.microsoft.com/office/drawing/2014/main" id="{71F211D3-7C23-C614-3AC4-93AECE1682A7}"/>
              </a:ext>
            </a:extLst>
          </p:cNvPr>
          <p:cNvSpPr txBox="1"/>
          <p:nvPr/>
        </p:nvSpPr>
        <p:spPr>
          <a:xfrm>
            <a:off x="9009473" y="2093761"/>
            <a:ext cx="190594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Calibri" panose="020F0502020204030204" pitchFamily="34" charset="0"/>
                <a:ea typeface="Calibri" panose="020F0502020204030204" pitchFamily="34" charset="0"/>
                <a:cs typeface="Calibri" panose="020F0502020204030204" pitchFamily="34" charset="0"/>
              </a:rPr>
              <a:t>Plots on prepared data</a:t>
            </a:r>
          </a:p>
        </p:txBody>
      </p:sp>
      <p:sp>
        <p:nvSpPr>
          <p:cNvPr id="368" name="TextBox 367">
            <a:extLst>
              <a:ext uri="{FF2B5EF4-FFF2-40B4-BE49-F238E27FC236}">
                <a16:creationId xmlns:a16="http://schemas.microsoft.com/office/drawing/2014/main" id="{D39681F5-93C2-50A1-DB0D-C2B797EFED18}"/>
              </a:ext>
            </a:extLst>
          </p:cNvPr>
          <p:cNvSpPr txBox="1"/>
          <p:nvPr/>
        </p:nvSpPr>
        <p:spPr>
          <a:xfrm>
            <a:off x="926630" y="3678295"/>
            <a:ext cx="334903" cy="1477328"/>
          </a:xfrm>
          <a:prstGeom prst="rect">
            <a:avLst/>
          </a:prstGeom>
          <a:noFill/>
          <a:ln>
            <a:noFill/>
            <a:prstDash val="sysDot"/>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a:t>
            </a:r>
          </a:p>
        </p:txBody>
      </p:sp>
    </p:spTree>
    <p:extLst>
      <p:ext uri="{BB962C8B-B14F-4D97-AF65-F5344CB8AC3E}">
        <p14:creationId xmlns:p14="http://schemas.microsoft.com/office/powerpoint/2010/main" val="315520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38">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F0502020204030204"/>
              <a:ea typeface="+mn-ea"/>
              <a:cs typeface="+mn-cs"/>
            </a:endParaRPr>
          </a:p>
        </p:txBody>
      </p:sp>
      <p:sp>
        <p:nvSpPr>
          <p:cNvPr id="49" name="Rectangle 40">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F0502020204030204"/>
              <a:ea typeface="+mn-ea"/>
              <a:cs typeface="+mn-cs"/>
            </a:endParaRPr>
          </a:p>
        </p:txBody>
      </p:sp>
      <p:cxnSp>
        <p:nvCxnSpPr>
          <p:cNvPr id="6" name="Straight Arrow Connector 5">
            <a:extLst>
              <a:ext uri="{FF2B5EF4-FFF2-40B4-BE49-F238E27FC236}">
                <a16:creationId xmlns:a16="http://schemas.microsoft.com/office/drawing/2014/main" id="{BEA6464C-1F01-BAE4-9A2F-DAC5436A9AD5}"/>
              </a:ext>
            </a:extLst>
          </p:cNvPr>
          <p:cNvCxnSpPr/>
          <p:nvPr/>
        </p:nvCxnSpPr>
        <p:spPr>
          <a:xfrm flipV="1">
            <a:off x="6720840" y="3090672"/>
            <a:ext cx="164592" cy="19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descr="Map&#10;&#10;Description automatically generated">
            <a:extLst>
              <a:ext uri="{FF2B5EF4-FFF2-40B4-BE49-F238E27FC236}">
                <a16:creationId xmlns:a16="http://schemas.microsoft.com/office/drawing/2014/main" id="{2BD2E633-91F7-F281-C471-B239D8D72B8A}"/>
              </a:ext>
            </a:extLst>
          </p:cNvPr>
          <p:cNvPicPr>
            <a:picLocks noChangeAspect="1"/>
          </p:cNvPicPr>
          <p:nvPr/>
        </p:nvPicPr>
        <p:blipFill>
          <a:blip r:embed="rId3"/>
          <a:stretch>
            <a:fillRect/>
          </a:stretch>
        </p:blipFill>
        <p:spPr>
          <a:xfrm>
            <a:off x="695730" y="636667"/>
            <a:ext cx="10740736" cy="5584664"/>
          </a:xfrm>
          <a:prstGeom prst="rect">
            <a:avLst/>
          </a:prstGeom>
        </p:spPr>
      </p:pic>
      <p:sp>
        <p:nvSpPr>
          <p:cNvPr id="14" name="Rectangle 13">
            <a:extLst>
              <a:ext uri="{FF2B5EF4-FFF2-40B4-BE49-F238E27FC236}">
                <a16:creationId xmlns:a16="http://schemas.microsoft.com/office/drawing/2014/main" id="{0F446D3F-0392-8031-1F31-3EA32342F200}"/>
              </a:ext>
            </a:extLst>
          </p:cNvPr>
          <p:cNvSpPr/>
          <p:nvPr/>
        </p:nvSpPr>
        <p:spPr>
          <a:xfrm>
            <a:off x="2201813" y="3653135"/>
            <a:ext cx="1474075" cy="276999"/>
          </a:xfrm>
          <a:prstGeom prst="rect">
            <a:avLst/>
          </a:prstGeom>
          <a:noFill/>
        </p:spPr>
        <p:txBody>
          <a:bodyPr wrap="square" lIns="91440" tIns="45720" rIns="91440" bIns="45720">
            <a:spAutoFit/>
          </a:bodyPr>
          <a:lstStyle/>
          <a:p>
            <a:pPr algn="ctr"/>
            <a:r>
              <a:rPr lang="en-US" sz="1200" b="1" cap="none" spc="0" dirty="0">
                <a:ln w="0"/>
                <a:solidFill>
                  <a:schemeClr val="tx1">
                    <a:lumMod val="95000"/>
                    <a:lumOff val="5000"/>
                  </a:schemeClr>
                </a:solidFill>
                <a:effectLst>
                  <a:outerShdw blurRad="38100" dist="19050" dir="2700000" algn="tl" rotWithShape="0">
                    <a:schemeClr val="dk1">
                      <a:alpha val="40000"/>
                    </a:schemeClr>
                  </a:outerShdw>
                </a:effectLst>
              </a:rPr>
              <a:t>USA</a:t>
            </a:r>
          </a:p>
        </p:txBody>
      </p:sp>
      <p:sp>
        <p:nvSpPr>
          <p:cNvPr id="16" name="Rectangle 15">
            <a:extLst>
              <a:ext uri="{FF2B5EF4-FFF2-40B4-BE49-F238E27FC236}">
                <a16:creationId xmlns:a16="http://schemas.microsoft.com/office/drawing/2014/main" id="{7DC0B605-E6CE-9BA4-65DD-9E7C21B8CDCF}"/>
              </a:ext>
            </a:extLst>
          </p:cNvPr>
          <p:cNvSpPr/>
          <p:nvPr/>
        </p:nvSpPr>
        <p:spPr>
          <a:xfrm>
            <a:off x="1970165" y="2851802"/>
            <a:ext cx="1474075" cy="276999"/>
          </a:xfrm>
          <a:prstGeom prst="rect">
            <a:avLst/>
          </a:prstGeom>
          <a:noFill/>
        </p:spPr>
        <p:txBody>
          <a:bodyPr wrap="square" lIns="91440" tIns="45720" rIns="91440" bIns="45720">
            <a:spAutoFit/>
          </a:bodyPr>
          <a:lstStyle/>
          <a:p>
            <a:pPr algn="ctr"/>
            <a:r>
              <a:rPr lang="en-US" sz="1200" b="1" dirty="0">
                <a:ln w="0"/>
                <a:solidFill>
                  <a:schemeClr val="tx1">
                    <a:lumMod val="95000"/>
                    <a:lumOff val="5000"/>
                  </a:schemeClr>
                </a:solidFill>
                <a:effectLst>
                  <a:outerShdw blurRad="38100" dist="19050" dir="2700000" algn="tl" rotWithShape="0">
                    <a:schemeClr val="dk1">
                      <a:alpha val="40000"/>
                    </a:schemeClr>
                  </a:outerShdw>
                </a:effectLst>
              </a:rPr>
              <a:t>CAN</a:t>
            </a:r>
            <a:endParaRPr lang="en-US" sz="1200" b="1" cap="none" spc="0" dirty="0">
              <a:ln w="0"/>
              <a:solidFill>
                <a:schemeClr val="tx1">
                  <a:lumMod val="95000"/>
                  <a:lumOff val="5000"/>
                </a:schemeClr>
              </a:solidFill>
              <a:effectLst>
                <a:outerShdw blurRad="38100" dist="19050" dir="2700000" algn="tl" rotWithShape="0">
                  <a:schemeClr val="dk1">
                    <a:alpha val="40000"/>
                  </a:schemeClr>
                </a:outerShdw>
              </a:effectLst>
            </a:endParaRPr>
          </a:p>
        </p:txBody>
      </p:sp>
      <p:sp>
        <p:nvSpPr>
          <p:cNvPr id="17" name="Rectangle 16">
            <a:extLst>
              <a:ext uri="{FF2B5EF4-FFF2-40B4-BE49-F238E27FC236}">
                <a16:creationId xmlns:a16="http://schemas.microsoft.com/office/drawing/2014/main" id="{85B1545D-5571-4C58-C961-FAA94C86AC70}"/>
              </a:ext>
            </a:extLst>
          </p:cNvPr>
          <p:cNvSpPr/>
          <p:nvPr/>
        </p:nvSpPr>
        <p:spPr>
          <a:xfrm>
            <a:off x="7666877" y="2574803"/>
            <a:ext cx="1474075" cy="276999"/>
          </a:xfrm>
          <a:prstGeom prst="rect">
            <a:avLst/>
          </a:prstGeom>
          <a:noFill/>
        </p:spPr>
        <p:txBody>
          <a:bodyPr wrap="square" lIns="91440" tIns="45720" rIns="91440" bIns="45720">
            <a:spAutoFit/>
          </a:bodyPr>
          <a:lstStyle/>
          <a:p>
            <a:pPr algn="ctr"/>
            <a:r>
              <a:rPr lang="en-US" sz="1200" b="1" dirty="0">
                <a:ln w="0"/>
                <a:effectLst>
                  <a:outerShdw blurRad="38100" dist="19050" dir="2700000" algn="tl" rotWithShape="0">
                    <a:schemeClr val="dk1">
                      <a:alpha val="40000"/>
                    </a:schemeClr>
                  </a:outerShdw>
                </a:effectLst>
              </a:rPr>
              <a:t>RUS</a:t>
            </a:r>
            <a:endParaRPr lang="en-US" sz="1200" b="1" cap="none" spc="0" dirty="0">
              <a:ln w="0"/>
              <a:effectLst>
                <a:outerShdw blurRad="38100" dist="19050" dir="2700000" algn="tl" rotWithShape="0">
                  <a:schemeClr val="dk1">
                    <a:alpha val="40000"/>
                  </a:schemeClr>
                </a:outerShdw>
              </a:effectLst>
            </a:endParaRPr>
          </a:p>
        </p:txBody>
      </p:sp>
      <p:sp>
        <p:nvSpPr>
          <p:cNvPr id="18" name="Rectangle 17">
            <a:extLst>
              <a:ext uri="{FF2B5EF4-FFF2-40B4-BE49-F238E27FC236}">
                <a16:creationId xmlns:a16="http://schemas.microsoft.com/office/drawing/2014/main" id="{9F558F26-655A-3E2C-22DA-131375DFA578}"/>
              </a:ext>
            </a:extLst>
          </p:cNvPr>
          <p:cNvSpPr/>
          <p:nvPr/>
        </p:nvSpPr>
        <p:spPr>
          <a:xfrm>
            <a:off x="7779076" y="3826424"/>
            <a:ext cx="1474075" cy="276999"/>
          </a:xfrm>
          <a:prstGeom prst="rect">
            <a:avLst/>
          </a:prstGeom>
          <a:noFill/>
        </p:spPr>
        <p:txBody>
          <a:bodyPr wrap="square" lIns="91440" tIns="45720" rIns="91440" bIns="45720">
            <a:spAutoFit/>
          </a:bodyPr>
          <a:lstStyle/>
          <a:p>
            <a:pPr algn="ctr"/>
            <a:r>
              <a:rPr lang="en-US" sz="1200" b="1" dirty="0">
                <a:ln w="0"/>
                <a:effectLst>
                  <a:outerShdw blurRad="38100" dist="19050" dir="2700000" algn="tl" rotWithShape="0">
                    <a:schemeClr val="dk1">
                      <a:alpha val="40000"/>
                    </a:schemeClr>
                  </a:outerShdw>
                </a:effectLst>
              </a:rPr>
              <a:t>CHN</a:t>
            </a:r>
            <a:endParaRPr lang="en-US" sz="1200" b="1" cap="none" spc="0" dirty="0">
              <a:ln w="0"/>
              <a:effectLst>
                <a:outerShdw blurRad="38100" dist="19050" dir="2700000" algn="tl" rotWithShape="0">
                  <a:schemeClr val="dk1">
                    <a:alpha val="40000"/>
                  </a:schemeClr>
                </a:outerShdw>
              </a:effectLst>
            </a:endParaRPr>
          </a:p>
        </p:txBody>
      </p:sp>
      <p:sp>
        <p:nvSpPr>
          <p:cNvPr id="19" name="Rectangle 18">
            <a:extLst>
              <a:ext uri="{FF2B5EF4-FFF2-40B4-BE49-F238E27FC236}">
                <a16:creationId xmlns:a16="http://schemas.microsoft.com/office/drawing/2014/main" id="{05E70CE8-40E0-0DC8-9F8F-556585EC9675}"/>
              </a:ext>
            </a:extLst>
          </p:cNvPr>
          <p:cNvSpPr/>
          <p:nvPr/>
        </p:nvSpPr>
        <p:spPr>
          <a:xfrm>
            <a:off x="7191389" y="4135127"/>
            <a:ext cx="1474075" cy="276999"/>
          </a:xfrm>
          <a:prstGeom prst="rect">
            <a:avLst/>
          </a:prstGeom>
          <a:noFill/>
        </p:spPr>
        <p:txBody>
          <a:bodyPr wrap="square" lIns="91440" tIns="45720" rIns="91440" bIns="45720">
            <a:spAutoFit/>
          </a:bodyPr>
          <a:lstStyle/>
          <a:p>
            <a:pPr algn="ctr"/>
            <a:r>
              <a:rPr lang="en-US" sz="1200" b="1" dirty="0">
                <a:ln w="0"/>
                <a:effectLst>
                  <a:outerShdw blurRad="38100" dist="19050" dir="2700000" algn="tl" rotWithShape="0">
                    <a:schemeClr val="dk1">
                      <a:alpha val="40000"/>
                    </a:schemeClr>
                  </a:outerShdw>
                </a:effectLst>
              </a:rPr>
              <a:t>IND</a:t>
            </a:r>
            <a:endParaRPr lang="en-US" sz="1200" b="1" cap="none" spc="0" dirty="0">
              <a:ln w="0"/>
              <a:effectLst>
                <a:outerShdw blurRad="38100" dist="19050" dir="2700000" algn="tl" rotWithShape="0">
                  <a:schemeClr val="dk1">
                    <a:alpha val="40000"/>
                  </a:schemeClr>
                </a:outerShdw>
              </a:effectLst>
            </a:endParaRPr>
          </a:p>
        </p:txBody>
      </p:sp>
      <p:sp>
        <p:nvSpPr>
          <p:cNvPr id="20" name="Rectangle 19">
            <a:extLst>
              <a:ext uri="{FF2B5EF4-FFF2-40B4-BE49-F238E27FC236}">
                <a16:creationId xmlns:a16="http://schemas.microsoft.com/office/drawing/2014/main" id="{17853738-0A75-EF92-C42D-8AF8BF398A32}"/>
              </a:ext>
            </a:extLst>
          </p:cNvPr>
          <p:cNvSpPr/>
          <p:nvPr/>
        </p:nvSpPr>
        <p:spPr>
          <a:xfrm>
            <a:off x="5112653" y="3428999"/>
            <a:ext cx="1474075" cy="276999"/>
          </a:xfrm>
          <a:prstGeom prst="rect">
            <a:avLst/>
          </a:prstGeom>
          <a:noFill/>
        </p:spPr>
        <p:txBody>
          <a:bodyPr wrap="square" lIns="91440" tIns="45720" rIns="91440" bIns="45720">
            <a:spAutoFit/>
          </a:bodyPr>
          <a:lstStyle/>
          <a:p>
            <a:pPr algn="ctr"/>
            <a:r>
              <a:rPr lang="en-US" sz="1200" b="1" dirty="0">
                <a:ln w="0"/>
                <a:effectLst>
                  <a:outerShdw blurRad="38100" dist="19050" dir="2700000" algn="tl" rotWithShape="0">
                    <a:schemeClr val="dk1">
                      <a:alpha val="40000"/>
                    </a:schemeClr>
                  </a:outerShdw>
                </a:effectLst>
              </a:rPr>
              <a:t>FRA</a:t>
            </a:r>
            <a:endParaRPr lang="en-US" sz="1200" b="1" cap="none" spc="0" dirty="0">
              <a:ln w="0"/>
              <a:effectLst>
                <a:outerShdw blurRad="38100" dist="19050" dir="2700000" algn="tl" rotWithShape="0">
                  <a:schemeClr val="dk1">
                    <a:alpha val="40000"/>
                  </a:schemeClr>
                </a:outerShdw>
              </a:effectLst>
            </a:endParaRPr>
          </a:p>
        </p:txBody>
      </p:sp>
      <p:sp>
        <p:nvSpPr>
          <p:cNvPr id="21" name="Rectangle 20">
            <a:extLst>
              <a:ext uri="{FF2B5EF4-FFF2-40B4-BE49-F238E27FC236}">
                <a16:creationId xmlns:a16="http://schemas.microsoft.com/office/drawing/2014/main" id="{E3B17516-36F6-989B-1703-D44B6CCA7392}"/>
              </a:ext>
            </a:extLst>
          </p:cNvPr>
          <p:cNvSpPr/>
          <p:nvPr/>
        </p:nvSpPr>
        <p:spPr>
          <a:xfrm>
            <a:off x="5329061" y="3214222"/>
            <a:ext cx="1474075" cy="276999"/>
          </a:xfrm>
          <a:prstGeom prst="rect">
            <a:avLst/>
          </a:prstGeom>
          <a:noFill/>
        </p:spPr>
        <p:txBody>
          <a:bodyPr wrap="square" lIns="91440" tIns="45720" rIns="91440" bIns="45720">
            <a:spAutoFit/>
          </a:bodyPr>
          <a:lstStyle/>
          <a:p>
            <a:pPr algn="ctr"/>
            <a:r>
              <a:rPr lang="en-US" sz="1200" b="1" dirty="0">
                <a:ln w="0"/>
                <a:effectLst>
                  <a:outerShdw blurRad="38100" dist="19050" dir="2700000" algn="tl" rotWithShape="0">
                    <a:schemeClr val="dk1">
                      <a:alpha val="40000"/>
                    </a:schemeClr>
                  </a:outerShdw>
                </a:effectLst>
              </a:rPr>
              <a:t>DEU</a:t>
            </a:r>
            <a:endParaRPr lang="en-US" sz="1200" b="1" cap="none" spc="0" dirty="0">
              <a:ln w="0"/>
              <a:effectLst>
                <a:outerShdw blurRad="38100" dist="19050" dir="2700000" algn="tl" rotWithShape="0">
                  <a:schemeClr val="dk1">
                    <a:alpha val="40000"/>
                  </a:schemeClr>
                </a:outerShdw>
              </a:effectLst>
            </a:endParaRPr>
          </a:p>
        </p:txBody>
      </p:sp>
      <p:sp>
        <p:nvSpPr>
          <p:cNvPr id="22" name="Rectangle 21">
            <a:extLst>
              <a:ext uri="{FF2B5EF4-FFF2-40B4-BE49-F238E27FC236}">
                <a16:creationId xmlns:a16="http://schemas.microsoft.com/office/drawing/2014/main" id="{89E9107D-BDBF-B029-F68F-51F1551F8055}"/>
              </a:ext>
            </a:extLst>
          </p:cNvPr>
          <p:cNvSpPr/>
          <p:nvPr/>
        </p:nvSpPr>
        <p:spPr>
          <a:xfrm>
            <a:off x="4935686" y="3048184"/>
            <a:ext cx="1474075" cy="276999"/>
          </a:xfrm>
          <a:prstGeom prst="rect">
            <a:avLst/>
          </a:prstGeom>
          <a:noFill/>
        </p:spPr>
        <p:txBody>
          <a:bodyPr wrap="square" lIns="91440" tIns="45720" rIns="91440" bIns="45720">
            <a:spAutoFit/>
          </a:bodyPr>
          <a:lstStyle/>
          <a:p>
            <a:pPr algn="ctr"/>
            <a:r>
              <a:rPr lang="en-US" sz="1200" b="1" dirty="0">
                <a:ln w="0"/>
                <a:effectLst>
                  <a:outerShdw blurRad="38100" dist="19050" dir="2700000" algn="tl" rotWithShape="0">
                    <a:schemeClr val="dk1">
                      <a:alpha val="40000"/>
                    </a:schemeClr>
                  </a:outerShdw>
                </a:effectLst>
              </a:rPr>
              <a:t>GBR</a:t>
            </a:r>
            <a:endParaRPr lang="en-US" sz="1200" b="1" cap="none" spc="0" dirty="0">
              <a:ln w="0"/>
              <a:effectLst>
                <a:outerShdw blurRad="38100" dist="19050" dir="2700000" algn="tl" rotWithShape="0">
                  <a:schemeClr val="dk1">
                    <a:alpha val="40000"/>
                  </a:schemeClr>
                </a:outerShdw>
              </a:effectLst>
            </a:endParaRPr>
          </a:p>
        </p:txBody>
      </p:sp>
      <p:sp>
        <p:nvSpPr>
          <p:cNvPr id="23" name="Rectangle 22">
            <a:extLst>
              <a:ext uri="{FF2B5EF4-FFF2-40B4-BE49-F238E27FC236}">
                <a16:creationId xmlns:a16="http://schemas.microsoft.com/office/drawing/2014/main" id="{D2685931-2ADA-16AD-1590-306A0E72BC35}"/>
              </a:ext>
            </a:extLst>
          </p:cNvPr>
          <p:cNvSpPr/>
          <p:nvPr/>
        </p:nvSpPr>
        <p:spPr>
          <a:xfrm>
            <a:off x="8947037" y="3755903"/>
            <a:ext cx="1474075" cy="276999"/>
          </a:xfrm>
          <a:prstGeom prst="rect">
            <a:avLst/>
          </a:prstGeom>
          <a:noFill/>
        </p:spPr>
        <p:txBody>
          <a:bodyPr wrap="square" lIns="91440" tIns="45720" rIns="91440" bIns="45720">
            <a:spAutoFit/>
          </a:bodyPr>
          <a:lstStyle/>
          <a:p>
            <a:pPr algn="ctr"/>
            <a:r>
              <a:rPr lang="en-US" sz="1200" b="1" dirty="0">
                <a:ln w="0"/>
                <a:effectLst>
                  <a:outerShdw blurRad="38100" dist="19050" dir="2700000" algn="tl" rotWithShape="0">
                    <a:schemeClr val="dk1">
                      <a:alpha val="40000"/>
                    </a:schemeClr>
                  </a:outerShdw>
                </a:effectLst>
              </a:rPr>
              <a:t>JPN</a:t>
            </a:r>
            <a:endParaRPr lang="en-US" sz="1200" b="1" cap="none" spc="0" dirty="0">
              <a:ln w="0"/>
              <a:effectLst>
                <a:outerShdw blurRad="38100" dist="19050" dir="2700000" algn="tl" rotWithShape="0">
                  <a:schemeClr val="dk1">
                    <a:alpha val="40000"/>
                  </a:schemeClr>
                </a:outerShdw>
              </a:effectLst>
            </a:endParaRPr>
          </a:p>
        </p:txBody>
      </p:sp>
      <p:sp>
        <p:nvSpPr>
          <p:cNvPr id="24" name="Rectangle 23">
            <a:extLst>
              <a:ext uri="{FF2B5EF4-FFF2-40B4-BE49-F238E27FC236}">
                <a16:creationId xmlns:a16="http://schemas.microsoft.com/office/drawing/2014/main" id="{3B4155E3-CB72-C023-610A-E7C29F34B508}"/>
              </a:ext>
            </a:extLst>
          </p:cNvPr>
          <p:cNvSpPr/>
          <p:nvPr/>
        </p:nvSpPr>
        <p:spPr>
          <a:xfrm>
            <a:off x="5397640" y="3595037"/>
            <a:ext cx="1474075" cy="276999"/>
          </a:xfrm>
          <a:prstGeom prst="rect">
            <a:avLst/>
          </a:prstGeom>
          <a:noFill/>
        </p:spPr>
        <p:txBody>
          <a:bodyPr wrap="square" lIns="91440" tIns="45720" rIns="91440" bIns="45720">
            <a:spAutoFit/>
          </a:bodyPr>
          <a:lstStyle/>
          <a:p>
            <a:pPr algn="ctr"/>
            <a:r>
              <a:rPr lang="en-US" sz="1200" b="1" dirty="0">
                <a:ln w="0"/>
                <a:effectLst>
                  <a:outerShdw blurRad="38100" dist="19050" dir="2700000" algn="tl" rotWithShape="0">
                    <a:schemeClr val="dk1">
                      <a:alpha val="40000"/>
                    </a:schemeClr>
                  </a:outerShdw>
                </a:effectLst>
              </a:rPr>
              <a:t>ITA</a:t>
            </a:r>
            <a:endParaRPr lang="en-US" sz="1200" b="1" cap="none" spc="0" dirty="0">
              <a:ln w="0"/>
              <a:effectLst>
                <a:outerShdw blurRad="38100" dist="19050" dir="2700000" algn="tl" rotWithShape="0">
                  <a:schemeClr val="dk1">
                    <a:alpha val="40000"/>
                  </a:schemeClr>
                </a:outerShdw>
              </a:effectLst>
            </a:endParaRPr>
          </a:p>
        </p:txBody>
      </p:sp>
      <p:sp>
        <p:nvSpPr>
          <p:cNvPr id="25" name="Rectangle 24">
            <a:extLst>
              <a:ext uri="{FF2B5EF4-FFF2-40B4-BE49-F238E27FC236}">
                <a16:creationId xmlns:a16="http://schemas.microsoft.com/office/drawing/2014/main" id="{3E0DCAFA-243D-C811-7183-D98A3AB86AD6}"/>
              </a:ext>
            </a:extLst>
          </p:cNvPr>
          <p:cNvSpPr/>
          <p:nvPr/>
        </p:nvSpPr>
        <p:spPr>
          <a:xfrm>
            <a:off x="8600038" y="3638397"/>
            <a:ext cx="1474075" cy="276999"/>
          </a:xfrm>
          <a:prstGeom prst="rect">
            <a:avLst/>
          </a:prstGeom>
          <a:noFill/>
        </p:spPr>
        <p:txBody>
          <a:bodyPr wrap="square" lIns="91440" tIns="45720" rIns="91440" bIns="45720">
            <a:spAutoFit/>
          </a:bodyPr>
          <a:lstStyle/>
          <a:p>
            <a:pPr algn="ctr"/>
            <a:r>
              <a:rPr lang="en-US" sz="1200" b="1" dirty="0">
                <a:ln w="0"/>
                <a:effectLst>
                  <a:outerShdw blurRad="38100" dist="19050" dir="2700000" algn="tl" rotWithShape="0">
                    <a:schemeClr val="dk1">
                      <a:alpha val="40000"/>
                    </a:schemeClr>
                  </a:outerShdw>
                </a:effectLst>
              </a:rPr>
              <a:t>KOR</a:t>
            </a:r>
            <a:endParaRPr lang="en-US" sz="1200" b="1" cap="none" spc="0" dirty="0">
              <a:ln w="0"/>
              <a:effectLst>
                <a:outerShdw blurRad="38100" dist="19050" dir="2700000" algn="tl" rotWithShape="0">
                  <a:schemeClr val="dk1">
                    <a:alpha val="40000"/>
                  </a:schemeClr>
                </a:outerShdw>
              </a:effectLst>
            </a:endParaRPr>
          </a:p>
        </p:txBody>
      </p:sp>
      <p:sp>
        <p:nvSpPr>
          <p:cNvPr id="26" name="TextBox 25">
            <a:extLst>
              <a:ext uri="{FF2B5EF4-FFF2-40B4-BE49-F238E27FC236}">
                <a16:creationId xmlns:a16="http://schemas.microsoft.com/office/drawing/2014/main" id="{CBAC1D03-4407-0DD5-5F0D-8CFDA6AB3F27}"/>
              </a:ext>
            </a:extLst>
          </p:cNvPr>
          <p:cNvSpPr txBox="1"/>
          <p:nvPr/>
        </p:nvSpPr>
        <p:spPr>
          <a:xfrm>
            <a:off x="2476895" y="195077"/>
            <a:ext cx="6391656" cy="338554"/>
          </a:xfrm>
          <a:prstGeom prst="rect">
            <a:avLst/>
          </a:prstGeom>
          <a:noFill/>
        </p:spPr>
        <p:txBody>
          <a:bodyPr wrap="square" rtlCol="0">
            <a:spAutoFit/>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Top 11 Economies of the world as per 2021 (in terms of GDP)</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83819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38">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F0502020204030204"/>
              <a:ea typeface="+mn-ea"/>
              <a:cs typeface="+mn-cs"/>
            </a:endParaRPr>
          </a:p>
        </p:txBody>
      </p:sp>
      <p:sp>
        <p:nvSpPr>
          <p:cNvPr id="49" name="Rectangle 40">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22249B8F-6486-A586-8A1F-1C2DC1A361A6}"/>
              </a:ext>
            </a:extLst>
          </p:cNvPr>
          <p:cNvSpPr>
            <a:spLocks noGrp="1"/>
          </p:cNvSpPr>
          <p:nvPr>
            <p:ph type="title" idx="4294967295"/>
          </p:nvPr>
        </p:nvSpPr>
        <p:spPr>
          <a:xfrm>
            <a:off x="922959" y="0"/>
            <a:ext cx="10058400" cy="955675"/>
          </a:xfrm>
        </p:spPr>
        <p:txBody>
          <a:bodyPr>
            <a:normAutofit/>
          </a:bodyPr>
          <a:lstStyle/>
          <a:p>
            <a:r>
              <a:rPr lang="en-IN" sz="1800" b="1" u="sng" dirty="0">
                <a:latin typeface="Calibri" panose="020F0502020204030204" pitchFamily="34" charset="0"/>
                <a:ea typeface="Calibri" panose="020F0502020204030204" pitchFamily="34" charset="0"/>
                <a:cs typeface="Calibri" panose="020F0502020204030204" pitchFamily="34" charset="0"/>
              </a:rPr>
              <a:t>Q. Trend Analysis of GDP of the major economies </a:t>
            </a:r>
            <a:r>
              <a:rPr lang="en-IN" sz="1800" b="1" u="sng" dirty="0">
                <a:effectLst/>
                <a:latin typeface="Calibri" panose="020F0502020204030204" pitchFamily="34" charset="0"/>
                <a:ea typeface="Calibri" panose="020F0502020204030204" pitchFamily="34" charset="0"/>
                <a:cs typeface="Calibri" panose="020F0502020204030204" pitchFamily="34" charset="0"/>
              </a:rPr>
              <a:t>from 1990-2021</a:t>
            </a:r>
            <a:endParaRPr lang="en-IN" sz="1800" b="1" u="sng" dirty="0"/>
          </a:p>
        </p:txBody>
      </p:sp>
      <p:sp>
        <p:nvSpPr>
          <p:cNvPr id="3" name="TextBox 2">
            <a:extLst>
              <a:ext uri="{FF2B5EF4-FFF2-40B4-BE49-F238E27FC236}">
                <a16:creationId xmlns:a16="http://schemas.microsoft.com/office/drawing/2014/main" id="{EFC2729A-168C-6144-F920-756744C96E43}"/>
              </a:ext>
            </a:extLst>
          </p:cNvPr>
          <p:cNvSpPr txBox="1"/>
          <p:nvPr/>
        </p:nvSpPr>
        <p:spPr>
          <a:xfrm>
            <a:off x="1174065" y="5588494"/>
            <a:ext cx="9295815" cy="584775"/>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Since year 2000, there is a gradual increase in the GDP growth rate of the Indian economy as compared to other economies. In the span of last two decades, it has reached at par with UK GDP.</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pic>
        <p:nvPicPr>
          <p:cNvPr id="15" name="Picture 14" descr="Chart, line chart&#10;&#10;Description automatically generated">
            <a:extLst>
              <a:ext uri="{FF2B5EF4-FFF2-40B4-BE49-F238E27FC236}">
                <a16:creationId xmlns:a16="http://schemas.microsoft.com/office/drawing/2014/main" id="{F709FEA3-1ED3-B6C3-42F8-78316A5C50E7}"/>
              </a:ext>
            </a:extLst>
          </p:cNvPr>
          <p:cNvPicPr>
            <a:picLocks noChangeAspect="1"/>
          </p:cNvPicPr>
          <p:nvPr/>
        </p:nvPicPr>
        <p:blipFill>
          <a:blip r:embed="rId2"/>
          <a:stretch>
            <a:fillRect/>
          </a:stretch>
        </p:blipFill>
        <p:spPr>
          <a:xfrm>
            <a:off x="1174065" y="1043003"/>
            <a:ext cx="9178975" cy="4458162"/>
          </a:xfrm>
          <a:prstGeom prst="rect">
            <a:avLst/>
          </a:prstGeom>
        </p:spPr>
      </p:pic>
    </p:spTree>
    <p:extLst>
      <p:ext uri="{BB962C8B-B14F-4D97-AF65-F5344CB8AC3E}">
        <p14:creationId xmlns:p14="http://schemas.microsoft.com/office/powerpoint/2010/main" val="4019648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Oval 14">
            <a:extLst>
              <a:ext uri="{FF2B5EF4-FFF2-40B4-BE49-F238E27FC236}">
                <a16:creationId xmlns:a16="http://schemas.microsoft.com/office/drawing/2014/main" id="{A364EBE1-74AD-A5B1-4446-BEFF4FF69CAE}"/>
              </a:ext>
            </a:extLst>
          </p:cNvPr>
          <p:cNvSpPr/>
          <p:nvPr/>
        </p:nvSpPr>
        <p:spPr>
          <a:xfrm>
            <a:off x="4279392" y="5724144"/>
            <a:ext cx="502920"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C1FF0BD7-F113-1452-02BF-92205B446D0A}"/>
              </a:ext>
            </a:extLst>
          </p:cNvPr>
          <p:cNvSpPr/>
          <p:nvPr/>
        </p:nvSpPr>
        <p:spPr>
          <a:xfrm>
            <a:off x="4343400" y="5724144"/>
            <a:ext cx="438912" cy="292608"/>
          </a:xfrm>
          <a:prstGeom prst="ellipse">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useBgFill="1">
        <p:nvSpPr>
          <p:cNvPr id="43" name="Rectangle 38">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F0502020204030204"/>
              <a:ea typeface="+mn-ea"/>
              <a:cs typeface="+mn-cs"/>
            </a:endParaRPr>
          </a:p>
        </p:txBody>
      </p:sp>
      <p:sp>
        <p:nvSpPr>
          <p:cNvPr id="49" name="Rectangle 40">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22249B8F-6486-A586-8A1F-1C2DC1A361A6}"/>
              </a:ext>
            </a:extLst>
          </p:cNvPr>
          <p:cNvSpPr>
            <a:spLocks noGrp="1"/>
          </p:cNvSpPr>
          <p:nvPr>
            <p:ph type="title" idx="4294967295"/>
          </p:nvPr>
        </p:nvSpPr>
        <p:spPr>
          <a:xfrm>
            <a:off x="943279" y="43370"/>
            <a:ext cx="10058400" cy="955675"/>
          </a:xfrm>
        </p:spPr>
        <p:txBody>
          <a:bodyPr>
            <a:normAutofit/>
          </a:bodyPr>
          <a:lstStyle/>
          <a:p>
            <a:r>
              <a:rPr lang="en-IN" sz="1800" b="1" u="sng">
                <a:latin typeface="Calibri"/>
                <a:ea typeface="Calibri" panose="020F0502020204030204" pitchFamily="34" charset="0"/>
                <a:cs typeface="Calibri"/>
              </a:rPr>
              <a:t>Q. </a:t>
            </a:r>
            <a:r>
              <a:rPr lang="en-IN" sz="1800" b="1" u="sng">
                <a:effectLst/>
                <a:latin typeface="Calibri"/>
                <a:ea typeface="Calibri" panose="020F0502020204030204" pitchFamily="34" charset="0"/>
                <a:cs typeface="Calibri"/>
              </a:rPr>
              <a:t>What is the </a:t>
            </a:r>
            <a:r>
              <a:rPr lang="en-IN" sz="1800" b="1" u="sng">
                <a:latin typeface="Calibri"/>
                <a:ea typeface="Calibri" panose="020F0502020204030204" pitchFamily="34" charset="0"/>
                <a:cs typeface="Calibri"/>
              </a:rPr>
              <a:t>pattern </a:t>
            </a:r>
            <a:r>
              <a:rPr lang="en-IN" sz="1800" b="1" u="sng">
                <a:effectLst/>
                <a:latin typeface="Calibri"/>
                <a:ea typeface="Calibri" panose="020F0502020204030204" pitchFamily="34" charset="0"/>
                <a:cs typeface="Calibri"/>
              </a:rPr>
              <a:t>of Foreign Direct Investments </a:t>
            </a:r>
            <a:r>
              <a:rPr lang="en-IN" sz="1800" b="1" u="sng">
                <a:latin typeface="Calibri"/>
                <a:ea typeface="Calibri" panose="020F0502020204030204" pitchFamily="34" charset="0"/>
                <a:cs typeface="Calibri"/>
              </a:rPr>
              <a:t>(FDI)  % to GDP of major economies?</a:t>
            </a:r>
            <a:endParaRPr lang="en-IN" sz="1800" b="1" u="sng">
              <a:latin typeface="Calibri"/>
              <a:cs typeface="Calibri"/>
            </a:endParaRPr>
          </a:p>
        </p:txBody>
      </p:sp>
      <p:sp>
        <p:nvSpPr>
          <p:cNvPr id="11" name="TextBox 10">
            <a:extLst>
              <a:ext uri="{FF2B5EF4-FFF2-40B4-BE49-F238E27FC236}">
                <a16:creationId xmlns:a16="http://schemas.microsoft.com/office/drawing/2014/main" id="{2670E169-F962-AE28-BDB9-EB5DA1A5D2ED}"/>
              </a:ext>
            </a:extLst>
          </p:cNvPr>
          <p:cNvSpPr txBox="1"/>
          <p:nvPr/>
        </p:nvSpPr>
        <p:spPr>
          <a:xfrm>
            <a:off x="695706" y="1851535"/>
            <a:ext cx="2900934" cy="3416320"/>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There is a significant rise in FDI in India from 0.2% to 1.5% which represents more than a threefold rise. </a:t>
            </a:r>
          </a:p>
          <a:p>
            <a:pPr marL="285750" indent="-285750" algn="just">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Meanwhile, FDI in United Kingdom has drastically declined during last two decades</a:t>
            </a:r>
          </a:p>
          <a:p>
            <a:pPr marL="285750" indent="-285750"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12" name="Picture 11" descr="Chart, bar chart&#10;&#10;Description automatically generated">
            <a:extLst>
              <a:ext uri="{FF2B5EF4-FFF2-40B4-BE49-F238E27FC236}">
                <a16:creationId xmlns:a16="http://schemas.microsoft.com/office/drawing/2014/main" id="{09C02870-899D-5630-3764-4D07BBECEDA6}"/>
              </a:ext>
            </a:extLst>
          </p:cNvPr>
          <p:cNvPicPr>
            <a:picLocks noChangeAspect="1"/>
          </p:cNvPicPr>
          <p:nvPr/>
        </p:nvPicPr>
        <p:blipFill>
          <a:blip r:embed="rId2"/>
          <a:stretch>
            <a:fillRect/>
          </a:stretch>
        </p:blipFill>
        <p:spPr>
          <a:xfrm>
            <a:off x="4043680" y="1165851"/>
            <a:ext cx="7332486" cy="4487329"/>
          </a:xfrm>
          <a:prstGeom prst="rect">
            <a:avLst/>
          </a:prstGeom>
        </p:spPr>
      </p:pic>
    </p:spTree>
    <p:extLst>
      <p:ext uri="{BB962C8B-B14F-4D97-AF65-F5344CB8AC3E}">
        <p14:creationId xmlns:p14="http://schemas.microsoft.com/office/powerpoint/2010/main" val="4252364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Oval 14">
            <a:extLst>
              <a:ext uri="{FF2B5EF4-FFF2-40B4-BE49-F238E27FC236}">
                <a16:creationId xmlns:a16="http://schemas.microsoft.com/office/drawing/2014/main" id="{A364EBE1-74AD-A5B1-4446-BEFF4FF69CAE}"/>
              </a:ext>
            </a:extLst>
          </p:cNvPr>
          <p:cNvSpPr/>
          <p:nvPr/>
        </p:nvSpPr>
        <p:spPr>
          <a:xfrm>
            <a:off x="4279392" y="5724144"/>
            <a:ext cx="502920"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C1FF0BD7-F113-1452-02BF-92205B446D0A}"/>
              </a:ext>
            </a:extLst>
          </p:cNvPr>
          <p:cNvSpPr/>
          <p:nvPr/>
        </p:nvSpPr>
        <p:spPr>
          <a:xfrm>
            <a:off x="4343400" y="5724144"/>
            <a:ext cx="438912" cy="292608"/>
          </a:xfrm>
          <a:prstGeom prst="ellipse">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useBgFill="1">
        <p:nvSpPr>
          <p:cNvPr id="43" name="Rectangle 38">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F0502020204030204"/>
              <a:ea typeface="+mn-ea"/>
              <a:cs typeface="+mn-cs"/>
            </a:endParaRPr>
          </a:p>
        </p:txBody>
      </p:sp>
      <p:sp>
        <p:nvSpPr>
          <p:cNvPr id="49" name="Rectangle 40">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22249B8F-6486-A586-8A1F-1C2DC1A361A6}"/>
              </a:ext>
            </a:extLst>
          </p:cNvPr>
          <p:cNvSpPr>
            <a:spLocks noGrp="1"/>
          </p:cNvSpPr>
          <p:nvPr>
            <p:ph type="title" idx="4294967295"/>
          </p:nvPr>
        </p:nvSpPr>
        <p:spPr>
          <a:xfrm>
            <a:off x="943279" y="43370"/>
            <a:ext cx="10058400" cy="955675"/>
          </a:xfrm>
        </p:spPr>
        <p:txBody>
          <a:bodyPr>
            <a:normAutofit/>
          </a:bodyPr>
          <a:lstStyle/>
          <a:p>
            <a:r>
              <a:rPr lang="en-IN" sz="1800" b="1" u="sng" dirty="0">
                <a:latin typeface="Calibri" panose="020F0502020204030204" pitchFamily="34" charset="0"/>
                <a:ea typeface="Calibri" panose="020F0502020204030204" pitchFamily="34" charset="0"/>
                <a:cs typeface="Calibri" panose="020F0502020204030204" pitchFamily="34" charset="0"/>
              </a:rPr>
              <a:t>Q. </a:t>
            </a:r>
            <a:r>
              <a:rPr lang="en-IN" sz="1800" b="1" u="sng" dirty="0">
                <a:effectLst/>
                <a:latin typeface="Calibri" panose="020F0502020204030204" pitchFamily="34" charset="0"/>
                <a:ea typeface="Calibri" panose="020F0502020204030204" pitchFamily="34" charset="0"/>
                <a:cs typeface="Calibri" panose="020F0502020204030204" pitchFamily="34" charset="0"/>
              </a:rPr>
              <a:t>Which sector is having the major contribution to India’s GDP?</a:t>
            </a:r>
            <a:endParaRPr lang="en-IN" sz="1800" b="1" u="sng" dirty="0"/>
          </a:p>
        </p:txBody>
      </p:sp>
      <p:sp>
        <p:nvSpPr>
          <p:cNvPr id="11" name="TextBox 10">
            <a:extLst>
              <a:ext uri="{FF2B5EF4-FFF2-40B4-BE49-F238E27FC236}">
                <a16:creationId xmlns:a16="http://schemas.microsoft.com/office/drawing/2014/main" id="{2670E169-F962-AE28-BDB9-EB5DA1A5D2ED}"/>
              </a:ext>
            </a:extLst>
          </p:cNvPr>
          <p:cNvSpPr txBox="1"/>
          <p:nvPr/>
        </p:nvSpPr>
        <p:spPr>
          <a:xfrm>
            <a:off x="846198" y="1075589"/>
            <a:ext cx="3144775" cy="7571303"/>
          </a:xfrm>
          <a:prstGeom prst="rect">
            <a:avLst/>
          </a:prstGeom>
          <a:noFill/>
        </p:spPr>
        <p:txBody>
          <a:bodyPr wrap="square" lIns="91440" tIns="45720" rIns="91440" bIns="45720" rtlCol="0" anchor="t">
            <a:spAutoFit/>
          </a:bodyPr>
          <a:lstStyle/>
          <a:p>
            <a:pPr marL="285750" indent="-285750"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First plot shows that Service sector in India  has undergone remarkable growth by 15% over the years whereas growth rate in other segments remained stagnant or declined.</a:t>
            </a:r>
          </a:p>
          <a:p>
            <a:pPr marL="285750" indent="-285750"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dirty="0">
                <a:latin typeface="Calibri"/>
                <a:ea typeface="Calibri" panose="020F0502020204030204" pitchFamily="34" charset="0"/>
                <a:cs typeface="Calibri"/>
              </a:rPr>
              <a:t>Second plot demonstrates that the annual % growth in India’s service sector has consistently outplaced that of the UK.</a:t>
            </a:r>
          </a:p>
          <a:p>
            <a:pPr marL="285750" indent="-285750"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These findings signify the notable contribution of service sector to India’s GDP.</a:t>
            </a:r>
          </a:p>
          <a:p>
            <a:pPr marL="285750" indent="-285750"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descr="Chart, pie chart&#10;&#10;Description automatically generated">
            <a:extLst>
              <a:ext uri="{FF2B5EF4-FFF2-40B4-BE49-F238E27FC236}">
                <a16:creationId xmlns:a16="http://schemas.microsoft.com/office/drawing/2014/main" id="{EBB32AB5-4EC1-3D22-E178-467CD4A7419A}"/>
              </a:ext>
            </a:extLst>
          </p:cNvPr>
          <p:cNvPicPr>
            <a:picLocks noChangeAspect="1"/>
          </p:cNvPicPr>
          <p:nvPr/>
        </p:nvPicPr>
        <p:blipFill>
          <a:blip r:embed="rId2"/>
          <a:stretch>
            <a:fillRect/>
          </a:stretch>
        </p:blipFill>
        <p:spPr>
          <a:xfrm>
            <a:off x="5169915" y="1075589"/>
            <a:ext cx="5773931" cy="2286005"/>
          </a:xfrm>
          <a:prstGeom prst="rect">
            <a:avLst/>
          </a:prstGeom>
        </p:spPr>
      </p:pic>
      <p:pic>
        <p:nvPicPr>
          <p:cNvPr id="10" name="Picture 9" descr="Chart, line chart&#10;&#10;Description automatically generated">
            <a:extLst>
              <a:ext uri="{FF2B5EF4-FFF2-40B4-BE49-F238E27FC236}">
                <a16:creationId xmlns:a16="http://schemas.microsoft.com/office/drawing/2014/main" id="{32E26F0E-33E8-8694-8390-9B6A796C7484}"/>
              </a:ext>
            </a:extLst>
          </p:cNvPr>
          <p:cNvPicPr>
            <a:picLocks noChangeAspect="1"/>
          </p:cNvPicPr>
          <p:nvPr/>
        </p:nvPicPr>
        <p:blipFill>
          <a:blip r:embed="rId3"/>
          <a:stretch>
            <a:fillRect/>
          </a:stretch>
        </p:blipFill>
        <p:spPr>
          <a:xfrm>
            <a:off x="4782312" y="3328420"/>
            <a:ext cx="6549139" cy="2985107"/>
          </a:xfrm>
          <a:prstGeom prst="rect">
            <a:avLst/>
          </a:prstGeom>
        </p:spPr>
      </p:pic>
    </p:spTree>
    <p:extLst>
      <p:ext uri="{BB962C8B-B14F-4D97-AF65-F5344CB8AC3E}">
        <p14:creationId xmlns:p14="http://schemas.microsoft.com/office/powerpoint/2010/main" val="3979612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Oval 14">
            <a:extLst>
              <a:ext uri="{FF2B5EF4-FFF2-40B4-BE49-F238E27FC236}">
                <a16:creationId xmlns:a16="http://schemas.microsoft.com/office/drawing/2014/main" id="{A364EBE1-74AD-A5B1-4446-BEFF4FF69CAE}"/>
              </a:ext>
            </a:extLst>
          </p:cNvPr>
          <p:cNvSpPr/>
          <p:nvPr/>
        </p:nvSpPr>
        <p:spPr>
          <a:xfrm>
            <a:off x="4279392" y="5724144"/>
            <a:ext cx="502920"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C1FF0BD7-F113-1452-02BF-92205B446D0A}"/>
              </a:ext>
            </a:extLst>
          </p:cNvPr>
          <p:cNvSpPr/>
          <p:nvPr/>
        </p:nvSpPr>
        <p:spPr>
          <a:xfrm>
            <a:off x="4343400" y="5724144"/>
            <a:ext cx="438912" cy="292608"/>
          </a:xfrm>
          <a:prstGeom prst="ellipse">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useBgFill="1">
        <p:nvSpPr>
          <p:cNvPr id="43" name="Rectangle 38">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F0502020204030204"/>
              <a:ea typeface="+mn-ea"/>
              <a:cs typeface="+mn-cs"/>
            </a:endParaRPr>
          </a:p>
        </p:txBody>
      </p:sp>
      <p:sp>
        <p:nvSpPr>
          <p:cNvPr id="49" name="Rectangle 40">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22249B8F-6486-A586-8A1F-1C2DC1A361A6}"/>
              </a:ext>
            </a:extLst>
          </p:cNvPr>
          <p:cNvSpPr>
            <a:spLocks noGrp="1"/>
          </p:cNvSpPr>
          <p:nvPr>
            <p:ph type="title" idx="4294967295"/>
          </p:nvPr>
        </p:nvSpPr>
        <p:spPr>
          <a:xfrm>
            <a:off x="922959" y="-18656"/>
            <a:ext cx="10058400" cy="955675"/>
          </a:xfrm>
        </p:spPr>
        <p:txBody>
          <a:bodyPr>
            <a:normAutofit/>
          </a:bodyPr>
          <a:lstStyle/>
          <a:p>
            <a:r>
              <a:rPr lang="en-IN" sz="1800" b="1" u="sng" dirty="0">
                <a:latin typeface="Calibri" panose="020F0502020204030204" pitchFamily="34" charset="0"/>
                <a:ea typeface="Calibri" panose="020F0502020204030204" pitchFamily="34" charset="0"/>
                <a:cs typeface="Calibri" panose="020F0502020204030204" pitchFamily="34" charset="0"/>
              </a:rPr>
              <a:t>Q. India’s </a:t>
            </a:r>
            <a:r>
              <a:rPr lang="en-IN" sz="1800" b="1" u="sng" dirty="0">
                <a:effectLst/>
                <a:latin typeface="Calibri" panose="020F0502020204030204" pitchFamily="34" charset="0"/>
                <a:ea typeface="Calibri" panose="020F0502020204030204" pitchFamily="34" charset="0"/>
                <a:cs typeface="Calibri" panose="020F0502020204030204" pitchFamily="34" charset="0"/>
              </a:rPr>
              <a:t>Gross Fixed Capital Formation (GFCF) % to GDP in comparison with the major economies</a:t>
            </a:r>
            <a:endParaRPr lang="en-IN" sz="1800" b="1" u="sng" dirty="0"/>
          </a:p>
        </p:txBody>
      </p:sp>
      <p:sp>
        <p:nvSpPr>
          <p:cNvPr id="11" name="TextBox 10">
            <a:extLst>
              <a:ext uri="{FF2B5EF4-FFF2-40B4-BE49-F238E27FC236}">
                <a16:creationId xmlns:a16="http://schemas.microsoft.com/office/drawing/2014/main" id="{2670E169-F962-AE28-BDB9-EB5DA1A5D2ED}"/>
              </a:ext>
            </a:extLst>
          </p:cNvPr>
          <p:cNvSpPr txBox="1"/>
          <p:nvPr/>
        </p:nvSpPr>
        <p:spPr>
          <a:xfrm>
            <a:off x="695706" y="1851535"/>
            <a:ext cx="2569464" cy="2862322"/>
          </a:xfrm>
          <a:prstGeom prst="rect">
            <a:avLst/>
          </a:prstGeom>
          <a:noFill/>
        </p:spPr>
        <p:txBody>
          <a:bodyPr wrap="square" lIns="91440" tIns="45720" rIns="91440" bIns="45720" rtlCol="0" anchor="t">
            <a:spAutoFit/>
          </a:bodyPr>
          <a:lstStyle/>
          <a:p>
            <a:pPr marL="285750" indent="-285750" algn="just">
              <a:buFont typeface="Wingdings" panose="05000000000000000000" pitchFamily="2" charset="2"/>
              <a:buChar char="Ø"/>
            </a:pPr>
            <a:r>
              <a:rPr lang="en-US">
                <a:latin typeface="Calibri"/>
                <a:ea typeface="Calibri" panose="020F0502020204030204" pitchFamily="34" charset="0"/>
                <a:cs typeface="Calibri"/>
              </a:rPr>
              <a:t>India and China have experienced growth in terms of GFCF</a:t>
            </a:r>
            <a:endParaRPr lang="en-US">
              <a:latin typeface="Calibri"/>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a:latin typeface="Calibri"/>
                <a:ea typeface="Calibri" panose="020F0502020204030204" pitchFamily="34" charset="0"/>
                <a:cs typeface="Calibri"/>
              </a:rPr>
              <a:t>Other economies have experienced </a:t>
            </a:r>
          </a:p>
          <a:p>
            <a:pPr algn="just"/>
            <a:r>
              <a:rPr lang="en-US">
                <a:latin typeface="Calibri"/>
                <a:ea typeface="Calibri" panose="020F0502020204030204" pitchFamily="34" charset="0"/>
                <a:cs typeface="Calibri"/>
              </a:rPr>
              <a:t>      a significant downfall</a:t>
            </a:r>
          </a:p>
          <a:p>
            <a:pPr marL="285750" indent="-285750"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a:latin typeface="Calibri"/>
                <a:ea typeface="Calibri" panose="020F0502020204030204" pitchFamily="34" charset="0"/>
                <a:cs typeface="Calibri"/>
              </a:rPr>
              <a:t>India’s GFCF % to GDP in 2021 was 28%</a:t>
            </a:r>
            <a:endParaRPr lang="en-IN">
              <a:latin typeface="Calibri"/>
              <a:ea typeface="Calibri" panose="020F0502020204030204" pitchFamily="34" charset="0"/>
              <a:cs typeface="Calibri"/>
            </a:endParaRPr>
          </a:p>
        </p:txBody>
      </p:sp>
      <p:pic>
        <p:nvPicPr>
          <p:cNvPr id="4" name="Picture 3" descr="Chart, bar chart&#10;&#10;Description automatically generated">
            <a:extLst>
              <a:ext uri="{FF2B5EF4-FFF2-40B4-BE49-F238E27FC236}">
                <a16:creationId xmlns:a16="http://schemas.microsoft.com/office/drawing/2014/main" id="{A9CA9EA7-F7E5-53F2-8FBA-08B9CB537266}"/>
              </a:ext>
            </a:extLst>
          </p:cNvPr>
          <p:cNvPicPr>
            <a:picLocks noChangeAspect="1"/>
          </p:cNvPicPr>
          <p:nvPr/>
        </p:nvPicPr>
        <p:blipFill>
          <a:blip r:embed="rId2"/>
          <a:stretch>
            <a:fillRect/>
          </a:stretch>
        </p:blipFill>
        <p:spPr>
          <a:xfrm>
            <a:off x="3438144" y="1362456"/>
            <a:ext cx="7893568" cy="4279397"/>
          </a:xfrm>
          <a:prstGeom prst="rect">
            <a:avLst/>
          </a:prstGeom>
        </p:spPr>
      </p:pic>
      <p:cxnSp>
        <p:nvCxnSpPr>
          <p:cNvPr id="12" name="Straight Arrow Connector 11">
            <a:extLst>
              <a:ext uri="{FF2B5EF4-FFF2-40B4-BE49-F238E27FC236}">
                <a16:creationId xmlns:a16="http://schemas.microsoft.com/office/drawing/2014/main" id="{851935FE-221F-8C68-1666-D009A9874C8F}"/>
              </a:ext>
            </a:extLst>
          </p:cNvPr>
          <p:cNvCxnSpPr/>
          <p:nvPr/>
        </p:nvCxnSpPr>
        <p:spPr>
          <a:xfrm flipV="1">
            <a:off x="6665976" y="2852928"/>
            <a:ext cx="228600" cy="173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6606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Oval 14">
            <a:extLst>
              <a:ext uri="{FF2B5EF4-FFF2-40B4-BE49-F238E27FC236}">
                <a16:creationId xmlns:a16="http://schemas.microsoft.com/office/drawing/2014/main" id="{A364EBE1-74AD-A5B1-4446-BEFF4FF69CAE}"/>
              </a:ext>
            </a:extLst>
          </p:cNvPr>
          <p:cNvSpPr/>
          <p:nvPr/>
        </p:nvSpPr>
        <p:spPr>
          <a:xfrm>
            <a:off x="4279392" y="5724144"/>
            <a:ext cx="502920"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C1FF0BD7-F113-1452-02BF-92205B446D0A}"/>
              </a:ext>
            </a:extLst>
          </p:cNvPr>
          <p:cNvSpPr/>
          <p:nvPr/>
        </p:nvSpPr>
        <p:spPr>
          <a:xfrm>
            <a:off x="4343400" y="5724144"/>
            <a:ext cx="438912" cy="292608"/>
          </a:xfrm>
          <a:prstGeom prst="ellipse">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useBgFill="1">
        <p:nvSpPr>
          <p:cNvPr id="43" name="Rectangle 38">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F0502020204030204"/>
              <a:ea typeface="+mn-ea"/>
              <a:cs typeface="+mn-cs"/>
            </a:endParaRPr>
          </a:p>
        </p:txBody>
      </p:sp>
      <p:sp>
        <p:nvSpPr>
          <p:cNvPr id="49" name="Rectangle 40">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22249B8F-6486-A586-8A1F-1C2DC1A361A6}"/>
              </a:ext>
            </a:extLst>
          </p:cNvPr>
          <p:cNvSpPr>
            <a:spLocks noGrp="1"/>
          </p:cNvSpPr>
          <p:nvPr>
            <p:ph type="title" idx="4294967295"/>
          </p:nvPr>
        </p:nvSpPr>
        <p:spPr>
          <a:xfrm>
            <a:off x="846198" y="-14841"/>
            <a:ext cx="10058400" cy="955675"/>
          </a:xfrm>
        </p:spPr>
        <p:txBody>
          <a:bodyPr>
            <a:normAutofit/>
          </a:bodyPr>
          <a:lstStyle/>
          <a:p>
            <a:r>
              <a:rPr lang="en-IN" sz="1800" b="1" u="sng" dirty="0">
                <a:latin typeface="Calibri" panose="020F0502020204030204" pitchFamily="34" charset="0"/>
                <a:ea typeface="Calibri" panose="020F0502020204030204" pitchFamily="34" charset="0"/>
                <a:cs typeface="Calibri" panose="020F0502020204030204" pitchFamily="34" charset="0"/>
              </a:rPr>
              <a:t>Q. </a:t>
            </a:r>
            <a:r>
              <a:rPr lang="en-IN" sz="1800" b="1" u="sng" dirty="0">
                <a:effectLst/>
                <a:latin typeface="Calibri" panose="020F0502020204030204" pitchFamily="34" charset="0"/>
                <a:ea typeface="Calibri" panose="020F0502020204030204" pitchFamily="34" charset="0"/>
                <a:cs typeface="Calibri" panose="020F0502020204030204" pitchFamily="34" charset="0"/>
              </a:rPr>
              <a:t>What is the contribution (%) of Exports and Imports on countries’ GDP year on year basis?</a:t>
            </a:r>
            <a:endParaRPr lang="en-IN" sz="1800" b="1" u="sng" dirty="0"/>
          </a:p>
        </p:txBody>
      </p:sp>
      <p:sp>
        <p:nvSpPr>
          <p:cNvPr id="11" name="TextBox 10">
            <a:extLst>
              <a:ext uri="{FF2B5EF4-FFF2-40B4-BE49-F238E27FC236}">
                <a16:creationId xmlns:a16="http://schemas.microsoft.com/office/drawing/2014/main" id="{2670E169-F962-AE28-BDB9-EB5DA1A5D2ED}"/>
              </a:ext>
            </a:extLst>
          </p:cNvPr>
          <p:cNvSpPr txBox="1"/>
          <p:nvPr/>
        </p:nvSpPr>
        <p:spPr>
          <a:xfrm>
            <a:off x="846198" y="1075589"/>
            <a:ext cx="3144775" cy="5078313"/>
          </a:xfrm>
          <a:prstGeom prst="rect">
            <a:avLst/>
          </a:prstGeom>
          <a:noFill/>
        </p:spPr>
        <p:txBody>
          <a:bodyPr wrap="square" lIns="91440" tIns="45720" rIns="91440" bIns="45720" rtlCol="0" anchor="t">
            <a:spAutoFit/>
          </a:bodyPr>
          <a:lstStyle/>
          <a:p>
            <a:pPr marL="285750" indent="-285750"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IN" kern="100">
                <a:latin typeface="Calibri"/>
                <a:ea typeface="Calibri" panose="020F0502020204030204" pitchFamily="34" charset="0"/>
                <a:cs typeface="Times New Roman"/>
              </a:rPr>
              <a:t>An upward trend can be seen for Imports of</a:t>
            </a:r>
            <a:r>
              <a:rPr lang="en-IN" sz="1800" kern="100">
                <a:effectLst/>
                <a:latin typeface="Calibri"/>
                <a:ea typeface="Calibri" panose="020F0502020204030204" pitchFamily="34" charset="0"/>
                <a:cs typeface="Times New Roman"/>
              </a:rPr>
              <a:t> </a:t>
            </a:r>
            <a:r>
              <a:rPr lang="en-IN" kern="100">
                <a:latin typeface="Calibri"/>
                <a:ea typeface="Calibri" panose="020F0502020204030204" pitchFamily="34" charset="0"/>
                <a:cs typeface="Times New Roman"/>
              </a:rPr>
              <a:t>goods</a:t>
            </a:r>
            <a:r>
              <a:rPr lang="en-IN" sz="1800" kern="100">
                <a:effectLst/>
                <a:latin typeface="Calibri"/>
                <a:ea typeface="Calibri" panose="020F0502020204030204" pitchFamily="34" charset="0"/>
                <a:cs typeface="Times New Roman"/>
              </a:rPr>
              <a:t> and services </a:t>
            </a:r>
            <a:r>
              <a:rPr lang="en-IN" kern="100">
                <a:latin typeface="Calibri"/>
                <a:ea typeface="Calibri" panose="020F0502020204030204" pitchFamily="34" charset="0"/>
                <a:cs typeface="Times New Roman"/>
              </a:rPr>
              <a:t>for all the countries including India over decades(1990-2021).</a:t>
            </a:r>
            <a:endParaRPr lang="en-IN" sz="1800" kern="100">
              <a:effectLst/>
              <a:latin typeface="Calibri"/>
              <a:ea typeface="Calibri" panose="020F0502020204030204" pitchFamily="34" charset="0"/>
              <a:cs typeface="Times New Roman"/>
            </a:endParaRPr>
          </a:p>
          <a:p>
            <a:pPr marL="285750" indent="-285750" algn="just">
              <a:buFont typeface="Wingdings" panose="05000000000000000000" pitchFamily="2" charset="2"/>
              <a:buChar char="Ø"/>
            </a:pPr>
            <a:endParaRPr lang="en-IN" kern="100">
              <a:latin typeface="Calibri" panose="020F0502020204030204" pitchFamily="34" charset="0"/>
              <a:ea typeface="Calibri" panose="020F0502020204030204" pitchFamily="34" charset="0"/>
              <a:cs typeface="Times New Roman"/>
            </a:endParaRPr>
          </a:p>
          <a:p>
            <a:pPr marL="285750" indent="-285750" algn="just">
              <a:buFont typeface="Wingdings" panose="05000000000000000000" pitchFamily="2" charset="2"/>
              <a:buChar char="Ø"/>
            </a:pPr>
            <a:endParaRPr lang="en-IN" kern="100">
              <a:latin typeface="Calibri" panose="020F0502020204030204" pitchFamily="34" charset="0"/>
              <a:ea typeface="Calibri" panose="020F0502020204030204" pitchFamily="34" charset="0"/>
              <a:cs typeface="Times New Roman"/>
            </a:endParaRPr>
          </a:p>
          <a:p>
            <a:pPr marL="285750" indent="-285750" algn="just">
              <a:buFont typeface="Wingdings" panose="05000000000000000000" pitchFamily="2" charset="2"/>
              <a:buChar char="Ø"/>
            </a:pPr>
            <a:endParaRPr lang="en-IN" kern="100">
              <a:latin typeface="Calibri" panose="020F0502020204030204" pitchFamily="34" charset="0"/>
              <a:ea typeface="Calibri" panose="020F0502020204030204" pitchFamily="34" charset="0"/>
              <a:cs typeface="Times New Roman"/>
            </a:endParaRPr>
          </a:p>
          <a:p>
            <a:pPr marL="285750" indent="-285750" algn="just">
              <a:buFont typeface="Wingdings" panose="05000000000000000000" pitchFamily="2" charset="2"/>
              <a:buChar char="Ø"/>
            </a:pPr>
            <a:r>
              <a:rPr lang="en-IN" kern="100">
                <a:latin typeface="Calibri"/>
                <a:ea typeface="Calibri" panose="020F0502020204030204" pitchFamily="34" charset="0"/>
                <a:cs typeface="Calibri"/>
              </a:rPr>
              <a:t>Exports of goods and services of India has improved over the years and in the year 2020, it has surpassed China.</a:t>
            </a:r>
            <a:endParaRPr lang="en-IN" kern="100">
              <a:latin typeface="Calibri"/>
              <a:ea typeface="Calibri" panose="020F0502020204030204" pitchFamily="34" charset="0"/>
              <a:cs typeface="Times New Roman"/>
            </a:endParaRPr>
          </a:p>
          <a:p>
            <a:pPr marL="285750" indent="-285750"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8C7E39DE-12D6-D44E-22C5-FCEFFCB6B6D6}"/>
              </a:ext>
            </a:extLst>
          </p:cNvPr>
          <p:cNvPicPr>
            <a:picLocks noChangeAspect="1"/>
          </p:cNvPicPr>
          <p:nvPr/>
        </p:nvPicPr>
        <p:blipFill>
          <a:blip r:embed="rId2"/>
          <a:stretch>
            <a:fillRect/>
          </a:stretch>
        </p:blipFill>
        <p:spPr>
          <a:xfrm>
            <a:off x="5130863" y="1051832"/>
            <a:ext cx="6189852" cy="5173961"/>
          </a:xfrm>
          <a:prstGeom prst="rect">
            <a:avLst/>
          </a:prstGeom>
        </p:spPr>
      </p:pic>
    </p:spTree>
    <p:extLst>
      <p:ext uri="{BB962C8B-B14F-4D97-AF65-F5344CB8AC3E}">
        <p14:creationId xmlns:p14="http://schemas.microsoft.com/office/powerpoint/2010/main" val="3266573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Oval 14">
            <a:extLst>
              <a:ext uri="{FF2B5EF4-FFF2-40B4-BE49-F238E27FC236}">
                <a16:creationId xmlns:a16="http://schemas.microsoft.com/office/drawing/2014/main" id="{A364EBE1-74AD-A5B1-4446-BEFF4FF69CAE}"/>
              </a:ext>
            </a:extLst>
          </p:cNvPr>
          <p:cNvSpPr/>
          <p:nvPr/>
        </p:nvSpPr>
        <p:spPr>
          <a:xfrm>
            <a:off x="4279392" y="5724144"/>
            <a:ext cx="502920"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C1FF0BD7-F113-1452-02BF-92205B446D0A}"/>
              </a:ext>
            </a:extLst>
          </p:cNvPr>
          <p:cNvSpPr/>
          <p:nvPr/>
        </p:nvSpPr>
        <p:spPr>
          <a:xfrm>
            <a:off x="4343400" y="5724144"/>
            <a:ext cx="438912" cy="292608"/>
          </a:xfrm>
          <a:prstGeom prst="ellipse">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useBgFill="1">
        <p:nvSpPr>
          <p:cNvPr id="43" name="Rectangle 38">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F0502020204030204"/>
              <a:ea typeface="+mn-ea"/>
              <a:cs typeface="+mn-cs"/>
            </a:endParaRPr>
          </a:p>
        </p:txBody>
      </p:sp>
      <p:sp>
        <p:nvSpPr>
          <p:cNvPr id="49" name="Rectangle 40">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22249B8F-6486-A586-8A1F-1C2DC1A361A6}"/>
              </a:ext>
            </a:extLst>
          </p:cNvPr>
          <p:cNvSpPr>
            <a:spLocks noGrp="1"/>
          </p:cNvSpPr>
          <p:nvPr>
            <p:ph type="title" idx="4294967295"/>
          </p:nvPr>
        </p:nvSpPr>
        <p:spPr>
          <a:xfrm>
            <a:off x="943279" y="43370"/>
            <a:ext cx="10058400" cy="955675"/>
          </a:xfrm>
        </p:spPr>
        <p:txBody>
          <a:bodyPr>
            <a:normAutofit/>
          </a:bodyPr>
          <a:lstStyle/>
          <a:p>
            <a:r>
              <a:rPr lang="en-IN" sz="1800" b="1" u="sng" dirty="0">
                <a:latin typeface="Calibri" panose="020F0502020204030204" pitchFamily="34" charset="0"/>
                <a:ea typeface="Calibri" panose="020F0502020204030204" pitchFamily="34" charset="0"/>
                <a:cs typeface="Calibri" panose="020F0502020204030204" pitchFamily="34" charset="0"/>
              </a:rPr>
              <a:t>Q. How does Exports (%) compare between India and UK ?</a:t>
            </a:r>
            <a:endParaRPr lang="en-IN" sz="1800" b="1" u="sng" dirty="0"/>
          </a:p>
        </p:txBody>
      </p:sp>
      <p:sp>
        <p:nvSpPr>
          <p:cNvPr id="11" name="TextBox 10">
            <a:extLst>
              <a:ext uri="{FF2B5EF4-FFF2-40B4-BE49-F238E27FC236}">
                <a16:creationId xmlns:a16="http://schemas.microsoft.com/office/drawing/2014/main" id="{2670E169-F962-AE28-BDB9-EB5DA1A5D2ED}"/>
              </a:ext>
            </a:extLst>
          </p:cNvPr>
          <p:cNvSpPr txBox="1"/>
          <p:nvPr/>
        </p:nvSpPr>
        <p:spPr>
          <a:xfrm>
            <a:off x="846198" y="1121309"/>
            <a:ext cx="3144775" cy="2862322"/>
          </a:xfrm>
          <a:prstGeom prst="rect">
            <a:avLst/>
          </a:prstGeom>
          <a:noFill/>
        </p:spPr>
        <p:txBody>
          <a:bodyPr wrap="square" lIns="91440" tIns="45720" rIns="91440" bIns="45720" rtlCol="0" anchor="t">
            <a:spAutoFit/>
          </a:bodyPr>
          <a:lstStyle/>
          <a:p>
            <a:pPr algn="just"/>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D3277C27-4501-D8EF-52E8-3FA32DDEB5BE}"/>
              </a:ext>
            </a:extLst>
          </p:cNvPr>
          <p:cNvPicPr>
            <a:picLocks noChangeAspect="1"/>
          </p:cNvPicPr>
          <p:nvPr/>
        </p:nvPicPr>
        <p:blipFill>
          <a:blip r:embed="rId2"/>
          <a:stretch>
            <a:fillRect/>
          </a:stretch>
        </p:blipFill>
        <p:spPr>
          <a:xfrm>
            <a:off x="2027149" y="1209290"/>
            <a:ext cx="7656291" cy="3872487"/>
          </a:xfrm>
          <a:prstGeom prst="rect">
            <a:avLst/>
          </a:prstGeom>
        </p:spPr>
      </p:pic>
      <p:sp>
        <p:nvSpPr>
          <p:cNvPr id="6" name="TextBox 5">
            <a:extLst>
              <a:ext uri="{FF2B5EF4-FFF2-40B4-BE49-F238E27FC236}">
                <a16:creationId xmlns:a16="http://schemas.microsoft.com/office/drawing/2014/main" id="{55905D12-D31F-B689-C8B9-972530DC0486}"/>
              </a:ext>
            </a:extLst>
          </p:cNvPr>
          <p:cNvSpPr txBox="1"/>
          <p:nvPr/>
        </p:nvSpPr>
        <p:spPr>
          <a:xfrm>
            <a:off x="792403" y="5136463"/>
            <a:ext cx="10360152" cy="1200329"/>
          </a:xfrm>
          <a:prstGeom prst="rect">
            <a:avLst/>
          </a:prstGeom>
          <a:noFill/>
        </p:spPr>
        <p:txBody>
          <a:bodyPr wrap="square" rtlCol="0">
            <a:spAutoFit/>
          </a:bodyPr>
          <a:lstStyle/>
          <a:p>
            <a:pPr marL="285750" indent="-285750" algn="just">
              <a:buFont typeface="Wingdings" panose="05000000000000000000" pitchFamily="2" charset="2"/>
              <a:buChar char="Ø"/>
            </a:pPr>
            <a:r>
              <a:rPr lang="en-IN" sz="1800" kern="100" dirty="0">
                <a:effectLst/>
                <a:latin typeface="Calibri" panose="020F0502020204030204" pitchFamily="34" charset="0"/>
                <a:ea typeface="Calibri" panose="020F0502020204030204" pitchFamily="34" charset="0"/>
                <a:cs typeface="Calibri" panose="020F0502020204030204" pitchFamily="34" charset="0"/>
              </a:rPr>
              <a:t>The overall percentage of exports of goods and services (% of GDP) has increased over the years by more than twice (11% change). The same can be observed for United Kingdom. However, there is not much increase in percent change from 1990 to 2021 and it has just raised by 6 percent.</a:t>
            </a:r>
          </a:p>
          <a:p>
            <a:pPr marL="285750" indent="-285750" algn="just">
              <a:buFont typeface="Wingdings" panose="05000000000000000000" pitchFamily="2" charset="2"/>
              <a:buChar char="Ø"/>
            </a:pP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58496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Oval 14">
            <a:extLst>
              <a:ext uri="{FF2B5EF4-FFF2-40B4-BE49-F238E27FC236}">
                <a16:creationId xmlns:a16="http://schemas.microsoft.com/office/drawing/2014/main" id="{A364EBE1-74AD-A5B1-4446-BEFF4FF69CAE}"/>
              </a:ext>
            </a:extLst>
          </p:cNvPr>
          <p:cNvSpPr/>
          <p:nvPr/>
        </p:nvSpPr>
        <p:spPr>
          <a:xfrm>
            <a:off x="4279392" y="5724144"/>
            <a:ext cx="502920"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C1FF0BD7-F113-1452-02BF-92205B446D0A}"/>
              </a:ext>
            </a:extLst>
          </p:cNvPr>
          <p:cNvSpPr/>
          <p:nvPr/>
        </p:nvSpPr>
        <p:spPr>
          <a:xfrm>
            <a:off x="4343400" y="5724144"/>
            <a:ext cx="438912" cy="292608"/>
          </a:xfrm>
          <a:prstGeom prst="ellipse">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useBgFill="1">
        <p:nvSpPr>
          <p:cNvPr id="43" name="Rectangle 38">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F0502020204030204"/>
              <a:ea typeface="+mn-ea"/>
              <a:cs typeface="+mn-cs"/>
            </a:endParaRPr>
          </a:p>
        </p:txBody>
      </p:sp>
      <p:sp>
        <p:nvSpPr>
          <p:cNvPr id="49" name="Rectangle 40">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22249B8F-6486-A586-8A1F-1C2DC1A361A6}"/>
              </a:ext>
            </a:extLst>
          </p:cNvPr>
          <p:cNvSpPr>
            <a:spLocks noGrp="1"/>
          </p:cNvSpPr>
          <p:nvPr>
            <p:ph type="title" idx="4294967295"/>
          </p:nvPr>
        </p:nvSpPr>
        <p:spPr>
          <a:xfrm>
            <a:off x="943279" y="43370"/>
            <a:ext cx="10058400" cy="955675"/>
          </a:xfrm>
        </p:spPr>
        <p:txBody>
          <a:bodyPr>
            <a:normAutofit/>
          </a:bodyPr>
          <a:lstStyle/>
          <a:p>
            <a:r>
              <a:rPr lang="en-US" sz="1800" b="1" u="sng" dirty="0"/>
              <a:t>Q. </a:t>
            </a:r>
            <a:r>
              <a:rPr lang="en-IN" sz="1800" b="1" u="sng" dirty="0">
                <a:latin typeface="Calibri" panose="020F0502020204030204" pitchFamily="34" charset="0"/>
                <a:ea typeface="Calibri" panose="020F0502020204030204" pitchFamily="34" charset="0"/>
                <a:cs typeface="Calibri" panose="020F0502020204030204" pitchFamily="34" charset="0"/>
              </a:rPr>
              <a:t>How does Imports (%) compare between India and UK ?</a:t>
            </a:r>
            <a:endParaRPr lang="en-IN" sz="1800" b="1" u="sng" dirty="0"/>
          </a:p>
        </p:txBody>
      </p:sp>
      <p:sp>
        <p:nvSpPr>
          <p:cNvPr id="11" name="TextBox 10">
            <a:extLst>
              <a:ext uri="{FF2B5EF4-FFF2-40B4-BE49-F238E27FC236}">
                <a16:creationId xmlns:a16="http://schemas.microsoft.com/office/drawing/2014/main" id="{2670E169-F962-AE28-BDB9-EB5DA1A5D2ED}"/>
              </a:ext>
            </a:extLst>
          </p:cNvPr>
          <p:cNvSpPr txBox="1"/>
          <p:nvPr/>
        </p:nvSpPr>
        <p:spPr>
          <a:xfrm>
            <a:off x="846198" y="1167029"/>
            <a:ext cx="3144775" cy="2862322"/>
          </a:xfrm>
          <a:prstGeom prst="rect">
            <a:avLst/>
          </a:prstGeom>
          <a:noFill/>
        </p:spPr>
        <p:txBody>
          <a:bodyPr wrap="square" lIns="91440" tIns="45720" rIns="91440" bIns="45720" rtlCol="0" anchor="t">
            <a:spAutoFit/>
          </a:bodyPr>
          <a:lstStyle/>
          <a:p>
            <a:pPr algn="just"/>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55905D12-D31F-B689-C8B9-972530DC0486}"/>
              </a:ext>
            </a:extLst>
          </p:cNvPr>
          <p:cNvSpPr txBox="1"/>
          <p:nvPr/>
        </p:nvSpPr>
        <p:spPr>
          <a:xfrm>
            <a:off x="846198" y="5144979"/>
            <a:ext cx="10259568" cy="968278"/>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Ø"/>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imports of goods and services for India has grown over the decades but it is less than United Kingdom in all the years as can be seen in above plot. Despite that, the attention is required to lower the imports in coming years so that it can benefit more in economic growth of India.</a:t>
            </a:r>
          </a:p>
        </p:txBody>
      </p:sp>
      <p:pic>
        <p:nvPicPr>
          <p:cNvPr id="5" name="Picture 4" descr="Chart, treemap chart&#10;&#10;Description automatically generated">
            <a:extLst>
              <a:ext uri="{FF2B5EF4-FFF2-40B4-BE49-F238E27FC236}">
                <a16:creationId xmlns:a16="http://schemas.microsoft.com/office/drawing/2014/main" id="{C0ECB256-0CFC-0540-EA6F-F1F45659090D}"/>
              </a:ext>
            </a:extLst>
          </p:cNvPr>
          <p:cNvPicPr>
            <a:picLocks noChangeAspect="1"/>
          </p:cNvPicPr>
          <p:nvPr/>
        </p:nvPicPr>
        <p:blipFill>
          <a:blip r:embed="rId2"/>
          <a:stretch>
            <a:fillRect/>
          </a:stretch>
        </p:blipFill>
        <p:spPr>
          <a:xfrm>
            <a:off x="2070864" y="1123766"/>
            <a:ext cx="7505944" cy="3924708"/>
          </a:xfrm>
          <a:prstGeom prst="rect">
            <a:avLst/>
          </a:prstGeom>
        </p:spPr>
      </p:pic>
    </p:spTree>
    <p:extLst>
      <p:ext uri="{BB962C8B-B14F-4D97-AF65-F5344CB8AC3E}">
        <p14:creationId xmlns:p14="http://schemas.microsoft.com/office/powerpoint/2010/main" val="2396244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idx="4294967295"/>
          </p:nvPr>
        </p:nvSpPr>
        <p:spPr>
          <a:xfrm>
            <a:off x="1412395" y="0"/>
            <a:ext cx="8936967" cy="636088"/>
          </a:xfrm>
        </p:spPr>
        <p:txBody>
          <a:bodyPr vert="horz" lIns="91440" tIns="45720" rIns="91440" bIns="45720" rtlCol="0">
            <a:normAutofit/>
          </a:bodyPr>
          <a:lstStyle/>
          <a:p>
            <a:r>
              <a:rPr lang="en-US" sz="3200" u="sng"/>
              <a:t>TEAM INTRODUCTION</a:t>
            </a:r>
          </a:p>
        </p:txBody>
      </p:sp>
      <p:graphicFrame>
        <p:nvGraphicFramePr>
          <p:cNvPr id="8" name="Diagram 7">
            <a:hlinkClick r:id="" action="ppaction://noaction" highlightClick="1"/>
            <a:extLst>
              <a:ext uri="{FF2B5EF4-FFF2-40B4-BE49-F238E27FC236}">
                <a16:creationId xmlns:a16="http://schemas.microsoft.com/office/drawing/2014/main" id="{990FFA00-CC10-F252-11F3-696B5CE4B16A}"/>
              </a:ext>
            </a:extLst>
          </p:cNvPr>
          <p:cNvGraphicFramePr/>
          <p:nvPr>
            <p:extLst>
              <p:ext uri="{D42A27DB-BD31-4B8C-83A1-F6EECF244321}">
                <p14:modId xmlns:p14="http://schemas.microsoft.com/office/powerpoint/2010/main" val="3558035698"/>
              </p:ext>
            </p:extLst>
          </p:nvPr>
        </p:nvGraphicFramePr>
        <p:xfrm>
          <a:off x="999343" y="1242203"/>
          <a:ext cx="9721970" cy="5093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5" name="Picture 14" descr="A picture containing text, person&#10;&#10;Description automatically generated">
            <a:extLst>
              <a:ext uri="{FF2B5EF4-FFF2-40B4-BE49-F238E27FC236}">
                <a16:creationId xmlns:a16="http://schemas.microsoft.com/office/drawing/2014/main" id="{9214E925-A925-4131-34C5-A6FB783D77F5}"/>
              </a:ext>
            </a:extLst>
          </p:cNvPr>
          <p:cNvPicPr>
            <a:picLocks noChangeAspect="1"/>
          </p:cNvPicPr>
          <p:nvPr/>
        </p:nvPicPr>
        <p:blipFill>
          <a:blip r:embed="rId8"/>
          <a:stretch>
            <a:fillRect/>
          </a:stretch>
        </p:blipFill>
        <p:spPr>
          <a:xfrm>
            <a:off x="7765633" y="849062"/>
            <a:ext cx="1506986" cy="1937553"/>
          </a:xfrm>
          <a:prstGeom prst="rect">
            <a:avLst/>
          </a:prstGeom>
        </p:spPr>
      </p:pic>
      <p:pic>
        <p:nvPicPr>
          <p:cNvPr id="17" name="Picture 16" descr="A person wearing glasses&#10;&#10;Description automatically generated with medium confidence">
            <a:extLst>
              <a:ext uri="{FF2B5EF4-FFF2-40B4-BE49-F238E27FC236}">
                <a16:creationId xmlns:a16="http://schemas.microsoft.com/office/drawing/2014/main" id="{EA352C0D-E227-7859-7171-80F621F7825D}"/>
              </a:ext>
            </a:extLst>
          </p:cNvPr>
          <p:cNvPicPr>
            <a:picLocks noChangeAspect="1"/>
          </p:cNvPicPr>
          <p:nvPr/>
        </p:nvPicPr>
        <p:blipFill>
          <a:blip r:embed="rId9"/>
          <a:stretch>
            <a:fillRect/>
          </a:stretch>
        </p:blipFill>
        <p:spPr>
          <a:xfrm>
            <a:off x="1412395" y="849062"/>
            <a:ext cx="1506986" cy="1877556"/>
          </a:xfrm>
          <a:prstGeom prst="rect">
            <a:avLst/>
          </a:prstGeom>
        </p:spPr>
      </p:pic>
      <p:pic>
        <p:nvPicPr>
          <p:cNvPr id="19" name="Picture 18" descr="A picture containing tree, outdoor, person, suit&#10;&#10;Description automatically generated">
            <a:extLst>
              <a:ext uri="{FF2B5EF4-FFF2-40B4-BE49-F238E27FC236}">
                <a16:creationId xmlns:a16="http://schemas.microsoft.com/office/drawing/2014/main" id="{3C88E794-4147-9351-7DBA-32F90625D220}"/>
              </a:ext>
            </a:extLst>
          </p:cNvPr>
          <p:cNvPicPr>
            <a:picLocks noChangeAspect="1"/>
          </p:cNvPicPr>
          <p:nvPr/>
        </p:nvPicPr>
        <p:blipFill>
          <a:blip r:embed="rId10"/>
          <a:stretch>
            <a:fillRect/>
          </a:stretch>
        </p:blipFill>
        <p:spPr>
          <a:xfrm>
            <a:off x="4615347" y="909059"/>
            <a:ext cx="1813352" cy="1817559"/>
          </a:xfrm>
          <a:prstGeom prst="rect">
            <a:avLst/>
          </a:prstGeom>
        </p:spPr>
      </p:pic>
      <p:pic>
        <p:nvPicPr>
          <p:cNvPr id="21" name="Picture 20" descr="Qr code&#10;&#10;Description automatically generated">
            <a:extLst>
              <a:ext uri="{FF2B5EF4-FFF2-40B4-BE49-F238E27FC236}">
                <a16:creationId xmlns:a16="http://schemas.microsoft.com/office/drawing/2014/main" id="{3AC518C7-88CA-FB62-A6EE-6AB44284A131}"/>
              </a:ext>
            </a:extLst>
          </p:cNvPr>
          <p:cNvPicPr>
            <a:picLocks noChangeAspect="1"/>
          </p:cNvPicPr>
          <p:nvPr/>
        </p:nvPicPr>
        <p:blipFill>
          <a:blip r:embed="rId11"/>
          <a:stretch>
            <a:fillRect/>
          </a:stretch>
        </p:blipFill>
        <p:spPr>
          <a:xfrm>
            <a:off x="5382886" y="4846231"/>
            <a:ext cx="1426228" cy="1426228"/>
          </a:xfrm>
          <a:prstGeom prst="rect">
            <a:avLst/>
          </a:prstGeom>
        </p:spPr>
      </p:pic>
      <p:pic>
        <p:nvPicPr>
          <p:cNvPr id="23" name="Picture 22" descr="Qr code&#10;&#10;Description automatically generated">
            <a:extLst>
              <a:ext uri="{FF2B5EF4-FFF2-40B4-BE49-F238E27FC236}">
                <a16:creationId xmlns:a16="http://schemas.microsoft.com/office/drawing/2014/main" id="{9FD8650C-CB29-DE78-28FB-8D8D11017CB7}"/>
              </a:ext>
            </a:extLst>
          </p:cNvPr>
          <p:cNvPicPr>
            <a:picLocks noChangeAspect="1"/>
          </p:cNvPicPr>
          <p:nvPr/>
        </p:nvPicPr>
        <p:blipFill>
          <a:blip r:embed="rId12"/>
          <a:stretch>
            <a:fillRect/>
          </a:stretch>
        </p:blipFill>
        <p:spPr>
          <a:xfrm>
            <a:off x="2142330" y="4846231"/>
            <a:ext cx="1426228" cy="1426228"/>
          </a:xfrm>
          <a:prstGeom prst="rect">
            <a:avLst/>
          </a:prstGeom>
        </p:spPr>
      </p:pic>
      <p:pic>
        <p:nvPicPr>
          <p:cNvPr id="25" name="Picture 24" descr="Qr code&#10;&#10;Description automatically generated">
            <a:extLst>
              <a:ext uri="{FF2B5EF4-FFF2-40B4-BE49-F238E27FC236}">
                <a16:creationId xmlns:a16="http://schemas.microsoft.com/office/drawing/2014/main" id="{AE37166C-FDFB-C3EF-30D8-73CC21A0C620}"/>
              </a:ext>
            </a:extLst>
          </p:cNvPr>
          <p:cNvPicPr>
            <a:picLocks noChangeAspect="1"/>
          </p:cNvPicPr>
          <p:nvPr/>
        </p:nvPicPr>
        <p:blipFill>
          <a:blip r:embed="rId13"/>
          <a:stretch>
            <a:fillRect/>
          </a:stretch>
        </p:blipFill>
        <p:spPr>
          <a:xfrm>
            <a:off x="8559504" y="4846230"/>
            <a:ext cx="1426229" cy="1426229"/>
          </a:xfrm>
          <a:prstGeom prst="rect">
            <a:avLst/>
          </a:prstGeom>
        </p:spPr>
      </p:pic>
    </p:spTree>
    <p:extLst>
      <p:ext uri="{BB962C8B-B14F-4D97-AF65-F5344CB8AC3E}">
        <p14:creationId xmlns:p14="http://schemas.microsoft.com/office/powerpoint/2010/main" val="2933514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Oval 14">
            <a:extLst>
              <a:ext uri="{FF2B5EF4-FFF2-40B4-BE49-F238E27FC236}">
                <a16:creationId xmlns:a16="http://schemas.microsoft.com/office/drawing/2014/main" id="{A364EBE1-74AD-A5B1-4446-BEFF4FF69CAE}"/>
              </a:ext>
            </a:extLst>
          </p:cNvPr>
          <p:cNvSpPr/>
          <p:nvPr/>
        </p:nvSpPr>
        <p:spPr>
          <a:xfrm>
            <a:off x="4279392" y="5724144"/>
            <a:ext cx="502920"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C1FF0BD7-F113-1452-02BF-92205B446D0A}"/>
              </a:ext>
            </a:extLst>
          </p:cNvPr>
          <p:cNvSpPr/>
          <p:nvPr/>
        </p:nvSpPr>
        <p:spPr>
          <a:xfrm>
            <a:off x="4343400" y="5724144"/>
            <a:ext cx="438912" cy="292608"/>
          </a:xfrm>
          <a:prstGeom prst="ellipse">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useBgFill="1">
        <p:nvSpPr>
          <p:cNvPr id="43" name="Rectangle 38">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F0502020204030204"/>
              <a:ea typeface="+mn-ea"/>
              <a:cs typeface="+mn-cs"/>
            </a:endParaRPr>
          </a:p>
        </p:txBody>
      </p:sp>
      <p:sp>
        <p:nvSpPr>
          <p:cNvPr id="49" name="Rectangle 40">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22249B8F-6486-A586-8A1F-1C2DC1A361A6}"/>
              </a:ext>
            </a:extLst>
          </p:cNvPr>
          <p:cNvSpPr>
            <a:spLocks noGrp="1"/>
          </p:cNvSpPr>
          <p:nvPr>
            <p:ph type="title" idx="4294967295"/>
          </p:nvPr>
        </p:nvSpPr>
        <p:spPr>
          <a:xfrm>
            <a:off x="943279" y="43370"/>
            <a:ext cx="10058400" cy="955675"/>
          </a:xfrm>
        </p:spPr>
        <p:txBody>
          <a:bodyPr>
            <a:normAutofit/>
          </a:bodyPr>
          <a:lstStyle/>
          <a:p>
            <a:r>
              <a:rPr lang="en-IN" sz="1800" b="1" u="sng" dirty="0">
                <a:latin typeface="Calibri" panose="020F0502020204030204" pitchFamily="34" charset="0"/>
                <a:ea typeface="Calibri" panose="020F0502020204030204" pitchFamily="34" charset="0"/>
                <a:cs typeface="Calibri" panose="020F0502020204030204" pitchFamily="34" charset="0"/>
              </a:rPr>
              <a:t>Q. </a:t>
            </a:r>
            <a:r>
              <a:rPr lang="en-IN" sz="1800" b="1" u="sng" dirty="0">
                <a:effectLst/>
                <a:latin typeface="Calibri" panose="020F0502020204030204" pitchFamily="34" charset="0"/>
                <a:ea typeface="Calibri" panose="020F0502020204030204" pitchFamily="34" charset="0"/>
                <a:cs typeface="Calibri" panose="020F0502020204030204" pitchFamily="34" charset="0"/>
              </a:rPr>
              <a:t>What is the pattern of Industrial value added (%) of countries over the years?</a:t>
            </a:r>
            <a:endParaRPr lang="en-IN" sz="1800" b="1" u="sng" dirty="0"/>
          </a:p>
        </p:txBody>
      </p:sp>
      <p:sp>
        <p:nvSpPr>
          <p:cNvPr id="11" name="TextBox 10">
            <a:extLst>
              <a:ext uri="{FF2B5EF4-FFF2-40B4-BE49-F238E27FC236}">
                <a16:creationId xmlns:a16="http://schemas.microsoft.com/office/drawing/2014/main" id="{2670E169-F962-AE28-BDB9-EB5DA1A5D2ED}"/>
              </a:ext>
            </a:extLst>
          </p:cNvPr>
          <p:cNvSpPr txBox="1"/>
          <p:nvPr/>
        </p:nvSpPr>
        <p:spPr>
          <a:xfrm>
            <a:off x="846198" y="1121309"/>
            <a:ext cx="3144775" cy="2862322"/>
          </a:xfrm>
          <a:prstGeom prst="rect">
            <a:avLst/>
          </a:prstGeom>
          <a:noFill/>
        </p:spPr>
        <p:txBody>
          <a:bodyPr wrap="square" lIns="91440" tIns="45720" rIns="91440" bIns="45720" rtlCol="0" anchor="t">
            <a:spAutoFit/>
          </a:bodyPr>
          <a:lstStyle/>
          <a:p>
            <a:pPr algn="just"/>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55905D12-D31F-B689-C8B9-972530DC0486}"/>
              </a:ext>
            </a:extLst>
          </p:cNvPr>
          <p:cNvSpPr txBox="1"/>
          <p:nvPr/>
        </p:nvSpPr>
        <p:spPr>
          <a:xfrm>
            <a:off x="846198" y="5144979"/>
            <a:ext cx="10259568" cy="968278"/>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Ø"/>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overall contribution of industrial sector to GDP of India has increased but the growth is not significant as is apparent from above line graph. In 2014, the value added by India’s industrial sector has crossed United Kingdom’s industry contribution.</a:t>
            </a:r>
          </a:p>
        </p:txBody>
      </p:sp>
      <p:pic>
        <p:nvPicPr>
          <p:cNvPr id="8" name="Picture 7">
            <a:extLst>
              <a:ext uri="{FF2B5EF4-FFF2-40B4-BE49-F238E27FC236}">
                <a16:creationId xmlns:a16="http://schemas.microsoft.com/office/drawing/2014/main" id="{91252BCB-A6FA-45FE-0FB8-2386A3620BB7}"/>
              </a:ext>
            </a:extLst>
          </p:cNvPr>
          <p:cNvPicPr>
            <a:picLocks noChangeAspect="1"/>
          </p:cNvPicPr>
          <p:nvPr/>
        </p:nvPicPr>
        <p:blipFill>
          <a:blip r:embed="rId2"/>
          <a:stretch>
            <a:fillRect/>
          </a:stretch>
        </p:blipFill>
        <p:spPr>
          <a:xfrm>
            <a:off x="2222444" y="1360558"/>
            <a:ext cx="7598212" cy="3531563"/>
          </a:xfrm>
          <a:prstGeom prst="rect">
            <a:avLst/>
          </a:prstGeom>
        </p:spPr>
      </p:pic>
    </p:spTree>
    <p:extLst>
      <p:ext uri="{BB962C8B-B14F-4D97-AF65-F5344CB8AC3E}">
        <p14:creationId xmlns:p14="http://schemas.microsoft.com/office/powerpoint/2010/main" val="3591331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DAF60-2A96-5BCF-68DF-0E3C045AE3FC}"/>
              </a:ext>
            </a:extLst>
          </p:cNvPr>
          <p:cNvSpPr>
            <a:spLocks noGrp="1"/>
          </p:cNvSpPr>
          <p:nvPr>
            <p:ph type="title"/>
          </p:nvPr>
        </p:nvSpPr>
        <p:spPr>
          <a:xfrm>
            <a:off x="1097280" y="243471"/>
            <a:ext cx="10058400" cy="1450757"/>
          </a:xfrm>
        </p:spPr>
        <p:txBody>
          <a:bodyPr>
            <a:normAutofit/>
          </a:bodyPr>
          <a:lstStyle/>
          <a:p>
            <a:r>
              <a:rPr lang="en-US" sz="3600" dirty="0"/>
              <a:t>    CONCLUSION</a:t>
            </a:r>
            <a:endParaRPr lang="en-IN" sz="3600" dirty="0"/>
          </a:p>
        </p:txBody>
      </p:sp>
      <p:sp>
        <p:nvSpPr>
          <p:cNvPr id="3" name="Content Placeholder 2">
            <a:extLst>
              <a:ext uri="{FF2B5EF4-FFF2-40B4-BE49-F238E27FC236}">
                <a16:creationId xmlns:a16="http://schemas.microsoft.com/office/drawing/2014/main" id="{E73B634E-6285-04B7-C5BD-BF44BEDC18D6}"/>
              </a:ext>
            </a:extLst>
          </p:cNvPr>
          <p:cNvSpPr>
            <a:spLocks noGrp="1"/>
          </p:cNvSpPr>
          <p:nvPr>
            <p:ph idx="1"/>
          </p:nvPr>
        </p:nvSpPr>
        <p:spPr>
          <a:xfrm>
            <a:off x="1097280" y="2335899"/>
            <a:ext cx="10058400" cy="3760891"/>
          </a:xfrm>
        </p:spPr>
        <p:txBody>
          <a:bodyPr vert="horz" lIns="0" tIns="45720" rIns="0" bIns="45720" rtlCol="0" anchor="t">
            <a:normAutofit/>
          </a:bodyPr>
          <a:lstStyle/>
          <a:p>
            <a:pPr>
              <a:buFont typeface="Wingdings" panose="05000000000000000000" pitchFamily="2" charset="2"/>
              <a:buChar char="Ø"/>
            </a:pPr>
            <a:r>
              <a:rPr lang="en-IN" sz="2000" dirty="0">
                <a:effectLst/>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India’s </a:t>
            </a:r>
            <a:r>
              <a:rPr lang="en-US" sz="2000" b="1" dirty="0">
                <a:latin typeface="Calibri" panose="020F0502020204030204" pitchFamily="34" charset="0"/>
                <a:ea typeface="Calibri" panose="020F0502020204030204" pitchFamily="34" charset="0"/>
                <a:cs typeface="Calibri" panose="020F0502020204030204" pitchFamily="34" charset="0"/>
              </a:rPr>
              <a:t>FDI</a:t>
            </a:r>
            <a:r>
              <a:rPr lang="en-US" sz="2000" dirty="0">
                <a:latin typeface="Calibri" panose="020F0502020204030204" pitchFamily="34" charset="0"/>
                <a:ea typeface="Calibri" panose="020F0502020204030204" pitchFamily="34" charset="0"/>
                <a:cs typeface="Calibri" panose="020F0502020204030204" pitchFamily="34" charset="0"/>
              </a:rPr>
              <a:t> sector has experienced a </a:t>
            </a:r>
            <a:r>
              <a:rPr lang="en-US" sz="2000" b="1" dirty="0">
                <a:latin typeface="Calibri" panose="020F0502020204030204" pitchFamily="34" charset="0"/>
                <a:ea typeface="Calibri" panose="020F0502020204030204" pitchFamily="34" charset="0"/>
                <a:cs typeface="Calibri" panose="020F0502020204030204" pitchFamily="34" charset="0"/>
              </a:rPr>
              <a:t>significant rise</a:t>
            </a:r>
            <a:r>
              <a:rPr lang="en-US" sz="2000" dirty="0">
                <a:latin typeface="Calibri" panose="020F0502020204030204" pitchFamily="34" charset="0"/>
                <a:ea typeface="Calibri" panose="020F0502020204030204" pitchFamily="34" charset="0"/>
                <a:cs typeface="Calibri" panose="020F0502020204030204" pitchFamily="34" charset="0"/>
              </a:rPr>
              <a:t> in contribution to GDP</a:t>
            </a:r>
          </a:p>
          <a:p>
            <a:pPr>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b="1" dirty="0">
                <a:latin typeface="Calibri" panose="020F0502020204030204" pitchFamily="34" charset="0"/>
                <a:ea typeface="Calibri" panose="020F0502020204030204" pitchFamily="34" charset="0"/>
                <a:cs typeface="Calibri" panose="020F0502020204030204" pitchFamily="34" charset="0"/>
              </a:rPr>
              <a:t>Service sector </a:t>
            </a:r>
            <a:r>
              <a:rPr lang="en-US" sz="2000" dirty="0">
                <a:latin typeface="Calibri" panose="020F0502020204030204" pitchFamily="34" charset="0"/>
                <a:ea typeface="Calibri" panose="020F0502020204030204" pitchFamily="34" charset="0"/>
                <a:cs typeface="Calibri" panose="020F0502020204030204" pitchFamily="34" charset="0"/>
              </a:rPr>
              <a:t>is having a </a:t>
            </a:r>
            <a:r>
              <a:rPr lang="en-US" sz="2000" b="1" dirty="0">
                <a:latin typeface="Calibri" panose="020F0502020204030204" pitchFamily="34" charset="0"/>
                <a:ea typeface="Calibri" panose="020F0502020204030204" pitchFamily="34" charset="0"/>
                <a:cs typeface="Calibri" panose="020F0502020204030204" pitchFamily="34" charset="0"/>
              </a:rPr>
              <a:t>major contribution</a:t>
            </a:r>
            <a:r>
              <a:rPr lang="en-US" sz="2000" dirty="0">
                <a:latin typeface="Calibri" panose="020F0502020204030204" pitchFamily="34" charset="0"/>
                <a:ea typeface="Calibri" panose="020F0502020204030204" pitchFamily="34" charset="0"/>
                <a:cs typeface="Calibri" panose="020F0502020204030204" pitchFamily="34" charset="0"/>
              </a:rPr>
              <a:t> to the India’s economic growth</a:t>
            </a:r>
          </a:p>
          <a:p>
            <a:pPr>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b="1" dirty="0">
                <a:latin typeface="Calibri" panose="020F0502020204030204" pitchFamily="34" charset="0"/>
                <a:ea typeface="Calibri" panose="020F0502020204030204" pitchFamily="34" charset="0"/>
                <a:cs typeface="Calibri" panose="020F0502020204030204" pitchFamily="34" charset="0"/>
              </a:rPr>
              <a:t>Marginal increase </a:t>
            </a:r>
            <a:r>
              <a:rPr lang="en-US" sz="2000" dirty="0">
                <a:latin typeface="Calibri" panose="020F0502020204030204" pitchFamily="34" charset="0"/>
                <a:ea typeface="Calibri" panose="020F0502020204030204" pitchFamily="34" charset="0"/>
                <a:cs typeface="Calibri" panose="020F0502020204030204" pitchFamily="34" charset="0"/>
              </a:rPr>
              <a:t>is evident in India’s </a:t>
            </a:r>
            <a:r>
              <a:rPr lang="en-US" sz="2000" b="1" dirty="0">
                <a:latin typeface="Calibri" panose="020F0502020204030204" pitchFamily="34" charset="0"/>
                <a:ea typeface="Calibri" panose="020F0502020204030204" pitchFamily="34" charset="0"/>
                <a:cs typeface="Calibri" panose="020F0502020204030204" pitchFamily="34" charset="0"/>
              </a:rPr>
              <a:t>GFCF</a:t>
            </a:r>
            <a:r>
              <a:rPr lang="en-US" sz="2000" dirty="0">
                <a:latin typeface="Calibri" panose="020F0502020204030204" pitchFamily="34" charset="0"/>
                <a:ea typeface="Calibri" panose="020F0502020204030204" pitchFamily="34" charset="0"/>
                <a:cs typeface="Calibri" panose="020F0502020204030204" pitchFamily="34" charset="0"/>
              </a:rPr>
              <a:t> contribution to GDP</a:t>
            </a:r>
          </a:p>
          <a:p>
            <a:pPr>
              <a:buFont typeface="Wingdings" panose="05000000000000000000" pitchFamily="2" charset="2"/>
              <a:buChar char="Ø"/>
            </a:pPr>
            <a:r>
              <a:rPr lang="en-IN" sz="2000" kern="100" dirty="0">
                <a:effectLst/>
                <a:latin typeface="Calibri" panose="020F0502020204030204" pitchFamily="34" charset="0"/>
                <a:ea typeface="Calibri" panose="020F0502020204030204" pitchFamily="34" charset="0"/>
                <a:cs typeface="Calibri" panose="020F0502020204030204" pitchFamily="34" charset="0"/>
              </a:rPr>
              <a:t> </a:t>
            </a:r>
            <a:r>
              <a:rPr lang="en-IN" sz="2000" b="1" kern="100" dirty="0">
                <a:latin typeface="Calibri" panose="020F0502020204030204" pitchFamily="34" charset="0"/>
                <a:ea typeface="Calibri" panose="020F0502020204030204" pitchFamily="34" charset="0"/>
                <a:cs typeface="Calibri" panose="020F0502020204030204" pitchFamily="34" charset="0"/>
              </a:rPr>
              <a:t>Rise </a:t>
            </a:r>
            <a:r>
              <a:rPr lang="en-IN" sz="2000" kern="100" dirty="0">
                <a:latin typeface="Calibri" panose="020F0502020204030204" pitchFamily="34" charset="0"/>
                <a:ea typeface="Calibri" panose="020F0502020204030204" pitchFamily="34" charset="0"/>
                <a:cs typeface="Calibri" panose="020F0502020204030204" pitchFamily="34" charset="0"/>
              </a:rPr>
              <a:t>in the </a:t>
            </a:r>
            <a:r>
              <a:rPr lang="en-IN" sz="2000" kern="100" dirty="0">
                <a:effectLst/>
                <a:latin typeface="Calibri" panose="020F0502020204030204" pitchFamily="34" charset="0"/>
                <a:ea typeface="Calibri" panose="020F0502020204030204" pitchFamily="34" charset="0"/>
                <a:cs typeface="Calibri" panose="020F0502020204030204" pitchFamily="34" charset="0"/>
              </a:rPr>
              <a:t>overall percentage of </a:t>
            </a:r>
            <a:r>
              <a:rPr lang="en-IN" sz="2000" b="1" kern="100" dirty="0">
                <a:latin typeface="Calibri" panose="020F0502020204030204" pitchFamily="34" charset="0"/>
                <a:ea typeface="Calibri" panose="020F0502020204030204" pitchFamily="34" charset="0"/>
                <a:cs typeface="Calibri" panose="020F0502020204030204" pitchFamily="34" charset="0"/>
              </a:rPr>
              <a:t>E</a:t>
            </a:r>
            <a:r>
              <a:rPr lang="en-IN" sz="2000" b="1" kern="100" dirty="0">
                <a:effectLst/>
                <a:latin typeface="Calibri" panose="020F0502020204030204" pitchFamily="34" charset="0"/>
                <a:ea typeface="Calibri" panose="020F0502020204030204" pitchFamily="34" charset="0"/>
                <a:cs typeface="Calibri" panose="020F0502020204030204" pitchFamily="34" charset="0"/>
              </a:rPr>
              <a:t>xports</a:t>
            </a:r>
            <a:r>
              <a:rPr lang="en-IN" sz="2000" kern="100" dirty="0">
                <a:effectLst/>
                <a:latin typeface="Calibri" panose="020F0502020204030204" pitchFamily="34" charset="0"/>
                <a:ea typeface="Calibri" panose="020F0502020204030204" pitchFamily="34" charset="0"/>
                <a:cs typeface="Calibri" panose="020F0502020204030204" pitchFamily="34" charset="0"/>
              </a:rPr>
              <a:t> of goods and services (% of GDP) over the years</a:t>
            </a:r>
          </a:p>
          <a:p>
            <a:pPr>
              <a:buFont typeface="Wingdings" panose="05000000000000000000" pitchFamily="2" charset="2"/>
              <a:buChar char="Ø"/>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Dependency of India’s economy on </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imports</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has been </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increased</a:t>
            </a:r>
          </a:p>
          <a:p>
            <a:pPr>
              <a:buFont typeface="Wingdings" panose="05000000000000000000" pitchFamily="2" charset="2"/>
              <a:buChar char="Ø"/>
            </a:pPr>
            <a:r>
              <a:rPr lang="en-IN" sz="2000" kern="100" dirty="0">
                <a:latin typeface="Calibri" panose="020F0502020204030204" pitchFamily="34" charset="0"/>
                <a:ea typeface="Calibri" panose="020F0502020204030204" pitchFamily="34" charset="0"/>
                <a:cs typeface="Times New Roman" panose="02020603050405020304" pitchFamily="18" charset="0"/>
              </a:rPr>
              <a:t>Though the</a:t>
            </a:r>
            <a:r>
              <a:rPr lang="en-IN" sz="2000" b="1" kern="100" dirty="0">
                <a:latin typeface="Calibri" panose="020F0502020204030204" pitchFamily="34" charset="0"/>
                <a:ea typeface="Calibri" panose="020F0502020204030204" pitchFamily="34" charset="0"/>
                <a:cs typeface="Times New Roman" panose="02020603050405020304" pitchFamily="18" charset="0"/>
              </a:rPr>
              <a:t> Industrial </a:t>
            </a:r>
            <a:r>
              <a:rPr lang="en-IN" sz="2000" kern="100" dirty="0">
                <a:latin typeface="Calibri" panose="020F0502020204030204" pitchFamily="34" charset="0"/>
                <a:ea typeface="Calibri" panose="020F0502020204030204" pitchFamily="34" charset="0"/>
                <a:cs typeface="Times New Roman" panose="02020603050405020304" pitchFamily="18" charset="0"/>
              </a:rPr>
              <a:t>contribution to GDP has increased but the growth is </a:t>
            </a:r>
            <a:r>
              <a:rPr lang="en-IN" sz="2000" b="1" kern="100" dirty="0">
                <a:latin typeface="Calibri" panose="020F0502020204030204" pitchFamily="34" charset="0"/>
                <a:ea typeface="Calibri" panose="020F0502020204030204" pitchFamily="34" charset="0"/>
                <a:cs typeface="Times New Roman" panose="02020603050405020304" pitchFamily="18" charset="0"/>
              </a:rPr>
              <a:t>not</a:t>
            </a: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b="1" kern="100" dirty="0">
                <a:latin typeface="Calibri" panose="020F0502020204030204" pitchFamily="34" charset="0"/>
                <a:ea typeface="Calibri" panose="020F0502020204030204" pitchFamily="34" charset="0"/>
                <a:cs typeface="Times New Roman" panose="02020603050405020304" pitchFamily="18" charset="0"/>
              </a:rPr>
              <a:t>significant</a:t>
            </a:r>
            <a:endParaRPr lang="en-US" sz="2000" b="1"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Ø"/>
            </a:pPr>
            <a:endParaRPr lang="en-US" sz="20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Ø"/>
            </a:pPr>
            <a:endParaRPr lang="en-US" sz="20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Ø"/>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5" name="Graphic 4" descr="Clipboard with solid fill">
            <a:extLst>
              <a:ext uri="{FF2B5EF4-FFF2-40B4-BE49-F238E27FC236}">
                <a16:creationId xmlns:a16="http://schemas.microsoft.com/office/drawing/2014/main" id="{14AE9C3B-F471-7B89-4D29-AC776B7E6251}"/>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886968" y="885142"/>
            <a:ext cx="914400" cy="914400"/>
          </a:xfrm>
          <a:prstGeom prst="rect">
            <a:avLst/>
          </a:prstGeom>
        </p:spPr>
      </p:pic>
    </p:spTree>
    <p:extLst>
      <p:ext uri="{BB962C8B-B14F-4D97-AF65-F5344CB8AC3E}">
        <p14:creationId xmlns:p14="http://schemas.microsoft.com/office/powerpoint/2010/main" val="1014916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DAF60-2A96-5BCF-68DF-0E3C045AE3FC}"/>
              </a:ext>
            </a:extLst>
          </p:cNvPr>
          <p:cNvSpPr>
            <a:spLocks noGrp="1"/>
          </p:cNvSpPr>
          <p:nvPr>
            <p:ph type="title"/>
          </p:nvPr>
        </p:nvSpPr>
        <p:spPr>
          <a:xfrm>
            <a:off x="1097280" y="243471"/>
            <a:ext cx="10058400" cy="1450757"/>
          </a:xfrm>
        </p:spPr>
        <p:txBody>
          <a:bodyPr>
            <a:normAutofit/>
          </a:bodyPr>
          <a:lstStyle/>
          <a:p>
            <a:r>
              <a:rPr lang="en-US" sz="3600" dirty="0"/>
              <a:t>    RECOMMENDATIONS</a:t>
            </a:r>
            <a:endParaRPr lang="en-IN" sz="3600" dirty="0"/>
          </a:p>
        </p:txBody>
      </p:sp>
      <p:sp>
        <p:nvSpPr>
          <p:cNvPr id="3" name="Content Placeholder 2">
            <a:extLst>
              <a:ext uri="{FF2B5EF4-FFF2-40B4-BE49-F238E27FC236}">
                <a16:creationId xmlns:a16="http://schemas.microsoft.com/office/drawing/2014/main" id="{E73B634E-6285-04B7-C5BD-BF44BEDC18D6}"/>
              </a:ext>
            </a:extLst>
          </p:cNvPr>
          <p:cNvSpPr>
            <a:spLocks noGrp="1"/>
          </p:cNvSpPr>
          <p:nvPr>
            <p:ph idx="1"/>
          </p:nvPr>
        </p:nvSpPr>
        <p:spPr>
          <a:xfrm>
            <a:off x="1097280" y="2335899"/>
            <a:ext cx="10058400" cy="3760891"/>
          </a:xfrm>
        </p:spPr>
        <p:txBody>
          <a:bodyPr vert="horz" lIns="0" tIns="45720" rIns="0" bIns="45720" rtlCol="0" anchor="t">
            <a:normAutofit/>
          </a:bodyPr>
          <a:lstStyle/>
          <a:p>
            <a:pPr>
              <a:buFont typeface="Wingdings" panose="05000000000000000000" pitchFamily="2" charset="2"/>
              <a:buChar char="Ø"/>
            </a:pPr>
            <a:r>
              <a:rPr lang="en-IN" sz="2000" dirty="0">
                <a:effectLst/>
                <a:latin typeface="Calibri" panose="020F0502020204030204" pitchFamily="34" charset="0"/>
                <a:ea typeface="Calibri" panose="020F0502020204030204" pitchFamily="34" charset="0"/>
                <a:cs typeface="Calibri" panose="020F0502020204030204" pitchFamily="34" charset="0"/>
              </a:rPr>
              <a:t> India should initiate some policies to become self sufficient economy and keep a tap on its imports</a:t>
            </a:r>
          </a:p>
          <a:p>
            <a:pPr>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Calibri" panose="020F0502020204030204" pitchFamily="34" charset="0"/>
              </a:rPr>
              <a:t> Despite increase in Exports, there is still lot needs to be done in this sector to utilise its full potential</a:t>
            </a:r>
          </a:p>
          <a:p>
            <a:pPr>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Calibri" panose="020F0502020204030204" pitchFamily="34" charset="0"/>
              </a:rPr>
              <a:t> India should focus on how it can enhance its industrial sector, as it will further increase the revenue and will also leads to increase in employment opportunities</a:t>
            </a:r>
          </a:p>
          <a:p>
            <a:pPr>
              <a:buFont typeface="Wingdings" panose="05000000000000000000" pitchFamily="2" charset="2"/>
              <a:buChar char="Ø"/>
            </a:pPr>
            <a:endParaRPr lang="en-US" sz="20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Ø"/>
            </a:pPr>
            <a:endParaRPr lang="en-US" sz="20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Ø"/>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5" name="Graphic 4" descr="Document with solid fill">
            <a:extLst>
              <a:ext uri="{FF2B5EF4-FFF2-40B4-BE49-F238E27FC236}">
                <a16:creationId xmlns:a16="http://schemas.microsoft.com/office/drawing/2014/main" id="{14AE9C3B-F471-7B89-4D29-AC776B7E6251}"/>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886968" y="930862"/>
            <a:ext cx="914400" cy="914400"/>
          </a:xfrm>
          <a:prstGeom prst="rect">
            <a:avLst/>
          </a:prstGeom>
        </p:spPr>
      </p:pic>
    </p:spTree>
    <p:extLst>
      <p:ext uri="{BB962C8B-B14F-4D97-AF65-F5344CB8AC3E}">
        <p14:creationId xmlns:p14="http://schemas.microsoft.com/office/powerpoint/2010/main" val="478641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A1163-CBF4-A227-32B9-4D17A6A1D5B4}"/>
              </a:ext>
            </a:extLst>
          </p:cNvPr>
          <p:cNvSpPr>
            <a:spLocks noGrp="1"/>
          </p:cNvSpPr>
          <p:nvPr>
            <p:ph type="title"/>
          </p:nvPr>
        </p:nvSpPr>
        <p:spPr/>
        <p:txBody>
          <a:bodyPr>
            <a:normAutofit/>
          </a:bodyPr>
          <a:lstStyle/>
          <a:p>
            <a:r>
              <a:rPr lang="en-US" sz="3600"/>
              <a:t>LINKS</a:t>
            </a:r>
            <a:endParaRPr lang="en-IN" sz="3600"/>
          </a:p>
        </p:txBody>
      </p:sp>
      <p:sp>
        <p:nvSpPr>
          <p:cNvPr id="3" name="Content Placeholder 2">
            <a:extLst>
              <a:ext uri="{FF2B5EF4-FFF2-40B4-BE49-F238E27FC236}">
                <a16:creationId xmlns:a16="http://schemas.microsoft.com/office/drawing/2014/main" id="{B6B47A05-9F15-44BC-AAA3-12F0A44B9F8E}"/>
              </a:ext>
            </a:extLst>
          </p:cNvPr>
          <p:cNvSpPr>
            <a:spLocks noGrp="1"/>
          </p:cNvSpPr>
          <p:nvPr>
            <p:ph idx="1"/>
          </p:nvPr>
        </p:nvSpPr>
        <p:spPr/>
        <p:txBody>
          <a:bodyPr vert="horz" lIns="0" tIns="45720" rIns="0" bIns="45720" rtlCol="0" anchor="t">
            <a:normAutofit/>
          </a:bodyPr>
          <a:lstStyle/>
          <a:p>
            <a:pPr>
              <a:buFont typeface="Wingdings" panose="05000000000000000000" pitchFamily="2" charset="2"/>
              <a:buChar char="Ø"/>
            </a:pPr>
            <a:r>
              <a:rPr lang="en-US"/>
              <a:t> Jira : </a:t>
            </a:r>
            <a:r>
              <a:rPr lang="en-IN">
                <a:hlinkClick r:id="rId2"/>
              </a:rPr>
              <a:t>https://analyticalproject2022.atlassian.net/jira/software/projects/AP/boards/1</a:t>
            </a:r>
            <a:endParaRPr lang="en-IN"/>
          </a:p>
          <a:p>
            <a:pPr>
              <a:buFont typeface="Wingdings" panose="05000000000000000000" pitchFamily="2" charset="2"/>
              <a:buChar char="Ø"/>
            </a:pPr>
            <a:r>
              <a:rPr lang="en-IN"/>
              <a:t>Jira Dashboard : </a:t>
            </a:r>
            <a:r>
              <a:rPr lang="en-IN">
                <a:ea typeface="+mn-lt"/>
                <a:cs typeface="+mn-lt"/>
                <a:hlinkClick r:id="rId3"/>
              </a:rPr>
              <a:t>https://analyticalproject2022.atlassian.net/jira/dashboards/10001</a:t>
            </a:r>
            <a:endParaRPr lang="en-IN"/>
          </a:p>
          <a:p>
            <a:pPr>
              <a:buFont typeface="Wingdings" panose="05000000000000000000" pitchFamily="2" charset="2"/>
              <a:buChar char="Ø"/>
            </a:pPr>
            <a:r>
              <a:rPr lang="en-IN"/>
              <a:t> </a:t>
            </a:r>
            <a:r>
              <a:rPr lang="en-IN" err="1"/>
              <a:t>Github</a:t>
            </a:r>
            <a:r>
              <a:rPr lang="en-IN"/>
              <a:t> : </a:t>
            </a:r>
            <a:r>
              <a:rPr lang="en-IN">
                <a:hlinkClick r:id="rId4"/>
              </a:rPr>
              <a:t>https://github.com/Nehak9980/DAB103_Project</a:t>
            </a:r>
            <a:r>
              <a:rPr lang="en-IN"/>
              <a:t> </a:t>
            </a:r>
          </a:p>
        </p:txBody>
      </p:sp>
    </p:spTree>
    <p:extLst>
      <p:ext uri="{BB962C8B-B14F-4D97-AF65-F5344CB8AC3E}">
        <p14:creationId xmlns:p14="http://schemas.microsoft.com/office/powerpoint/2010/main" val="2540825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A1163-CBF4-A227-32B9-4D17A6A1D5B4}"/>
              </a:ext>
            </a:extLst>
          </p:cNvPr>
          <p:cNvSpPr>
            <a:spLocks noGrp="1"/>
          </p:cNvSpPr>
          <p:nvPr>
            <p:ph type="title"/>
          </p:nvPr>
        </p:nvSpPr>
        <p:spPr/>
        <p:txBody>
          <a:bodyPr>
            <a:normAutofit/>
          </a:bodyPr>
          <a:lstStyle/>
          <a:p>
            <a:r>
              <a:rPr lang="en-US" sz="3600" dirty="0"/>
              <a:t>REFERENCES</a:t>
            </a:r>
            <a:endParaRPr lang="en-IN" sz="3600" dirty="0"/>
          </a:p>
        </p:txBody>
      </p:sp>
      <p:sp>
        <p:nvSpPr>
          <p:cNvPr id="3" name="Content Placeholder 2">
            <a:extLst>
              <a:ext uri="{FF2B5EF4-FFF2-40B4-BE49-F238E27FC236}">
                <a16:creationId xmlns:a16="http://schemas.microsoft.com/office/drawing/2014/main" id="{B6B47A05-9F15-44BC-AAA3-12F0A44B9F8E}"/>
              </a:ext>
            </a:extLst>
          </p:cNvPr>
          <p:cNvSpPr>
            <a:spLocks noGrp="1"/>
          </p:cNvSpPr>
          <p:nvPr>
            <p:ph idx="1"/>
          </p:nvPr>
        </p:nvSpPr>
        <p:spPr/>
        <p:txBody>
          <a:bodyPr vert="horz" lIns="0" tIns="45720" rIns="0" bIns="45720" rtlCol="0" anchor="t">
            <a:normAutofit/>
          </a:bodyPr>
          <a:lstStyle/>
          <a:p>
            <a:pPr marL="342900" indent="-342900">
              <a:buFont typeface="Wingdings" panose="020F0502020204030204" pitchFamily="34" charset="0"/>
              <a:buChar char="Ø"/>
            </a:pPr>
            <a:r>
              <a:rPr lang="en-US" dirty="0">
                <a:ea typeface="+mn-lt"/>
                <a:cs typeface="+mn-lt"/>
                <a:hlinkClick r:id="rId2"/>
              </a:rPr>
              <a:t>https://stackoverflow.com/questions/20908018/import-multiple-excel-files-into-python-pandas-and-concatenate-them-into-one-dat</a:t>
            </a:r>
            <a:endParaRPr lang="en-US" dirty="0"/>
          </a:p>
          <a:p>
            <a:pPr marL="342900" indent="-342900">
              <a:buFont typeface="Wingdings" panose="020F0502020204030204" pitchFamily="34" charset="0"/>
              <a:buChar char="Ø"/>
            </a:pPr>
            <a:r>
              <a:rPr lang="en-US" dirty="0">
                <a:ea typeface="+mn-lt"/>
                <a:cs typeface="+mn-lt"/>
                <a:hlinkClick r:id="rId3"/>
              </a:rPr>
              <a:t>https://www.iconfinder.com/icons</a:t>
            </a:r>
            <a:endParaRPr lang="en-IN" dirty="0">
              <a:ea typeface="+mn-lt"/>
              <a:cs typeface="+mn-lt"/>
            </a:endParaRPr>
          </a:p>
          <a:p>
            <a:pPr>
              <a:buFont typeface="Wingdings" panose="05000000000000000000" pitchFamily="2" charset="2"/>
              <a:buChar char="Ø"/>
            </a:pPr>
            <a:r>
              <a:rPr lang="en-US" dirty="0">
                <a:hlinkClick r:id="rId4"/>
              </a:rPr>
              <a:t>https://icons8.com/icon/117561/microsoft-excel-2019</a:t>
            </a:r>
          </a:p>
          <a:p>
            <a:pPr>
              <a:buFont typeface="Wingdings" panose="05000000000000000000" pitchFamily="2" charset="2"/>
              <a:buChar char="Ø"/>
            </a:pPr>
            <a:r>
              <a:rPr lang="en-US" dirty="0" err="1">
                <a:ea typeface="+mn-lt"/>
                <a:cs typeface="+mn-lt"/>
                <a:hlinkClick r:id="rId5"/>
              </a:rPr>
              <a:t>Plotly</a:t>
            </a:r>
            <a:r>
              <a:rPr lang="en-US" dirty="0">
                <a:ea typeface="+mn-lt"/>
                <a:cs typeface="+mn-lt"/>
                <a:hlinkClick r:id="rId5"/>
              </a:rPr>
              <a:t> </a:t>
            </a:r>
            <a:r>
              <a:rPr lang="en-US" dirty="0" err="1">
                <a:ea typeface="+mn-lt"/>
                <a:cs typeface="+mn-lt"/>
                <a:hlinkClick r:id="rId5"/>
              </a:rPr>
              <a:t>colours</a:t>
            </a:r>
            <a:r>
              <a:rPr lang="en-US" dirty="0">
                <a:ea typeface="+mn-lt"/>
                <a:cs typeface="+mn-lt"/>
                <a:hlinkClick r:id="rId5"/>
              </a:rPr>
              <a:t> list - 📊 </a:t>
            </a:r>
            <a:r>
              <a:rPr lang="en-US" dirty="0" err="1">
                <a:ea typeface="+mn-lt"/>
                <a:cs typeface="+mn-lt"/>
                <a:hlinkClick r:id="rId5"/>
              </a:rPr>
              <a:t>Plotly</a:t>
            </a:r>
            <a:r>
              <a:rPr lang="en-US" dirty="0">
                <a:ea typeface="+mn-lt"/>
                <a:cs typeface="+mn-lt"/>
                <a:hlinkClick r:id="rId5"/>
              </a:rPr>
              <a:t> Python - </a:t>
            </a:r>
            <a:r>
              <a:rPr lang="en-US" dirty="0" err="1">
                <a:ea typeface="+mn-lt"/>
                <a:cs typeface="+mn-lt"/>
                <a:hlinkClick r:id="rId5"/>
              </a:rPr>
              <a:t>Plotly</a:t>
            </a:r>
            <a:r>
              <a:rPr lang="en-US" dirty="0">
                <a:ea typeface="+mn-lt"/>
                <a:cs typeface="+mn-lt"/>
                <a:hlinkClick r:id="rId5"/>
              </a:rPr>
              <a:t> Community Forum</a:t>
            </a:r>
          </a:p>
          <a:p>
            <a:pPr>
              <a:buFont typeface="Wingdings" panose="05000000000000000000" pitchFamily="2" charset="2"/>
              <a:buChar char="Ø"/>
            </a:pPr>
            <a:r>
              <a:rPr lang="en-US" dirty="0" err="1">
                <a:ea typeface="+mn-lt"/>
                <a:cs typeface="+mn-lt"/>
                <a:hlinkClick r:id="rId6"/>
              </a:rPr>
              <a:t>plotly.express.line</a:t>
            </a:r>
            <a:r>
              <a:rPr lang="en-US" dirty="0">
                <a:ea typeface="+mn-lt"/>
                <a:cs typeface="+mn-lt"/>
                <a:hlinkClick r:id="rId6"/>
              </a:rPr>
              <a:t> — 5.14.1 documentation</a:t>
            </a:r>
          </a:p>
          <a:p>
            <a:pPr>
              <a:buFont typeface="Wingdings" panose="05000000000000000000" pitchFamily="2" charset="2"/>
              <a:buChar char="Ø"/>
            </a:pPr>
            <a:r>
              <a:rPr lang="en-US" dirty="0">
                <a:hlinkClick r:id="rId7"/>
              </a:rPr>
              <a:t>python - Adding a Title or Text to a Folium Map - Stack Overflow</a:t>
            </a:r>
            <a:endParaRPr lang="en-US" dirty="0">
              <a:ea typeface="+mn-lt"/>
              <a:cs typeface="+mn-lt"/>
              <a:hlinkClick r:id="rId6"/>
            </a:endParaRP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876947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5024B-E356-15DF-4A85-21B7166F0B9F}"/>
              </a:ext>
            </a:extLst>
          </p:cNvPr>
          <p:cNvSpPr>
            <a:spLocks noGrp="1"/>
          </p:cNvSpPr>
          <p:nvPr>
            <p:ph type="title" idx="4294967295"/>
          </p:nvPr>
        </p:nvSpPr>
        <p:spPr>
          <a:xfrm>
            <a:off x="4013200" y="1830070"/>
            <a:ext cx="3962400" cy="1450975"/>
          </a:xfrm>
        </p:spPr>
        <p:txBody>
          <a:bodyPr/>
          <a:lstStyle/>
          <a:p>
            <a:r>
              <a:rPr lang="en-US"/>
              <a:t>THANK YOU</a:t>
            </a:r>
            <a:endParaRPr lang="en-IN"/>
          </a:p>
        </p:txBody>
      </p:sp>
    </p:spTree>
    <p:extLst>
      <p:ext uri="{BB962C8B-B14F-4D97-AF65-F5344CB8AC3E}">
        <p14:creationId xmlns:p14="http://schemas.microsoft.com/office/powerpoint/2010/main" val="412452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B4266-158E-D95F-1D82-4235A4BE6EAF}"/>
              </a:ext>
            </a:extLst>
          </p:cNvPr>
          <p:cNvSpPr>
            <a:spLocks noGrp="1"/>
          </p:cNvSpPr>
          <p:nvPr>
            <p:ph type="title"/>
          </p:nvPr>
        </p:nvSpPr>
        <p:spPr>
          <a:xfrm>
            <a:off x="1097280" y="240883"/>
            <a:ext cx="10058400" cy="1450757"/>
          </a:xfrm>
        </p:spPr>
        <p:txBody>
          <a:bodyPr/>
          <a:lstStyle/>
          <a:p>
            <a:r>
              <a:rPr lang="en-US"/>
              <a:t>TABLE OF CONTENTS</a:t>
            </a:r>
            <a:endParaRPr lang="en-IN"/>
          </a:p>
        </p:txBody>
      </p:sp>
      <p:graphicFrame>
        <p:nvGraphicFramePr>
          <p:cNvPr id="7" name="Content Placeholder 2">
            <a:extLst>
              <a:ext uri="{FF2B5EF4-FFF2-40B4-BE49-F238E27FC236}">
                <a16:creationId xmlns:a16="http://schemas.microsoft.com/office/drawing/2014/main" id="{4346150C-A26F-3DE1-34FD-36F320B6ACA9}"/>
              </a:ext>
            </a:extLst>
          </p:cNvPr>
          <p:cNvGraphicFramePr>
            <a:graphicFrameLocks noGrp="1"/>
          </p:cNvGraphicFramePr>
          <p:nvPr>
            <p:ph idx="1"/>
            <p:extLst>
              <p:ext uri="{D42A27DB-BD31-4B8C-83A1-F6EECF244321}">
                <p14:modId xmlns:p14="http://schemas.microsoft.com/office/powerpoint/2010/main" val="2753356945"/>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8834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DAF60-2A96-5BCF-68DF-0E3C045AE3FC}"/>
              </a:ext>
            </a:extLst>
          </p:cNvPr>
          <p:cNvSpPr>
            <a:spLocks noGrp="1"/>
          </p:cNvSpPr>
          <p:nvPr>
            <p:ph type="title"/>
          </p:nvPr>
        </p:nvSpPr>
        <p:spPr>
          <a:xfrm>
            <a:off x="1097280" y="243471"/>
            <a:ext cx="10058400" cy="1450757"/>
          </a:xfrm>
        </p:spPr>
        <p:txBody>
          <a:bodyPr>
            <a:normAutofit/>
          </a:bodyPr>
          <a:lstStyle/>
          <a:p>
            <a:r>
              <a:rPr lang="en-US" sz="3600" dirty="0"/>
              <a:t>    BACKGROUND</a:t>
            </a:r>
            <a:endParaRPr lang="en-IN" sz="3600" dirty="0"/>
          </a:p>
        </p:txBody>
      </p:sp>
      <p:sp>
        <p:nvSpPr>
          <p:cNvPr id="3" name="Content Placeholder 2">
            <a:extLst>
              <a:ext uri="{FF2B5EF4-FFF2-40B4-BE49-F238E27FC236}">
                <a16:creationId xmlns:a16="http://schemas.microsoft.com/office/drawing/2014/main" id="{E73B634E-6285-04B7-C5BD-BF44BEDC18D6}"/>
              </a:ext>
            </a:extLst>
          </p:cNvPr>
          <p:cNvSpPr>
            <a:spLocks noGrp="1"/>
          </p:cNvSpPr>
          <p:nvPr>
            <p:ph idx="1"/>
          </p:nvPr>
        </p:nvSpPr>
        <p:spPr>
          <a:xfrm>
            <a:off x="1161288" y="2069727"/>
            <a:ext cx="10058400" cy="3760891"/>
          </a:xfrm>
        </p:spPr>
        <p:txBody>
          <a:bodyPr vert="horz" lIns="0" tIns="45720" rIns="0" bIns="45720" rtlCol="0" anchor="t">
            <a:normAutofit/>
          </a:bodyPr>
          <a:lstStyle/>
          <a:p>
            <a:pPr>
              <a:buFont typeface="Wingdings" panose="05000000000000000000" pitchFamily="2" charset="2"/>
              <a:buChar char="Ø"/>
            </a:pPr>
            <a:r>
              <a:rPr lang="en-IN" sz="2000" dirty="0">
                <a:effectLst/>
                <a:latin typeface="Calibri" panose="020F0502020204030204" pitchFamily="34" charset="0"/>
                <a:ea typeface="Calibri" panose="020F0502020204030204" pitchFamily="34" charset="0"/>
                <a:cs typeface="Calibri" panose="020F0502020204030204" pitchFamily="34" charset="0"/>
              </a:rPr>
              <a:t> As per International Monetary Fund (IMF), in the second quarter of year 2022, India surpassed United Kingdom (UK ) to emerge as the 5</a:t>
            </a:r>
            <a:r>
              <a:rPr lang="en-IN" sz="2000" baseline="30000" dirty="0">
                <a:effectLst/>
                <a:latin typeface="Calibri" panose="020F0502020204030204" pitchFamily="34" charset="0"/>
                <a:ea typeface="Calibri" panose="020F0502020204030204" pitchFamily="34" charset="0"/>
                <a:cs typeface="Calibri" panose="020F0502020204030204" pitchFamily="34" charset="0"/>
              </a:rPr>
              <a:t>th</a:t>
            </a:r>
            <a:r>
              <a:rPr lang="en-IN" sz="2000" dirty="0">
                <a:effectLst/>
                <a:latin typeface="Calibri" panose="020F0502020204030204" pitchFamily="34" charset="0"/>
                <a:ea typeface="Calibri" panose="020F0502020204030204" pitchFamily="34" charset="0"/>
                <a:cs typeface="Calibri" panose="020F0502020204030204" pitchFamily="34" charset="0"/>
              </a:rPr>
              <a:t> largest economy in the world.                                     </a:t>
            </a:r>
            <a:r>
              <a:rPr lang="en-IN" sz="1600" dirty="0">
                <a:effectLst/>
                <a:latin typeface="Calibri" panose="020F0502020204030204" pitchFamily="34" charset="0"/>
                <a:ea typeface="Calibri" panose="020F0502020204030204" pitchFamily="34" charset="0"/>
                <a:cs typeface="Calibri" panose="020F0502020204030204" pitchFamily="34" charset="0"/>
              </a:rPr>
              <a:t>(</a:t>
            </a:r>
            <a:r>
              <a:rPr lang="en-IN" sz="1600" i="1" dirty="0">
                <a:effectLst/>
                <a:latin typeface="Calibri" panose="020F0502020204030204" pitchFamily="34" charset="0"/>
                <a:ea typeface="Calibri" panose="020F0502020204030204" pitchFamily="34" charset="0"/>
                <a:cs typeface="Calibri" panose="020F0502020204030204" pitchFamily="34" charset="0"/>
              </a:rPr>
              <a:t>IMF. (n.d.). GDP, current prices. https://www.imf.org/external/datamapper/NGDPD@WEO/IND/GBR</a:t>
            </a:r>
            <a:r>
              <a:rPr lang="en-IN" sz="1600" dirty="0">
                <a:effectLst/>
                <a:latin typeface="Calibri" panose="020F0502020204030204" pitchFamily="34" charset="0"/>
                <a:ea typeface="Calibri" panose="020F0502020204030204" pitchFamily="34" charset="0"/>
                <a:cs typeface="Calibri" panose="020F0502020204030204" pitchFamily="34" charset="0"/>
              </a:rPr>
              <a:t>)</a:t>
            </a:r>
          </a:p>
          <a:p>
            <a:pPr>
              <a:buFont typeface="Wingdings" panose="05000000000000000000" pitchFamily="2" charset="2"/>
              <a:buChar char="Ø"/>
            </a:pPr>
            <a:r>
              <a:rPr lang="en-IN" sz="2000" dirty="0">
                <a:effectLst/>
                <a:latin typeface="Calibri" panose="020F0502020204030204" pitchFamily="34" charset="0"/>
                <a:ea typeface="Calibri" panose="020F0502020204030204" pitchFamily="34" charset="0"/>
                <a:cs typeface="Calibri" panose="020F0502020204030204" pitchFamily="34" charset="0"/>
              </a:rPr>
              <a:t>In 1990, India ranked 11</a:t>
            </a:r>
            <a:r>
              <a:rPr lang="en-IN" sz="2000" baseline="30000" dirty="0">
                <a:effectLst/>
                <a:latin typeface="Calibri" panose="020F0502020204030204" pitchFamily="34" charset="0"/>
                <a:ea typeface="Calibri" panose="020F0502020204030204" pitchFamily="34" charset="0"/>
                <a:cs typeface="Calibri" panose="020F0502020204030204" pitchFamily="34" charset="0"/>
              </a:rPr>
              <a:t>th</a:t>
            </a:r>
            <a:r>
              <a:rPr lang="en-IN" sz="2000" dirty="0">
                <a:effectLst/>
                <a:latin typeface="Calibri" panose="020F0502020204030204" pitchFamily="34" charset="0"/>
                <a:ea typeface="Calibri" panose="020F0502020204030204" pitchFamily="34" charset="0"/>
                <a:cs typeface="Calibri" panose="020F0502020204030204" pitchFamily="34" charset="0"/>
              </a:rPr>
              <a:t> among the largest economies while UK was on 5</a:t>
            </a:r>
            <a:r>
              <a:rPr lang="en-IN" sz="2000" baseline="30000" dirty="0">
                <a:effectLst/>
                <a:latin typeface="Calibri" panose="020F0502020204030204" pitchFamily="34" charset="0"/>
                <a:ea typeface="Calibri" panose="020F0502020204030204" pitchFamily="34" charset="0"/>
                <a:cs typeface="Calibri" panose="020F0502020204030204" pitchFamily="34" charset="0"/>
              </a:rPr>
              <a:t>th.</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algn="just">
              <a:buFont typeface="Wingdings" panose="05000000000000000000" pitchFamily="2" charset="2"/>
              <a:buChar char="Ø"/>
            </a:pPr>
            <a:r>
              <a:rPr lang="en-IN" sz="2000" dirty="0">
                <a:latin typeface="Calibri"/>
                <a:ea typeface="Calibri" panose="020F0502020204030204" pitchFamily="34" charset="0"/>
                <a:cs typeface="Calibri"/>
              </a:rPr>
              <a:t> </a:t>
            </a:r>
            <a:r>
              <a:rPr lang="en-IN" sz="2000" dirty="0">
                <a:effectLst/>
                <a:latin typeface="Calibri"/>
                <a:ea typeface="Calibri" panose="020F0502020204030204" pitchFamily="34" charset="0"/>
                <a:cs typeface="Calibri"/>
              </a:rPr>
              <a:t>Despite India being developing country, has left behind a developed economy UK in terms of Gross Domestic Product (GDP) growth, is a motivating factor behind this analysis</a:t>
            </a:r>
            <a:r>
              <a:rPr lang="en-IN" sz="2000" dirty="0">
                <a:latin typeface="Calibri"/>
                <a:ea typeface="Calibri" panose="020F0502020204030204" pitchFamily="34" charset="0"/>
                <a:cs typeface="Calibri"/>
              </a:rPr>
              <a:t>.</a:t>
            </a:r>
            <a:endParaRPr lang="en-IN" sz="2000" dirty="0">
              <a:effectLst/>
              <a:latin typeface="Calibri"/>
              <a:ea typeface="Calibri" panose="020F0502020204030204" pitchFamily="34" charset="0"/>
              <a:cs typeface="Calibri" panose="020F0502020204030204" pitchFamily="34" charset="0"/>
            </a:endParaRPr>
          </a:p>
          <a:p>
            <a:pPr algn="just">
              <a:buFont typeface="Wingdings" panose="05000000000000000000" pitchFamily="2" charset="2"/>
              <a:buChar char="Ø"/>
            </a:pPr>
            <a:r>
              <a:rPr lang="en-IN" sz="2000" dirty="0">
                <a:latin typeface="Calibri"/>
                <a:ea typeface="Calibri" panose="020F0502020204030204" pitchFamily="34" charset="0"/>
                <a:cs typeface="Calibri"/>
              </a:rPr>
              <a:t> </a:t>
            </a:r>
            <a:r>
              <a:rPr lang="en-IN" sz="2000" dirty="0">
                <a:effectLst/>
                <a:latin typeface="Calibri"/>
                <a:ea typeface="Calibri" panose="020F0502020204030204" pitchFamily="34" charset="0"/>
                <a:cs typeface="Calibri"/>
              </a:rPr>
              <a:t>At present, India is behind United States of America (USA), China, </a:t>
            </a:r>
            <a:r>
              <a:rPr lang="en-IN" sz="2000" dirty="0">
                <a:latin typeface="Calibri"/>
                <a:ea typeface="Calibri" panose="020F0502020204030204" pitchFamily="34" charset="0"/>
                <a:cs typeface="Calibri"/>
              </a:rPr>
              <a:t>Japan and Germany.</a:t>
            </a:r>
            <a:endParaRPr lang="en-IN" sz="2000" b="1" dirty="0">
              <a:effectLst/>
              <a:latin typeface="Calibri"/>
              <a:ea typeface="Calibri" panose="020F0502020204030204" pitchFamily="34" charset="0"/>
              <a:cs typeface="Calibri" panose="020F0502020204030204" pitchFamily="34" charset="0"/>
            </a:endParaRPr>
          </a:p>
          <a:p>
            <a:pPr marL="0" indent="0" algn="just">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5" name="Graphic 4" descr="Lightbulb with solid fill">
            <a:extLst>
              <a:ext uri="{FF2B5EF4-FFF2-40B4-BE49-F238E27FC236}">
                <a16:creationId xmlns:a16="http://schemas.microsoft.com/office/drawing/2014/main" id="{14AE9C3B-F471-7B89-4D29-AC776B7E62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968" y="885142"/>
            <a:ext cx="914400" cy="914400"/>
          </a:xfrm>
          <a:prstGeom prst="rect">
            <a:avLst/>
          </a:prstGeom>
        </p:spPr>
      </p:pic>
    </p:spTree>
    <p:extLst>
      <p:ext uri="{BB962C8B-B14F-4D97-AF65-F5344CB8AC3E}">
        <p14:creationId xmlns:p14="http://schemas.microsoft.com/office/powerpoint/2010/main" val="913076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46F4-B9E7-52E0-C9BC-382220DA1997}"/>
              </a:ext>
            </a:extLst>
          </p:cNvPr>
          <p:cNvSpPr>
            <a:spLocks noGrp="1"/>
          </p:cNvSpPr>
          <p:nvPr>
            <p:ph type="title"/>
          </p:nvPr>
        </p:nvSpPr>
        <p:spPr/>
        <p:txBody>
          <a:bodyPr>
            <a:normAutofit/>
          </a:bodyPr>
          <a:lstStyle/>
          <a:p>
            <a:r>
              <a:rPr lang="en-US" sz="3600" dirty="0"/>
              <a:t>    PROBLEM STATEMENT</a:t>
            </a:r>
            <a:endParaRPr lang="en-IN" sz="3600" dirty="0"/>
          </a:p>
        </p:txBody>
      </p:sp>
      <p:sp>
        <p:nvSpPr>
          <p:cNvPr id="3" name="Content Placeholder 2">
            <a:extLst>
              <a:ext uri="{FF2B5EF4-FFF2-40B4-BE49-F238E27FC236}">
                <a16:creationId xmlns:a16="http://schemas.microsoft.com/office/drawing/2014/main" id="{E05A52A7-CC41-309D-6A2A-71336C6557D7}"/>
              </a:ext>
            </a:extLst>
          </p:cNvPr>
          <p:cNvSpPr>
            <a:spLocks noGrp="1"/>
          </p:cNvSpPr>
          <p:nvPr>
            <p:ph idx="1"/>
          </p:nvPr>
        </p:nvSpPr>
        <p:spPr>
          <a:xfrm>
            <a:off x="1088654" y="2108201"/>
            <a:ext cx="10058400" cy="3760891"/>
          </a:xfrm>
        </p:spPr>
        <p:txBody>
          <a:bodyPr vert="horz" lIns="0" tIns="45720" rIns="0" bIns="45720" rtlCol="0" anchor="t">
            <a:normAutofit/>
          </a:bodyPr>
          <a:lstStyle/>
          <a:p>
            <a:pPr algn="just">
              <a:buFont typeface="Wingdings" panose="05000000000000000000" pitchFamily="2" charset="2"/>
              <a:buChar char="Ø"/>
            </a:pPr>
            <a:r>
              <a:rPr lang="en-IN" sz="1800" dirty="0">
                <a:latin typeface="Calibri"/>
                <a:ea typeface="Calibri" panose="020F0502020204030204" pitchFamily="34" charset="0"/>
                <a:cs typeface="Calibri"/>
              </a:rPr>
              <a:t>To examine</a:t>
            </a:r>
            <a:r>
              <a:rPr lang="en-IN" sz="1800" dirty="0">
                <a:effectLst/>
                <a:latin typeface="Calibri"/>
                <a:ea typeface="Calibri" panose="020F0502020204030204" pitchFamily="34" charset="0"/>
                <a:cs typeface="Calibri"/>
              </a:rPr>
              <a:t> how a developing economy i.e</a:t>
            </a:r>
            <a:r>
              <a:rPr lang="en-IN" sz="1800" dirty="0">
                <a:latin typeface="Calibri"/>
                <a:ea typeface="Calibri" panose="020F0502020204030204" pitchFamily="34" charset="0"/>
                <a:cs typeface="Calibri"/>
              </a:rPr>
              <a:t>.,</a:t>
            </a:r>
            <a:r>
              <a:rPr lang="en-IN" sz="1800" dirty="0">
                <a:effectLst/>
                <a:latin typeface="Calibri"/>
                <a:ea typeface="Calibri" panose="020F0502020204030204" pitchFamily="34" charset="0"/>
                <a:cs typeface="Calibri"/>
              </a:rPr>
              <a:t> India, has improved its position from 11</a:t>
            </a:r>
            <a:r>
              <a:rPr lang="en-IN" sz="1800" baseline="30000" dirty="0">
                <a:effectLst/>
                <a:latin typeface="Calibri"/>
                <a:ea typeface="Calibri" panose="020F0502020204030204" pitchFamily="34" charset="0"/>
                <a:cs typeface="Calibri"/>
              </a:rPr>
              <a:t>th</a:t>
            </a:r>
            <a:r>
              <a:rPr lang="en-IN" sz="1800" dirty="0">
                <a:effectLst/>
                <a:latin typeface="Calibri"/>
                <a:ea typeface="Calibri" panose="020F0502020204030204" pitchFamily="34" charset="0"/>
                <a:cs typeface="Calibri"/>
              </a:rPr>
              <a:t> to 5</a:t>
            </a:r>
            <a:r>
              <a:rPr lang="en-IN" sz="1800" baseline="30000" dirty="0">
                <a:effectLst/>
                <a:latin typeface="Calibri"/>
                <a:ea typeface="Calibri" panose="020F0502020204030204" pitchFamily="34" charset="0"/>
                <a:cs typeface="Calibri"/>
              </a:rPr>
              <a:t>th</a:t>
            </a:r>
            <a:r>
              <a:rPr lang="en-IN" sz="1800" dirty="0">
                <a:effectLst/>
                <a:latin typeface="Calibri"/>
                <a:ea typeface="Calibri" panose="020F0502020204030204" pitchFamily="34" charset="0"/>
                <a:cs typeface="Calibri"/>
              </a:rPr>
              <a:t> among the major economies of the world in terms of GDP over the last couple of decades, leaving behind United Kingdom</a:t>
            </a:r>
            <a:r>
              <a:rPr lang="en-IN" sz="1800" dirty="0">
                <a:latin typeface="Calibri"/>
                <a:ea typeface="Calibri" panose="020F0502020204030204" pitchFamily="34" charset="0"/>
                <a:cs typeface="Calibri"/>
              </a:rPr>
              <a:t>.</a:t>
            </a:r>
            <a:endParaRPr lang="en-IN" sz="1800" dirty="0">
              <a:effectLst/>
              <a:latin typeface="Calibri"/>
              <a:ea typeface="Calibri" panose="020F0502020204030204" pitchFamily="34" charset="0"/>
              <a:cs typeface="Calibri"/>
            </a:endParaRPr>
          </a:p>
          <a:p>
            <a:pPr algn="just">
              <a:buFont typeface="Wingdings" panose="05000000000000000000" pitchFamily="2" charset="2"/>
              <a:buChar char="Ø"/>
            </a:pPr>
            <a:r>
              <a:rPr lang="en-IN" sz="1800" dirty="0">
                <a:latin typeface="Calibri"/>
                <a:cs typeface="Times New Roman"/>
              </a:rPr>
              <a:t>Analysing the elements that influence GDP expansion, such as Gross Fixed Capital Formation (GFCF), Imports, Exports, Sectors, Foreign Direct Investments(FDI), Industrial value added, and how they contribute to the overall economic growth.</a:t>
            </a:r>
          </a:p>
          <a:p>
            <a:pPr algn="just">
              <a:buFont typeface="Wingdings" panose="05000000000000000000" pitchFamily="2" charset="2"/>
              <a:buChar char="Ø"/>
            </a:pPr>
            <a:r>
              <a:rPr lang="en-IN" sz="1800" dirty="0">
                <a:effectLst/>
                <a:latin typeface="Calibri"/>
                <a:ea typeface="Calibri" panose="020F0502020204030204" pitchFamily="34" charset="0"/>
                <a:cs typeface="Calibri"/>
              </a:rPr>
              <a:t>Analysis will assist </a:t>
            </a:r>
            <a:r>
              <a:rPr lang="en-IN" sz="1800" b="1" dirty="0">
                <a:effectLst/>
                <a:latin typeface="Calibri"/>
                <a:ea typeface="Calibri" panose="020F0502020204030204" pitchFamily="34" charset="0"/>
                <a:cs typeface="Calibri"/>
              </a:rPr>
              <a:t>Indian </a:t>
            </a:r>
            <a:r>
              <a:rPr lang="en-IN" sz="1800" b="1" dirty="0">
                <a:latin typeface="Calibri"/>
                <a:ea typeface="Calibri" panose="020F0502020204030204" pitchFamily="34" charset="0"/>
                <a:cs typeface="Calibri"/>
              </a:rPr>
              <a:t>Economists </a:t>
            </a:r>
            <a:r>
              <a:rPr lang="en-IN" sz="1800" dirty="0">
                <a:effectLst/>
                <a:latin typeface="Calibri"/>
                <a:ea typeface="Calibri" panose="020F0502020204030204" pitchFamily="34" charset="0"/>
                <a:cs typeface="Calibri"/>
              </a:rPr>
              <a:t>to understand the Indian economy evolution and will aid them in making better economic policies for the country</a:t>
            </a:r>
          </a:p>
          <a:p>
            <a:endParaRPr lang="en-IN" dirty="0"/>
          </a:p>
        </p:txBody>
      </p:sp>
      <p:pic>
        <p:nvPicPr>
          <p:cNvPr id="6" name="Graphic 5" descr="Head with gears with solid fill">
            <a:extLst>
              <a:ext uri="{FF2B5EF4-FFF2-40B4-BE49-F238E27FC236}">
                <a16:creationId xmlns:a16="http://schemas.microsoft.com/office/drawing/2014/main" id="{3ECF9ED4-8662-969F-3652-1E8B3152575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5256" y="961692"/>
            <a:ext cx="914400" cy="914400"/>
          </a:xfrm>
          <a:prstGeom prst="rect">
            <a:avLst/>
          </a:prstGeom>
        </p:spPr>
      </p:pic>
    </p:spTree>
    <p:extLst>
      <p:ext uri="{BB962C8B-B14F-4D97-AF65-F5344CB8AC3E}">
        <p14:creationId xmlns:p14="http://schemas.microsoft.com/office/powerpoint/2010/main" val="3405259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873FCC-6B27-240D-B72E-2F2E0AE585B1}"/>
              </a:ext>
            </a:extLst>
          </p:cNvPr>
          <p:cNvSpPr>
            <a:spLocks noGrp="1"/>
          </p:cNvSpPr>
          <p:nvPr>
            <p:ph type="title"/>
          </p:nvPr>
        </p:nvSpPr>
        <p:spPr>
          <a:xfrm>
            <a:off x="1097280" y="240883"/>
            <a:ext cx="10058400" cy="1450757"/>
          </a:xfrm>
        </p:spPr>
        <p:txBody>
          <a:bodyPr>
            <a:normAutofit/>
          </a:bodyPr>
          <a:lstStyle/>
          <a:p>
            <a:r>
              <a:rPr lang="en-US" sz="3600" dirty="0"/>
              <a:t>      PROJECT PROPOSAL</a:t>
            </a:r>
            <a:endParaRPr lang="en-IN" sz="3600" dirty="0"/>
          </a:p>
        </p:txBody>
      </p:sp>
      <p:cxnSp>
        <p:nvCxnSpPr>
          <p:cNvPr id="39" name="Straight Connector 38">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A70312F4-3131-405C-F2A0-FB3849914F9B}"/>
              </a:ext>
            </a:extLst>
          </p:cNvPr>
          <p:cNvGraphicFramePr>
            <a:graphicFrameLocks noGrp="1"/>
          </p:cNvGraphicFramePr>
          <p:nvPr>
            <p:ph idx="1"/>
            <p:extLst>
              <p:ext uri="{D42A27DB-BD31-4B8C-83A1-F6EECF244321}">
                <p14:modId xmlns:p14="http://schemas.microsoft.com/office/powerpoint/2010/main" val="1625571898"/>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Graphic 3" descr="Meeting with solid fill">
            <a:extLst>
              <a:ext uri="{FF2B5EF4-FFF2-40B4-BE49-F238E27FC236}">
                <a16:creationId xmlns:a16="http://schemas.microsoft.com/office/drawing/2014/main" id="{898DCE3F-7940-C7BF-DAA0-123718BB76A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27176" y="973405"/>
            <a:ext cx="914400" cy="914400"/>
          </a:xfrm>
          <a:prstGeom prst="rect">
            <a:avLst/>
          </a:prstGeom>
        </p:spPr>
      </p:pic>
    </p:spTree>
    <p:extLst>
      <p:ext uri="{BB962C8B-B14F-4D97-AF65-F5344CB8AC3E}">
        <p14:creationId xmlns:p14="http://schemas.microsoft.com/office/powerpoint/2010/main" val="2050955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A8103-2C13-206A-4B72-E45463B4456F}"/>
              </a:ext>
            </a:extLst>
          </p:cNvPr>
          <p:cNvSpPr>
            <a:spLocks noGrp="1"/>
          </p:cNvSpPr>
          <p:nvPr>
            <p:ph type="title"/>
          </p:nvPr>
        </p:nvSpPr>
        <p:spPr/>
        <p:txBody>
          <a:bodyPr>
            <a:normAutofit/>
          </a:bodyPr>
          <a:lstStyle/>
          <a:p>
            <a:r>
              <a:rPr lang="en-US" sz="3600" dirty="0"/>
              <a:t>    ANALYSIS QUESTIONS</a:t>
            </a:r>
            <a:endParaRPr lang="en-IN" sz="3600" dirty="0"/>
          </a:p>
        </p:txBody>
      </p:sp>
      <p:sp>
        <p:nvSpPr>
          <p:cNvPr id="3" name="Content Placeholder 2">
            <a:extLst>
              <a:ext uri="{FF2B5EF4-FFF2-40B4-BE49-F238E27FC236}">
                <a16:creationId xmlns:a16="http://schemas.microsoft.com/office/drawing/2014/main" id="{A631C795-94E2-37CD-71BD-10ACBBBDCC9C}"/>
              </a:ext>
            </a:extLst>
          </p:cNvPr>
          <p:cNvSpPr>
            <a:spLocks noGrp="1"/>
          </p:cNvSpPr>
          <p:nvPr>
            <p:ph idx="1"/>
          </p:nvPr>
        </p:nvSpPr>
        <p:spPr/>
        <p:txBody>
          <a:bodyPr vert="horz" lIns="0" tIns="45720" rIns="0" bIns="45720" rtlCol="0" anchor="t">
            <a:normAutofit/>
          </a:bodyPr>
          <a:lstStyle/>
          <a:p>
            <a:pPr>
              <a:lnSpc>
                <a:spcPct val="107000"/>
              </a:lnSpc>
              <a:buFont typeface="Wingdings" panose="05000000000000000000" pitchFamily="2" charset="2"/>
              <a:buChar char="Ø"/>
            </a:pPr>
            <a:r>
              <a:rPr lang="en-IN" sz="1800" dirty="0">
                <a:latin typeface="Calibri"/>
                <a:cs typeface="Calibri"/>
              </a:rPr>
              <a:t>What is the trend of the GDP for major economies between 1990-2021?</a:t>
            </a:r>
          </a:p>
          <a:p>
            <a:pPr>
              <a:lnSpc>
                <a:spcPct val="107000"/>
              </a:lnSpc>
              <a:buFont typeface="Wingdings" panose="05000000000000000000" pitchFamily="2" charset="2"/>
              <a:buChar char="Ø"/>
            </a:pPr>
            <a:r>
              <a:rPr lang="en-IN" sz="1800" dirty="0">
                <a:latin typeface="Calibri" panose="020F0502020204030204" pitchFamily="34" charset="0"/>
                <a:cs typeface="Calibri" panose="020F0502020204030204" pitchFamily="34" charset="0"/>
              </a:rPr>
              <a:t>How does India's GFCF (%) to GDP compare with that of major economies?</a:t>
            </a:r>
          </a:p>
          <a:p>
            <a:pPr>
              <a:lnSpc>
                <a:spcPct val="107000"/>
              </a:lnSpc>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Calibri" panose="020F0502020204030204" pitchFamily="34" charset="0"/>
              </a:rPr>
              <a:t>What is the contribution of </a:t>
            </a:r>
            <a:r>
              <a:rPr lang="en-IN" sz="1800" dirty="0">
                <a:latin typeface="Calibri" panose="020F0502020204030204" pitchFamily="34" charset="0"/>
                <a:ea typeface="Calibri" panose="020F0502020204030204" pitchFamily="34" charset="0"/>
                <a:cs typeface="Calibri" panose="020F0502020204030204" pitchFamily="34" charset="0"/>
              </a:rPr>
              <a:t>FDI (%) to GDP of major economies?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Calibri" panose="020F0502020204030204" pitchFamily="34" charset="0"/>
              </a:rPr>
              <a:t>Which sector is having the major contribution to India’s GDP?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Calibri" panose="020F0502020204030204" pitchFamily="34" charset="0"/>
              </a:rPr>
              <a:t>What is the contribution (%) of Exports and Imports</a:t>
            </a:r>
            <a:r>
              <a:rPr lang="en-IN" sz="1800" dirty="0">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on countries’ GDP year on year basis?</a:t>
            </a:r>
          </a:p>
          <a:p>
            <a:pPr>
              <a:lnSpc>
                <a:spcPct val="107000"/>
              </a:lnSpc>
              <a:buFont typeface="Wingdings" panose="05000000000000000000" pitchFamily="2" charset="2"/>
              <a:buChar char="Ø"/>
            </a:pPr>
            <a:r>
              <a:rPr lang="en-IN" sz="1800" dirty="0">
                <a:latin typeface="Calibri" panose="020F0502020204030204" pitchFamily="34" charset="0"/>
                <a:ea typeface="Calibri" panose="020F0502020204030204" pitchFamily="34" charset="0"/>
                <a:cs typeface="Calibri" panose="020F0502020204030204" pitchFamily="34" charset="0"/>
              </a:rPr>
              <a:t>How does Exports and Imports (%) compare between India and UK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Calibri" panose="020F0502020204030204" pitchFamily="34" charset="0"/>
              </a:rPr>
              <a:t>What is the pattern of Industrial value added (%) of countries over the years?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Graphic 4" descr="Badge Question Mark with solid fill">
            <a:extLst>
              <a:ext uri="{FF2B5EF4-FFF2-40B4-BE49-F238E27FC236}">
                <a16:creationId xmlns:a16="http://schemas.microsoft.com/office/drawing/2014/main" id="{D647A53D-0E1A-0800-4651-EDC91B89D2D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3280" y="988908"/>
            <a:ext cx="914400" cy="914400"/>
          </a:xfrm>
          <a:prstGeom prst="rect">
            <a:avLst/>
          </a:prstGeom>
        </p:spPr>
      </p:pic>
    </p:spTree>
    <p:extLst>
      <p:ext uri="{BB962C8B-B14F-4D97-AF65-F5344CB8AC3E}">
        <p14:creationId xmlns:p14="http://schemas.microsoft.com/office/powerpoint/2010/main" val="1170353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5B47F-8A1B-EB4B-D758-D3C34A48806F}"/>
              </a:ext>
            </a:extLst>
          </p:cNvPr>
          <p:cNvSpPr>
            <a:spLocks noGrp="1"/>
          </p:cNvSpPr>
          <p:nvPr>
            <p:ph type="title"/>
          </p:nvPr>
        </p:nvSpPr>
        <p:spPr/>
        <p:txBody>
          <a:bodyPr>
            <a:normAutofit/>
          </a:bodyPr>
          <a:lstStyle/>
          <a:p>
            <a:r>
              <a:rPr lang="en-US" sz="3600" dirty="0"/>
              <a:t>    DATASET DESCRIPTION</a:t>
            </a:r>
            <a:endParaRPr lang="en-IN" sz="3600" dirty="0"/>
          </a:p>
        </p:txBody>
      </p:sp>
      <p:sp>
        <p:nvSpPr>
          <p:cNvPr id="3" name="Content Placeholder 2">
            <a:extLst>
              <a:ext uri="{FF2B5EF4-FFF2-40B4-BE49-F238E27FC236}">
                <a16:creationId xmlns:a16="http://schemas.microsoft.com/office/drawing/2014/main" id="{733144E3-4242-2A93-155D-E1AE23512A6E}"/>
              </a:ext>
            </a:extLst>
          </p:cNvPr>
          <p:cNvSpPr>
            <a:spLocks noGrp="1"/>
          </p:cNvSpPr>
          <p:nvPr>
            <p:ph idx="1"/>
          </p:nvPr>
        </p:nvSpPr>
        <p:spPr/>
        <p:txBody>
          <a:bodyPr vert="horz" lIns="0" tIns="45720" rIns="0" bIns="45720" rtlCol="0" anchor="t">
            <a:normAutofit/>
          </a:bodyPr>
          <a:lstStyle/>
          <a:p>
            <a:pPr>
              <a:lnSpc>
                <a:spcPct val="107000"/>
              </a:lnSpc>
              <a:spcAft>
                <a:spcPts val="800"/>
              </a:spcAft>
              <a:buFont typeface="Wingdings" panose="05000000000000000000" pitchFamily="2" charset="2"/>
              <a:buChar char="Ø"/>
            </a:pPr>
            <a:r>
              <a:rPr lang="en-IN" sz="1800" dirty="0">
                <a:latin typeface="Calibri"/>
                <a:ea typeface="Calibri" panose="020F0502020204030204" pitchFamily="34" charset="0"/>
                <a:cs typeface="Calibri"/>
              </a:rPr>
              <a:t> </a:t>
            </a:r>
            <a:r>
              <a:rPr lang="en-IN" sz="1800" b="1" dirty="0">
                <a:effectLst/>
                <a:latin typeface="Calibri"/>
                <a:ea typeface="Calibri" panose="020F0502020204030204" pitchFamily="34" charset="0"/>
                <a:cs typeface="Calibri"/>
              </a:rPr>
              <a:t>Source:</a:t>
            </a:r>
            <a:r>
              <a:rPr lang="en-IN" sz="1800" dirty="0">
                <a:effectLst/>
                <a:latin typeface="Calibri"/>
                <a:ea typeface="Calibri" panose="020F0502020204030204" pitchFamily="34" charset="0"/>
                <a:cs typeface="Calibri"/>
              </a:rPr>
              <a:t> </a:t>
            </a:r>
            <a:r>
              <a:rPr lang="en-IN" sz="1800" dirty="0">
                <a:effectLst/>
                <a:latin typeface="Calibri"/>
                <a:ea typeface="Calibri" panose="020F0502020204030204" pitchFamily="34" charset="0"/>
                <a:cs typeface="Calibri"/>
                <a:hlinkClick r:id="rId2"/>
              </a:rPr>
              <a:t>https://data.worldbank.org/indicator</a:t>
            </a:r>
            <a:endParaRPr lang="en-IN" sz="1800" dirty="0">
              <a:latin typeface="Calibri"/>
              <a:ea typeface="Calibri" panose="020F0502020204030204" pitchFamily="34" charset="0"/>
              <a:cs typeface="Calibri"/>
            </a:endParaRPr>
          </a:p>
          <a:p>
            <a:pPr>
              <a:lnSpc>
                <a:spcPct val="107000"/>
              </a:lnSpc>
              <a:spcAft>
                <a:spcPts val="800"/>
              </a:spcAft>
              <a:buFont typeface="Wingdings" panose="05000000000000000000" pitchFamily="2" charset="2"/>
              <a:buChar char="Ø"/>
            </a:pPr>
            <a:r>
              <a:rPr lang="en-IN" sz="1800" b="1" dirty="0">
                <a:latin typeface="Calibri"/>
                <a:ea typeface="Calibri" panose="020F0502020204030204" pitchFamily="34" charset="0"/>
                <a:cs typeface="Calibri"/>
              </a:rPr>
              <a:t> </a:t>
            </a:r>
            <a:r>
              <a:rPr lang="en-IN" sz="1800" b="1" dirty="0">
                <a:effectLst/>
                <a:latin typeface="Calibri"/>
                <a:ea typeface="Calibri" panose="020F0502020204030204" pitchFamily="34" charset="0"/>
                <a:cs typeface="Calibri"/>
              </a:rPr>
              <a:t>Timeline:</a:t>
            </a:r>
            <a:r>
              <a:rPr lang="en-IN" sz="1800" dirty="0">
                <a:effectLst/>
                <a:latin typeface="Calibri"/>
                <a:ea typeface="Calibri" panose="020F0502020204030204" pitchFamily="34" charset="0"/>
                <a:cs typeface="Calibri"/>
              </a:rPr>
              <a:t> 1990 -2021</a:t>
            </a:r>
          </a:p>
          <a:p>
            <a:pPr>
              <a:lnSpc>
                <a:spcPct val="107000"/>
              </a:lnSpc>
              <a:spcAft>
                <a:spcPts val="800"/>
              </a:spcAft>
              <a:buFont typeface="Wingdings" panose="05000000000000000000" pitchFamily="2" charset="2"/>
              <a:buChar char="Ø"/>
            </a:pPr>
            <a:r>
              <a:rPr lang="en-IN" sz="1800" dirty="0">
                <a:latin typeface="Calibri"/>
                <a:ea typeface="Calibri" panose="020F0502020204030204" pitchFamily="34" charset="0"/>
                <a:cs typeface="Calibri"/>
              </a:rPr>
              <a:t> </a:t>
            </a:r>
            <a:r>
              <a:rPr lang="en-IN" sz="1800" b="1" dirty="0">
                <a:effectLst/>
                <a:latin typeface="Calibri"/>
                <a:ea typeface="Calibri" panose="020F0502020204030204" pitchFamily="34" charset="0"/>
                <a:cs typeface="Calibri"/>
              </a:rPr>
              <a:t>Countries:</a:t>
            </a:r>
            <a:r>
              <a:rPr lang="en-IN" sz="1800" dirty="0">
                <a:effectLst/>
                <a:latin typeface="Calibri"/>
                <a:ea typeface="Calibri" panose="020F0502020204030204" pitchFamily="34" charset="0"/>
                <a:cs typeface="Calibri"/>
              </a:rPr>
              <a:t> India, USA, China, Germany, Japan, UK</a:t>
            </a:r>
          </a:p>
          <a:p>
            <a:pPr>
              <a:lnSpc>
                <a:spcPct val="107000"/>
              </a:lnSpc>
              <a:spcAft>
                <a:spcPts val="800"/>
              </a:spcAft>
              <a:buFont typeface="Wingdings" panose="05000000000000000000" pitchFamily="2" charset="2"/>
              <a:buChar char="Ø"/>
            </a:pPr>
            <a:r>
              <a:rPr lang="en-IN" sz="1800" b="1" dirty="0">
                <a:latin typeface="Calibri"/>
                <a:ea typeface="Calibri" panose="020F0502020204030204" pitchFamily="34" charset="0"/>
                <a:cs typeface="Times New Roman"/>
              </a:rPr>
              <a:t> </a:t>
            </a:r>
            <a:r>
              <a:rPr lang="en-IN" sz="1800" b="1" dirty="0">
                <a:effectLst/>
                <a:latin typeface="Calibri"/>
                <a:ea typeface="Calibri" panose="020F0502020204030204" pitchFamily="34" charset="0"/>
                <a:cs typeface="Times New Roman"/>
              </a:rPr>
              <a:t>Indicators : </a:t>
            </a:r>
            <a:r>
              <a:rPr lang="en-IN" sz="1800" dirty="0">
                <a:effectLst/>
                <a:latin typeface="Calibri"/>
                <a:ea typeface="Calibri" panose="020F0502020204030204" pitchFamily="34" charset="0"/>
                <a:cs typeface="Times New Roman"/>
              </a:rPr>
              <a:t>GDP, Imports, Exports,</a:t>
            </a:r>
            <a:r>
              <a:rPr lang="en-IN" sz="1800" dirty="0">
                <a:latin typeface="Calibri"/>
                <a:ea typeface="Calibri" panose="020F0502020204030204" pitchFamily="34" charset="0"/>
                <a:cs typeface="Calibri"/>
              </a:rPr>
              <a:t> GFCF, Sectors, FDI &amp; Industrial value added</a:t>
            </a:r>
            <a:endParaRPr lang="en-IN" sz="1800" dirty="0">
              <a:effectLst/>
              <a:latin typeface="Calibri"/>
              <a:ea typeface="Calibri" panose="020F0502020204030204" pitchFamily="34" charset="0"/>
              <a:cs typeface="Times New Roman"/>
            </a:endParaRPr>
          </a:p>
          <a:p>
            <a:pPr>
              <a:lnSpc>
                <a:spcPct val="107000"/>
              </a:lnSpc>
              <a:spcAft>
                <a:spcPts val="800"/>
              </a:spcAft>
              <a:buFont typeface="Wingdings" panose="05000000000000000000" pitchFamily="2" charset="2"/>
              <a:buChar char="Ø"/>
            </a:pPr>
            <a:r>
              <a:rPr lang="en-IN" sz="1800" b="1" dirty="0">
                <a:latin typeface="Calibri"/>
                <a:ea typeface="Calibri" panose="020F0502020204030204" pitchFamily="34" charset="0"/>
                <a:cs typeface="Times New Roman"/>
              </a:rPr>
              <a:t>No. of Files download: 9 </a:t>
            </a:r>
            <a:r>
              <a:rPr lang="en-IN" sz="1800" dirty="0">
                <a:latin typeface="Calibri"/>
                <a:ea typeface="Calibri" panose="020F0502020204030204" pitchFamily="34" charset="0"/>
                <a:cs typeface="Times New Roman"/>
              </a:rPr>
              <a:t>(All the indicators are available as separate excel files in raw format)</a:t>
            </a:r>
          </a:p>
          <a:p>
            <a:pPr>
              <a:lnSpc>
                <a:spcPct val="107000"/>
              </a:lnSpc>
              <a:spcAft>
                <a:spcPts val="800"/>
              </a:spcAft>
              <a:buFont typeface="Wingdings" panose="05000000000000000000" pitchFamily="2" charset="2"/>
              <a:buChar char="Ø"/>
            </a:pPr>
            <a:r>
              <a:rPr lang="en-IN" sz="1800" dirty="0">
                <a:latin typeface="Calibri"/>
                <a:ea typeface="Calibri" panose="020F0502020204030204" pitchFamily="34" charset="0"/>
                <a:cs typeface="Times New Roman"/>
              </a:rPr>
              <a:t>Datasets merging and transformation is required to prepare data for analysis</a:t>
            </a:r>
          </a:p>
          <a:p>
            <a:pPr marL="0" indent="0">
              <a:lnSpc>
                <a:spcPct val="107000"/>
              </a:lnSpc>
              <a:spcAft>
                <a:spcPts val="800"/>
              </a:spcAft>
              <a:buNone/>
            </a:pP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Graphic 4" descr="Database with solid fill">
            <a:extLst>
              <a:ext uri="{FF2B5EF4-FFF2-40B4-BE49-F238E27FC236}">
                <a16:creationId xmlns:a16="http://schemas.microsoft.com/office/drawing/2014/main" id="{575AD769-D0EB-5931-1B28-0A453BC8EB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4240" y="988908"/>
            <a:ext cx="914400" cy="914400"/>
          </a:xfrm>
          <a:prstGeom prst="rect">
            <a:avLst/>
          </a:prstGeom>
        </p:spPr>
      </p:pic>
    </p:spTree>
    <p:extLst>
      <p:ext uri="{BB962C8B-B14F-4D97-AF65-F5344CB8AC3E}">
        <p14:creationId xmlns:p14="http://schemas.microsoft.com/office/powerpoint/2010/main" val="3342607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5B47F-8A1B-EB4B-D758-D3C34A48806F}"/>
              </a:ext>
            </a:extLst>
          </p:cNvPr>
          <p:cNvSpPr>
            <a:spLocks noGrp="1"/>
          </p:cNvSpPr>
          <p:nvPr>
            <p:ph type="title"/>
          </p:nvPr>
        </p:nvSpPr>
        <p:spPr>
          <a:xfrm>
            <a:off x="1066800" y="286603"/>
            <a:ext cx="10058400" cy="1450757"/>
          </a:xfrm>
        </p:spPr>
        <p:txBody>
          <a:bodyPr>
            <a:normAutofit/>
          </a:bodyPr>
          <a:lstStyle/>
          <a:p>
            <a:r>
              <a:rPr lang="en-US" sz="3600" dirty="0"/>
              <a:t>DATASET DESCRIPTION (Cont’d…)</a:t>
            </a:r>
            <a:endParaRPr lang="en-IN" sz="3600" dirty="0"/>
          </a:p>
        </p:txBody>
      </p:sp>
      <p:pic>
        <p:nvPicPr>
          <p:cNvPr id="4" name="Graphic 4" descr="Database with solid fill">
            <a:extLst>
              <a:ext uri="{FF2B5EF4-FFF2-40B4-BE49-F238E27FC236}">
                <a16:creationId xmlns:a16="http://schemas.microsoft.com/office/drawing/2014/main" id="{1E9FED49-9704-8145-1F07-B2B650838C51}"/>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4013644" y="3356873"/>
            <a:ext cx="1380066" cy="1500010"/>
          </a:xfrm>
        </p:spPr>
      </p:pic>
      <p:graphicFrame>
        <p:nvGraphicFramePr>
          <p:cNvPr id="5" name="Table 5">
            <a:extLst>
              <a:ext uri="{FF2B5EF4-FFF2-40B4-BE49-F238E27FC236}">
                <a16:creationId xmlns:a16="http://schemas.microsoft.com/office/drawing/2014/main" id="{25AF9E35-E648-9F75-6420-25DEC99165B8}"/>
              </a:ext>
            </a:extLst>
          </p:cNvPr>
          <p:cNvGraphicFramePr>
            <a:graphicFrameLocks noGrp="1"/>
          </p:cNvGraphicFramePr>
          <p:nvPr>
            <p:extLst>
              <p:ext uri="{D42A27DB-BD31-4B8C-83A1-F6EECF244321}">
                <p14:modId xmlns:p14="http://schemas.microsoft.com/office/powerpoint/2010/main" val="2273077919"/>
              </p:ext>
            </p:extLst>
          </p:nvPr>
        </p:nvGraphicFramePr>
        <p:xfrm>
          <a:off x="1237972" y="3603958"/>
          <a:ext cx="1693333" cy="1005840"/>
        </p:xfrm>
        <a:graphic>
          <a:graphicData uri="http://schemas.openxmlformats.org/drawingml/2006/table">
            <a:tbl>
              <a:tblPr firstRow="1" bandRow="1">
                <a:tableStyleId>{2D5ABB26-0587-4C30-8999-92F81FD0307C}</a:tableStyleId>
              </a:tblPr>
              <a:tblGrid>
                <a:gridCol w="1693333">
                  <a:extLst>
                    <a:ext uri="{9D8B030D-6E8A-4147-A177-3AD203B41FA5}">
                      <a16:colId xmlns:a16="http://schemas.microsoft.com/office/drawing/2014/main" val="1585468446"/>
                    </a:ext>
                  </a:extLst>
                </a:gridCol>
              </a:tblGrid>
              <a:tr h="332994">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Country Name</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912274083"/>
                  </a:ext>
                </a:extLst>
              </a:tr>
              <a:tr h="134366">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Country Code</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250027697"/>
                  </a:ext>
                </a:extLst>
              </a:tr>
              <a:tr h="134366">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Year</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636429768"/>
                  </a:ext>
                </a:extLst>
              </a:tr>
            </a:tbl>
          </a:graphicData>
        </a:graphic>
      </p:graphicFrame>
      <p:graphicFrame>
        <p:nvGraphicFramePr>
          <p:cNvPr id="6" name="Table 6">
            <a:extLst>
              <a:ext uri="{FF2B5EF4-FFF2-40B4-BE49-F238E27FC236}">
                <a16:creationId xmlns:a16="http://schemas.microsoft.com/office/drawing/2014/main" id="{3A94F8BE-2A33-452D-5835-FF5DFF8926F4}"/>
              </a:ext>
            </a:extLst>
          </p:cNvPr>
          <p:cNvGraphicFramePr>
            <a:graphicFrameLocks noGrp="1"/>
          </p:cNvGraphicFramePr>
          <p:nvPr>
            <p:extLst>
              <p:ext uri="{D42A27DB-BD31-4B8C-83A1-F6EECF244321}">
                <p14:modId xmlns:p14="http://schemas.microsoft.com/office/powerpoint/2010/main" val="4199370697"/>
              </p:ext>
            </p:extLst>
          </p:nvPr>
        </p:nvGraphicFramePr>
        <p:xfrm>
          <a:off x="6381684" y="2758994"/>
          <a:ext cx="5130612" cy="3097710"/>
        </p:xfrm>
        <a:graphic>
          <a:graphicData uri="http://schemas.openxmlformats.org/drawingml/2006/table">
            <a:tbl>
              <a:tblPr firstRow="1" bandRow="1">
                <a:tableStyleId>{2D5ABB26-0587-4C30-8999-92F81FD0307C}</a:tableStyleId>
              </a:tblPr>
              <a:tblGrid>
                <a:gridCol w="5130612">
                  <a:extLst>
                    <a:ext uri="{9D8B030D-6E8A-4147-A177-3AD203B41FA5}">
                      <a16:colId xmlns:a16="http://schemas.microsoft.com/office/drawing/2014/main" val="681056731"/>
                    </a:ext>
                  </a:extLst>
                </a:gridCol>
              </a:tblGrid>
              <a:tr h="344190">
                <a:tc>
                  <a:txBody>
                    <a:bodyPr/>
                    <a:lstStyle/>
                    <a:p>
                      <a:pPr lvl="0">
                        <a:buNone/>
                      </a:pPr>
                      <a:r>
                        <a:rPr lang="en-US" sz="1600" b="0" i="0" u="none" strike="noStrike" noProof="0" dirty="0">
                          <a:latin typeface="Calibri" panose="020F0502020204030204" pitchFamily="34" charset="0"/>
                          <a:ea typeface="Calibri" panose="020F0502020204030204" pitchFamily="34" charset="0"/>
                          <a:cs typeface="Calibri" panose="020F0502020204030204" pitchFamily="34" charset="0"/>
                        </a:rPr>
                        <a:t>GDP (current US$) </a:t>
                      </a:r>
                      <a:endParaRPr lang="en-US" sz="1600" dirty="0">
                        <a:latin typeface="Calibri" panose="020F0502020204030204" pitchFamily="34" charset="0"/>
                        <a:ea typeface="Calibri" panose="020F0502020204030204" pitchFamily="34" charset="0"/>
                        <a:cs typeface="Calibri" panose="020F050202020403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924080167"/>
                  </a:ext>
                </a:extLst>
              </a:tr>
              <a:tr h="344190">
                <a:tc>
                  <a:txBody>
                    <a:bodyPr/>
                    <a:lstStyle/>
                    <a:p>
                      <a:pPr lvl="0">
                        <a:buNone/>
                      </a:pPr>
                      <a:r>
                        <a:rPr lang="en-US" sz="1600" b="0" i="0" u="none" strike="noStrike" noProof="0" dirty="0">
                          <a:latin typeface="Calibri" panose="020F0502020204030204" pitchFamily="34" charset="0"/>
                          <a:ea typeface="Calibri" panose="020F0502020204030204" pitchFamily="34" charset="0"/>
                          <a:cs typeface="Calibri" panose="020F0502020204030204" pitchFamily="34" charset="0"/>
                        </a:rPr>
                        <a:t>Agriculture, forestry, and fishing, value added (% of GDP)</a:t>
                      </a:r>
                      <a:endParaRPr lang="en-US" sz="1600" dirty="0">
                        <a:latin typeface="Calibri" panose="020F0502020204030204" pitchFamily="34" charset="0"/>
                        <a:ea typeface="Calibri" panose="020F0502020204030204" pitchFamily="34" charset="0"/>
                        <a:cs typeface="Calibri" panose="020F050202020403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259036209"/>
                  </a:ext>
                </a:extLst>
              </a:tr>
              <a:tr h="344190">
                <a:tc>
                  <a:txBody>
                    <a:bodyPr/>
                    <a:lstStyle/>
                    <a:p>
                      <a:pPr lvl="0">
                        <a:buNone/>
                      </a:pPr>
                      <a:r>
                        <a:rPr lang="en-US" sz="1600" b="0" i="0" u="none" strike="noStrike" noProof="0" dirty="0">
                          <a:latin typeface="Calibri" panose="020F0502020204030204" pitchFamily="34" charset="0"/>
                          <a:ea typeface="Calibri" panose="020F0502020204030204" pitchFamily="34" charset="0"/>
                          <a:cs typeface="Calibri" panose="020F0502020204030204" pitchFamily="34" charset="0"/>
                        </a:rPr>
                        <a:t>Imports of goods and services (% of GDP) </a:t>
                      </a:r>
                      <a:endParaRPr lang="en-US" sz="1600" dirty="0">
                        <a:latin typeface="Calibri" panose="020F0502020204030204" pitchFamily="34" charset="0"/>
                        <a:ea typeface="Calibri" panose="020F0502020204030204" pitchFamily="34" charset="0"/>
                        <a:cs typeface="Calibri" panose="020F050202020403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950830857"/>
                  </a:ext>
                </a:extLst>
              </a:tr>
              <a:tr h="344190">
                <a:tc>
                  <a:txBody>
                    <a:bodyPr/>
                    <a:lstStyle/>
                    <a:p>
                      <a:pPr lvl="0">
                        <a:buNone/>
                      </a:pPr>
                      <a:r>
                        <a:rPr lang="en-US" sz="1600" b="0" i="0" u="none" strike="noStrike" noProof="0" dirty="0">
                          <a:latin typeface="Calibri" panose="020F0502020204030204" pitchFamily="34" charset="0"/>
                          <a:ea typeface="Calibri" panose="020F0502020204030204" pitchFamily="34" charset="0"/>
                          <a:cs typeface="Calibri" panose="020F0502020204030204" pitchFamily="34" charset="0"/>
                        </a:rPr>
                        <a:t>Industry (including construction), value added (current US$)</a:t>
                      </a:r>
                      <a:endParaRPr lang="en-US" sz="1600" dirty="0">
                        <a:latin typeface="Calibri" panose="020F0502020204030204" pitchFamily="34" charset="0"/>
                        <a:ea typeface="Calibri" panose="020F0502020204030204" pitchFamily="34" charset="0"/>
                        <a:cs typeface="Calibri" panose="020F050202020403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110350351"/>
                  </a:ext>
                </a:extLst>
              </a:tr>
              <a:tr h="344190">
                <a:tc>
                  <a:txBody>
                    <a:bodyPr/>
                    <a:lstStyle/>
                    <a:p>
                      <a:pPr lvl="0">
                        <a:buNone/>
                      </a:pPr>
                      <a:r>
                        <a:rPr lang="en-US" sz="1600" b="0" i="0" u="none" strike="noStrike" noProof="0">
                          <a:latin typeface="Calibri" panose="020F0502020204030204" pitchFamily="34" charset="0"/>
                          <a:ea typeface="Calibri" panose="020F0502020204030204" pitchFamily="34" charset="0"/>
                          <a:cs typeface="Calibri" panose="020F0502020204030204" pitchFamily="34" charset="0"/>
                        </a:rPr>
                        <a:t>Services, value added (annual % growth) </a:t>
                      </a:r>
                      <a:endParaRPr lang="en-US" sz="1600">
                        <a:latin typeface="Calibri" panose="020F0502020204030204" pitchFamily="34" charset="0"/>
                        <a:ea typeface="Calibri" panose="020F0502020204030204" pitchFamily="34" charset="0"/>
                        <a:cs typeface="Calibri" panose="020F050202020403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792392550"/>
                  </a:ext>
                </a:extLst>
              </a:tr>
              <a:tr h="344190">
                <a:tc>
                  <a:txBody>
                    <a:bodyPr/>
                    <a:lstStyle/>
                    <a:p>
                      <a:pPr lvl="0">
                        <a:buNone/>
                      </a:pPr>
                      <a:r>
                        <a:rPr lang="en-US" sz="1600" b="0" i="0" u="none" strike="noStrike" noProof="0" dirty="0">
                          <a:latin typeface="Calibri" panose="020F0502020204030204" pitchFamily="34" charset="0"/>
                          <a:ea typeface="Calibri" panose="020F0502020204030204" pitchFamily="34" charset="0"/>
                          <a:cs typeface="Calibri" panose="020F0502020204030204" pitchFamily="34" charset="0"/>
                        </a:rPr>
                        <a:t>Exports of goods and services (% of GDP)</a:t>
                      </a:r>
                      <a:endParaRPr lang="en-US" sz="1600" dirty="0">
                        <a:latin typeface="Calibri" panose="020F0502020204030204" pitchFamily="34" charset="0"/>
                        <a:ea typeface="Calibri" panose="020F0502020204030204" pitchFamily="34" charset="0"/>
                        <a:cs typeface="Calibri" panose="020F050202020403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219428617"/>
                  </a:ext>
                </a:extLst>
              </a:tr>
              <a:tr h="344190">
                <a:tc>
                  <a:txBody>
                    <a:bodyPr/>
                    <a:lstStyle/>
                    <a:p>
                      <a:pPr lvl="0">
                        <a:buNone/>
                      </a:pPr>
                      <a:r>
                        <a:rPr lang="en-US" sz="1600" b="0" i="0" u="none" strike="noStrike" noProof="0">
                          <a:latin typeface="Calibri" panose="020F0502020204030204" pitchFamily="34" charset="0"/>
                          <a:ea typeface="Calibri" panose="020F0502020204030204" pitchFamily="34" charset="0"/>
                          <a:cs typeface="Calibri" panose="020F0502020204030204" pitchFamily="34" charset="0"/>
                        </a:rPr>
                        <a:t>Foreign direct investment, net inflows (% of GDP) </a:t>
                      </a:r>
                      <a:endParaRPr lang="en-US" sz="1600">
                        <a:latin typeface="Calibri" panose="020F0502020204030204" pitchFamily="34" charset="0"/>
                        <a:ea typeface="Calibri" panose="020F0502020204030204" pitchFamily="34" charset="0"/>
                        <a:cs typeface="Calibri" panose="020F050202020403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433799180"/>
                  </a:ext>
                </a:extLst>
              </a:tr>
              <a:tr h="344190">
                <a:tc>
                  <a:txBody>
                    <a:bodyPr/>
                    <a:lstStyle/>
                    <a:p>
                      <a:pPr lvl="0">
                        <a:buNone/>
                      </a:pPr>
                      <a:r>
                        <a:rPr lang="en-US" sz="1600" b="0" i="0" u="none" strike="noStrike" noProof="0" dirty="0">
                          <a:latin typeface="Calibri" panose="020F0502020204030204" pitchFamily="34" charset="0"/>
                          <a:ea typeface="Calibri" panose="020F0502020204030204" pitchFamily="34" charset="0"/>
                          <a:cs typeface="Calibri" panose="020F0502020204030204" pitchFamily="34" charset="0"/>
                        </a:rPr>
                        <a:t>Manufacturing, value added (% of GDP) </a:t>
                      </a:r>
                      <a:endParaRPr lang="en-US" sz="1600" dirty="0">
                        <a:latin typeface="Calibri" panose="020F0502020204030204" pitchFamily="34" charset="0"/>
                        <a:ea typeface="Calibri" panose="020F0502020204030204" pitchFamily="34" charset="0"/>
                        <a:cs typeface="Calibri" panose="020F0502020204030204" pitchFamily="34" charset="0"/>
                      </a:endParaRPr>
                    </a:p>
                  </a:txBody>
                  <a:tcP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extLst>
                  <a:ext uri="{0D108BD9-81ED-4DB2-BD59-A6C34878D82A}">
                    <a16:rowId xmlns:a16="http://schemas.microsoft.com/office/drawing/2014/main" val="451716317"/>
                  </a:ext>
                </a:extLst>
              </a:tr>
              <a:tr h="344190">
                <a:tc>
                  <a:txBody>
                    <a:bodyPr/>
                    <a:lstStyle/>
                    <a:p>
                      <a:pPr lvl="0">
                        <a:buNone/>
                      </a:pPr>
                      <a:r>
                        <a:rPr lang="en-US" sz="1600" b="0" i="0" u="none" strike="noStrike" noProof="0" dirty="0">
                          <a:latin typeface="Calibri" panose="020F0502020204030204" pitchFamily="34" charset="0"/>
                          <a:ea typeface="Calibri" panose="020F0502020204030204" pitchFamily="34" charset="0"/>
                          <a:cs typeface="Calibri" panose="020F0502020204030204" pitchFamily="34" charset="0"/>
                        </a:rPr>
                        <a:t>Gross fixed capital formation (% of GDP)</a:t>
                      </a:r>
                      <a:endParaRPr lang="en-US" sz="1600" dirty="0">
                        <a:latin typeface="Calibri" panose="020F0502020204030204" pitchFamily="34" charset="0"/>
                        <a:ea typeface="Calibri" panose="020F0502020204030204" pitchFamily="34" charset="0"/>
                        <a:cs typeface="Calibri" panose="020F0502020204030204" pitchFamily="34" charset="0"/>
                      </a:endParaRPr>
                    </a:p>
                  </a:txBody>
                  <a:tcP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extLst>
                  <a:ext uri="{0D108BD9-81ED-4DB2-BD59-A6C34878D82A}">
                    <a16:rowId xmlns:a16="http://schemas.microsoft.com/office/drawing/2014/main" val="3140469287"/>
                  </a:ext>
                </a:extLst>
              </a:tr>
            </a:tbl>
          </a:graphicData>
        </a:graphic>
      </p:graphicFrame>
      <p:sp>
        <p:nvSpPr>
          <p:cNvPr id="8" name="TextBox 7">
            <a:extLst>
              <a:ext uri="{FF2B5EF4-FFF2-40B4-BE49-F238E27FC236}">
                <a16:creationId xmlns:a16="http://schemas.microsoft.com/office/drawing/2014/main" id="{26725210-ADCF-F291-C9F7-BD37098B7536}"/>
              </a:ext>
            </a:extLst>
          </p:cNvPr>
          <p:cNvSpPr txBox="1"/>
          <p:nvPr/>
        </p:nvSpPr>
        <p:spPr>
          <a:xfrm>
            <a:off x="1066800" y="3057577"/>
            <a:ext cx="27327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latin typeface="Calibri" panose="020F0502020204030204" pitchFamily="34" charset="0"/>
                <a:ea typeface="Calibri" panose="020F0502020204030204" pitchFamily="34" charset="0"/>
                <a:cs typeface="Calibri" panose="020F0502020204030204" pitchFamily="34" charset="0"/>
              </a:rPr>
              <a:t>Categorical Variables</a:t>
            </a:r>
          </a:p>
        </p:txBody>
      </p:sp>
      <p:sp>
        <p:nvSpPr>
          <p:cNvPr id="9" name="TextBox 8">
            <a:extLst>
              <a:ext uri="{FF2B5EF4-FFF2-40B4-BE49-F238E27FC236}">
                <a16:creationId xmlns:a16="http://schemas.microsoft.com/office/drawing/2014/main" id="{397A53F8-F5BC-8247-0D66-7B1EC110B0A3}"/>
              </a:ext>
            </a:extLst>
          </p:cNvPr>
          <p:cNvSpPr txBox="1"/>
          <p:nvPr/>
        </p:nvSpPr>
        <p:spPr>
          <a:xfrm>
            <a:off x="7822303" y="2330536"/>
            <a:ext cx="34492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Numerical Variables</a:t>
            </a:r>
          </a:p>
        </p:txBody>
      </p:sp>
      <p:sp>
        <p:nvSpPr>
          <p:cNvPr id="11" name="Arrow: Right 10">
            <a:extLst>
              <a:ext uri="{FF2B5EF4-FFF2-40B4-BE49-F238E27FC236}">
                <a16:creationId xmlns:a16="http://schemas.microsoft.com/office/drawing/2014/main" id="{B4E6C0AB-9E87-55D6-8787-A551CB1A622F}"/>
              </a:ext>
            </a:extLst>
          </p:cNvPr>
          <p:cNvSpPr/>
          <p:nvPr/>
        </p:nvSpPr>
        <p:spPr>
          <a:xfrm>
            <a:off x="3176535" y="3866276"/>
            <a:ext cx="881024" cy="369332"/>
          </a:xfrm>
          <a:prstGeom prst="rightArrow">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Left 11">
            <a:extLst>
              <a:ext uri="{FF2B5EF4-FFF2-40B4-BE49-F238E27FC236}">
                <a16:creationId xmlns:a16="http://schemas.microsoft.com/office/drawing/2014/main" id="{FE09C044-7C17-06DC-2DDA-6B7D68656A94}"/>
              </a:ext>
            </a:extLst>
          </p:cNvPr>
          <p:cNvSpPr/>
          <p:nvPr/>
        </p:nvSpPr>
        <p:spPr>
          <a:xfrm>
            <a:off x="5295054" y="3866276"/>
            <a:ext cx="881024" cy="369332"/>
          </a:xfrm>
          <a:prstGeom prst="leftArrow">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2519992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03F06D21DE37248AC914B600C924F15" ma:contentTypeVersion="2" ma:contentTypeDescription="Create a new document." ma:contentTypeScope="" ma:versionID="3f3bf42e6798aba89beafc02067edb39">
  <xsd:schema xmlns:xsd="http://www.w3.org/2001/XMLSchema" xmlns:xs="http://www.w3.org/2001/XMLSchema" xmlns:p="http://schemas.microsoft.com/office/2006/metadata/properties" xmlns:ns2="9a916489-07a6-46dd-ab81-f71f67753100" targetNamespace="http://schemas.microsoft.com/office/2006/metadata/properties" ma:root="true" ma:fieldsID="e6a6cb696d9ce011b00779af6cab105c" ns2:_="">
    <xsd:import namespace="9a916489-07a6-46dd-ab81-f71f6775310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916489-07a6-46dd-ab81-f71f677531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A91BA1B-D2E1-4DC9-837B-E6FDD06873C9}">
  <ds:schemaRefs>
    <ds:schemaRef ds:uri="9a916489-07a6-46dd-ab81-f71f6775310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purl.org/dc/dcmitype/"/>
    <ds:schemaRef ds:uri="http://purl.org/dc/terms/"/>
    <ds:schemaRef ds:uri="http://purl.org/dc/elements/1.1/"/>
    <ds:schemaRef ds:uri="http://www.w3.org/XML/1998/namespace"/>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9a916489-07a6-46dd-ab81-f71f67753100"/>
  </ds:schemaRefs>
</ds:datastoreItem>
</file>

<file path=docProps/app.xml><?xml version="1.0" encoding="utf-8"?>
<Properties xmlns="http://schemas.openxmlformats.org/officeDocument/2006/extended-properties" xmlns:vt="http://schemas.openxmlformats.org/officeDocument/2006/docPropsVTypes">
  <Template>TM10001115[[fn=Parcel]]</Template>
  <TotalTime>741</TotalTime>
  <Words>1632</Words>
  <Application>Microsoft Office PowerPoint</Application>
  <PresentationFormat>Widescreen</PresentationFormat>
  <Paragraphs>196</Paragraphs>
  <Slides>25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Bookman Old Style</vt:lpstr>
      <vt:lpstr>Calibri</vt:lpstr>
      <vt:lpstr>Franklin Gothic Book</vt:lpstr>
      <vt:lpstr>Wingdings</vt:lpstr>
      <vt:lpstr>1_RetrospectVTI</vt:lpstr>
      <vt:lpstr>  Indian Economy (1990-2021)  DAB 103 Section 001 </vt:lpstr>
      <vt:lpstr>TEAM INTRODUCTION</vt:lpstr>
      <vt:lpstr>TABLE OF CONTENTS</vt:lpstr>
      <vt:lpstr>    BACKGROUND</vt:lpstr>
      <vt:lpstr>    PROBLEM STATEMENT</vt:lpstr>
      <vt:lpstr>      PROJECT PROPOSAL</vt:lpstr>
      <vt:lpstr>    ANALYSIS QUESTIONS</vt:lpstr>
      <vt:lpstr>    DATASET DESCRIPTION</vt:lpstr>
      <vt:lpstr>DATASET DESCRIPTION (Cont’d…)</vt:lpstr>
      <vt:lpstr>    Exploratory Data Analysis</vt:lpstr>
      <vt:lpstr>PowerPoint Presentation</vt:lpstr>
      <vt:lpstr>PowerPoint Presentation</vt:lpstr>
      <vt:lpstr>Q. Trend Analysis of GDP of the major economies from 1990-2021</vt:lpstr>
      <vt:lpstr>Q. What is the pattern of Foreign Direct Investments (FDI)  % to GDP of major economies?</vt:lpstr>
      <vt:lpstr>Q. Which sector is having the major contribution to India’s GDP?</vt:lpstr>
      <vt:lpstr>Q. India’s Gross Fixed Capital Formation (GFCF) % to GDP in comparison with the major economies</vt:lpstr>
      <vt:lpstr>Q. What is the contribution (%) of Exports and Imports on countries’ GDP year on year basis?</vt:lpstr>
      <vt:lpstr>Q. How does Exports (%) compare between India and UK ?</vt:lpstr>
      <vt:lpstr>Q. How does Imports (%) compare between India and UK ?</vt:lpstr>
      <vt:lpstr>Q. What is the pattern of Industrial value added (%) of countries over the years?</vt:lpstr>
      <vt:lpstr>    CONCLUSION</vt:lpstr>
      <vt:lpstr>    RECOMMENDATIONS</vt:lpstr>
      <vt:lpstr>LINKS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DAB 103 Section 001</dc:title>
  <dc:creator>Asif Ahmed</dc:creator>
  <cp:lastModifiedBy>Asif Ahmed</cp:lastModifiedBy>
  <cp:revision>7</cp:revision>
  <dcterms:created xsi:type="dcterms:W3CDTF">2023-03-15T00:39:00Z</dcterms:created>
  <dcterms:modified xsi:type="dcterms:W3CDTF">2023-04-26T02:02:18Z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0x010100B03F06D21DE37248AC914B600C924F15</vt:lpwstr>
  </property>
</Properties>
</file>