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0" r:id="rId5"/>
    <p:sldId id="259" r:id="rId6"/>
    <p:sldId id="261" r:id="rId7"/>
    <p:sldId id="263" r:id="rId8"/>
    <p:sldId id="271" r:id="rId9"/>
    <p:sldId id="265" r:id="rId10"/>
    <p:sldId id="264" r:id="rId11"/>
    <p:sldId id="266" r:id="rId12"/>
    <p:sldId id="267" r:id="rId13"/>
    <p:sldId id="262" r:id="rId14"/>
    <p:sldId id="25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3FFF-8030-49BE-9677-923737E32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FA7A-C82A-4016-99D5-7D78E621B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D914-FE6A-470F-92BB-E8806858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72B3-466A-4C69-B48D-67D4CEA2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A523-209F-4BA7-81AE-16EC4E74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19E-021D-42A1-8A9E-FDD844A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4EECF-71E6-4BC4-820F-B271B46C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B7C6-2B4C-4596-8584-522C1978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F116-82F4-404D-A495-3CD2B188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F673-8CBD-4EFE-A4BE-A389488A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C0DFB-F0FF-4CA9-949B-4960BE163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CBEA8-018F-4551-8B13-7B9794953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D154-6A62-4E07-9731-2CEEA16A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FD46-512A-452C-9D84-68E9E192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8AC7-4020-4265-91D5-C2B8C4B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4AD-2A62-452C-8244-E0A05188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CFB4-30B3-49C1-B078-2D0E1544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5320-B95E-45BC-AD0C-85C4915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1468-ED02-4E66-A393-E53D5A6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D3437-DD71-44DC-99DE-9494C85B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1064-CC5A-49A8-A90C-AB413BE3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BC16-69AE-4D64-8DDB-29B86D1B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FECE-91F0-4F58-9CF3-31C821D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B33F-E746-4906-8A2F-15BEEE2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F94E-6D6C-4BE1-B923-1E12A50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AD5-F4CB-4C85-9362-9E40F2B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D1F2-610D-4325-96FE-C1AA5796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5C246-B95A-4989-BFFB-18F07DE7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2F9D-14C3-4687-A468-BEB61AD0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3B53-2E66-48E9-BAC6-598FB6AF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FFA0-9182-40E7-AA02-F7715882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8FD9-254F-431E-ABC5-21B910D0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BFAD-825E-4206-9516-BEFFAA81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D1D9-476B-4117-A4B7-763E2A28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3175A-C40C-42D5-B4A5-4601CDBA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5165-8F2B-4681-94C4-E8982F1C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47650-C9F6-4AE1-A6AF-9D0178F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B372D-FF96-4E74-981F-64BE61D2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581BA-0C1C-410C-A3BF-1B90A3D7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1B63-91EE-4B68-BAD9-FC0BE7B5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34779-D3E1-4210-AABA-2214A9B1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D7CC-96C1-4ADE-AA16-764E45F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17E9-17E2-4D12-B2FA-ED92A626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0681-A8F1-4022-8A2E-F5F279A0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4C09-5B8B-42C0-AF73-1B5EA2A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A279-B89A-4492-BF69-84C32D9F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4F1-9491-424C-AF0E-11CCA95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8F84-5D9F-478D-8104-3E0A4FEE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D2C03-27B3-4733-905A-263DF45F2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038F-37D6-4834-AE3E-13D2FB7E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DAE5-4151-48E1-A805-5E024772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0602-2170-40DF-8FC6-F3A285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ABE-E675-4F49-B289-F09FA016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F8D7D-1870-49BE-916A-37253D007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2B5E-B084-48B5-8A85-E82A7DC1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719F-1F5E-4568-B463-9A8899C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C1B8-88DD-4B91-B226-4AB14B5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C071-5C4B-4B90-96DC-43C0AFC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49DFC-7720-4ABD-A236-10346221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0A59-B520-4371-89D9-6A7A950E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9C54-1041-4AD4-BC25-7BD1F3231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9666-CD6D-4E5A-B020-1709B57A113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649D-FC6C-434D-8587-73FC47712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6674-0E50-4C68-A5AA-8B82A8FD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D9A8-4C6D-4C65-9E9A-FE120A58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3531CF-8363-4503-8E98-80A60360B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9" y="4287170"/>
            <a:ext cx="5705593" cy="1946142"/>
          </a:xfrm>
        </p:spPr>
        <p:txBody>
          <a:bodyPr>
            <a:normAutofit fontScale="92500" lnSpcReduction="10000"/>
          </a:bodyPr>
          <a:lstStyle/>
          <a:p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Abhin Jose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 Asif Ali Najeeb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 Diya Ajithkumar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 Jasna Sara John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60DC3C-619C-48CB-B57F-011EAD37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48154" y="816505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The Virtual Voice Assistant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114C-6E55-4341-AC7E-0EE122E60DDB}"/>
              </a:ext>
            </a:extLst>
          </p:cNvPr>
          <p:cNvSpPr/>
          <p:nvPr/>
        </p:nvSpPr>
        <p:spPr>
          <a:xfrm>
            <a:off x="8009308" y="3582345"/>
            <a:ext cx="4297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Guide: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dirty="0"/>
              <a:t>Sooraj T R</a:t>
            </a:r>
          </a:p>
          <a:p>
            <a:r>
              <a:rPr lang="en-US" dirty="0"/>
              <a:t>	Head of the Department</a:t>
            </a:r>
          </a:p>
          <a:p>
            <a:r>
              <a:rPr lang="en-US" dirty="0"/>
              <a:t>	Computer Science and Engg.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E1FAD-5323-4A48-8312-FB5A379F3A9D}"/>
              </a:ext>
            </a:extLst>
          </p:cNvPr>
          <p:cNvSpPr/>
          <p:nvPr/>
        </p:nvSpPr>
        <p:spPr>
          <a:xfrm>
            <a:off x="1089327" y="4102504"/>
            <a:ext cx="241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Team Members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539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35ABC7-28C3-4400-960C-E39B4E06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54EE7-1567-498B-8B1C-35BF71B92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t="5357" r="43309" b="16234"/>
          <a:stretch/>
        </p:blipFill>
        <p:spPr>
          <a:xfrm>
            <a:off x="0" y="0"/>
            <a:ext cx="6999111" cy="545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3B2EB-7EE0-4252-883C-8C94CEA5F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05" y="1715912"/>
            <a:ext cx="8097895" cy="4555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878FB-C3A8-4464-BE55-60200564471B}"/>
              </a:ext>
            </a:extLst>
          </p:cNvPr>
          <p:cNvSpPr/>
          <p:nvPr/>
        </p:nvSpPr>
        <p:spPr>
          <a:xfrm>
            <a:off x="7827316" y="673290"/>
            <a:ext cx="2699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Finding locations</a:t>
            </a:r>
          </a:p>
        </p:txBody>
      </p:sp>
    </p:spTree>
    <p:extLst>
      <p:ext uri="{BB962C8B-B14F-4D97-AF65-F5344CB8AC3E}">
        <p14:creationId xmlns:p14="http://schemas.microsoft.com/office/powerpoint/2010/main" val="183508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99324-A97D-45DF-89DC-B05EB145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" r="44352" b="15349"/>
          <a:stretch/>
        </p:blipFill>
        <p:spPr>
          <a:xfrm>
            <a:off x="0" y="0"/>
            <a:ext cx="6784622" cy="575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6F408-4AED-47BC-8274-2B972E29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1316" r="5564" b="2962"/>
          <a:stretch/>
        </p:blipFill>
        <p:spPr>
          <a:xfrm>
            <a:off x="4944534" y="835378"/>
            <a:ext cx="7461955" cy="6476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5D87A-D9BA-4465-ACA3-042A9107CB73}"/>
              </a:ext>
            </a:extLst>
          </p:cNvPr>
          <p:cNvSpPr/>
          <p:nvPr/>
        </p:nvSpPr>
        <p:spPr>
          <a:xfrm>
            <a:off x="7567672" y="233023"/>
            <a:ext cx="3195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Playing YouTube Videos</a:t>
            </a:r>
          </a:p>
        </p:txBody>
      </p:sp>
    </p:spTree>
    <p:extLst>
      <p:ext uri="{BB962C8B-B14F-4D97-AF65-F5344CB8AC3E}">
        <p14:creationId xmlns:p14="http://schemas.microsoft.com/office/powerpoint/2010/main" val="9704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7C89A-21AA-4515-968B-61CCE88671FA}"/>
              </a:ext>
            </a:extLst>
          </p:cNvPr>
          <p:cNvSpPr/>
          <p:nvPr/>
        </p:nvSpPr>
        <p:spPr>
          <a:xfrm>
            <a:off x="1349022" y="1794928"/>
            <a:ext cx="949395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project </a:t>
            </a:r>
            <a:r>
              <a:rPr lang="en-US" sz="2400" b="1" i="1" dirty="0"/>
              <a:t>“AIDA” </a:t>
            </a:r>
            <a:r>
              <a:rPr lang="en-US" sz="2400" dirty="0"/>
              <a:t>is developed to overcome almost all the disadvantages of the existing system.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system has been designed to improve the efficiency and simplify the operations performed.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mass adoption of artificial intelligence in user’s everyday lives is also fueling the shift towards voice.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number of IoT devices such as smart thermostats and speakers are giving voice assistants more utility in a connected user’s life.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7A4F98-D9A6-4453-B241-A02802BDEC97}"/>
              </a:ext>
            </a:extLst>
          </p:cNvPr>
          <p:cNvSpPr/>
          <p:nvPr/>
        </p:nvSpPr>
        <p:spPr>
          <a:xfrm>
            <a:off x="2694999" y="607529"/>
            <a:ext cx="6016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CONCLUSION   </a:t>
            </a:r>
          </a:p>
        </p:txBody>
      </p:sp>
    </p:spTree>
    <p:extLst>
      <p:ext uri="{BB962C8B-B14F-4D97-AF65-F5344CB8AC3E}">
        <p14:creationId xmlns:p14="http://schemas.microsoft.com/office/powerpoint/2010/main" val="225123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43C-F6B8-4B66-B79E-75E5901E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8BDA-5574-464A-B5F2-44087635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Websites and papers referred</a:t>
            </a:r>
            <a:r>
              <a:rPr lang="en-US" sz="3200" u="sng" dirty="0">
                <a:solidFill>
                  <a:schemeClr val="tx1"/>
                </a:solidFill>
              </a:rPr>
              <a:t> –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"Virtual Voice Assistant In Python (Friday)," </a:t>
            </a:r>
            <a:r>
              <a:rPr lang="en-US" b="0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2022 IEEE 4th International Conference on Cybernetics, Cognition and Machine Learning Applications (ICCCMLA)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, Goa, India, 2022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https://ieeexplore.ieee.org/stamp/stamp.jsp?tp=&amp;arnumber=9989099&amp;isnumber=9988754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"An Intelligent Virtual System using Machine Learning," </a:t>
            </a:r>
            <a:r>
              <a:rPr lang="en-US" b="0" i="1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2022 IEEE IAS Global Conference on Emerging Technologies (GlobConET)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, Arad, Romania, 2022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https://ieeexplore.ieee.org/stamp/stamp.jsp?tp=&amp;arnumber=9872396&amp;isnumber=9872325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www.stackoverflow.com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www.pythonprogramming.net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www.codecademy.co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www.tutorialspoint.com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tx1"/>
                </a:solidFill>
              </a:rPr>
              <a:t>YouTube Channels referred 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CS Dojo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23A75-29BF-4854-83E2-70149F10BD0E}"/>
              </a:ext>
            </a:extLst>
          </p:cNvPr>
          <p:cNvSpPr/>
          <p:nvPr/>
        </p:nvSpPr>
        <p:spPr>
          <a:xfrm>
            <a:off x="3747912" y="2582670"/>
            <a:ext cx="7879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745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180-1399-46C6-92C2-ACC1091F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AC58-2144-450A-8066-BFD6D3AE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AIDA”</a:t>
            </a:r>
            <a:r>
              <a:rPr 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AI-based virtual assistant, operates via text and voice commands for windows-based systems.</a:t>
            </a:r>
          </a:p>
          <a:p>
            <a:pPr algn="just"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Helps with day-to-day activities like searching in Wikipedia.</a:t>
            </a:r>
          </a:p>
          <a:p>
            <a:pPr algn="just"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Provides opens/closes app system, sets alarms and remainders.</a:t>
            </a:r>
          </a:p>
          <a:p>
            <a:pPr algn="just"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More commands can be added in future updates</a:t>
            </a:r>
          </a:p>
          <a:p>
            <a:pPr algn="just"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Simplifies communication with a computer system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600" dirty="0"/>
              <a:t>Helps in minimizing the utilization of time.</a:t>
            </a:r>
          </a:p>
          <a:p>
            <a:pPr algn="just">
              <a:spcAft>
                <a:spcPts val="600"/>
              </a:spcAft>
            </a:pPr>
            <a:r>
              <a:rPr lang="en-US" sz="2600" dirty="0"/>
              <a:t>Designed for old aged and visually impaired people</a:t>
            </a:r>
          </a:p>
        </p:txBody>
      </p:sp>
    </p:spTree>
    <p:extLst>
      <p:ext uri="{BB962C8B-B14F-4D97-AF65-F5344CB8AC3E}">
        <p14:creationId xmlns:p14="http://schemas.microsoft.com/office/powerpoint/2010/main" val="31422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95DE13-BBC1-4CBA-BB8C-4B20B1AEB9E1}"/>
              </a:ext>
            </a:extLst>
          </p:cNvPr>
          <p:cNvSpPr/>
          <p:nvPr/>
        </p:nvSpPr>
        <p:spPr>
          <a:xfrm>
            <a:off x="4587903" y="1750048"/>
            <a:ext cx="1637968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C0EEE7-B925-44DB-A5CB-DD4DC291E388}"/>
              </a:ext>
            </a:extLst>
          </p:cNvPr>
          <p:cNvSpPr/>
          <p:nvPr/>
        </p:nvSpPr>
        <p:spPr>
          <a:xfrm>
            <a:off x="4480561" y="2541199"/>
            <a:ext cx="1876508" cy="52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FB0596-177E-4615-8F05-DDE7666C4580}"/>
              </a:ext>
            </a:extLst>
          </p:cNvPr>
          <p:cNvSpPr/>
          <p:nvPr/>
        </p:nvSpPr>
        <p:spPr>
          <a:xfrm>
            <a:off x="852777" y="3749800"/>
            <a:ext cx="1335819" cy="52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E62620-A580-4AE7-969B-DBDC9FC8F0C1}"/>
              </a:ext>
            </a:extLst>
          </p:cNvPr>
          <p:cNvSpPr/>
          <p:nvPr/>
        </p:nvSpPr>
        <p:spPr>
          <a:xfrm>
            <a:off x="2794883" y="3749800"/>
            <a:ext cx="1554480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  <a:p>
            <a:pPr algn="ctr"/>
            <a:r>
              <a:rPr lang="en-US" dirty="0"/>
              <a:t>COMMON</a:t>
            </a:r>
          </a:p>
          <a:p>
            <a:pPr algn="ctr"/>
            <a:r>
              <a:rPr lang="en-US" dirty="0"/>
              <a:t>WEBSITES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7A0EDA-26A6-4449-A193-77493BF9D76A}"/>
              </a:ext>
            </a:extLst>
          </p:cNvPr>
          <p:cNvSpPr/>
          <p:nvPr/>
        </p:nvSpPr>
        <p:spPr>
          <a:xfrm>
            <a:off x="6591632" y="3749799"/>
            <a:ext cx="1852654" cy="77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MESSAGES IN WHATSAPP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A9A5C-AB7F-4147-925F-BD0726763668}"/>
              </a:ext>
            </a:extLst>
          </p:cNvPr>
          <p:cNvSpPr/>
          <p:nvPr/>
        </p:nvSpPr>
        <p:spPr>
          <a:xfrm>
            <a:off x="9307001" y="3749799"/>
            <a:ext cx="1470991" cy="77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PLACES ON MAP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671B66-5F98-4893-9B7F-7BA4B5BCFA5B}"/>
              </a:ext>
            </a:extLst>
          </p:cNvPr>
          <p:cNvSpPr/>
          <p:nvPr/>
        </p:nvSpPr>
        <p:spPr>
          <a:xfrm>
            <a:off x="508880" y="5358074"/>
            <a:ext cx="1685677" cy="69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IN WIKIPEDIA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9563C9-992F-468A-940B-C55263A5FAFB}"/>
              </a:ext>
            </a:extLst>
          </p:cNvPr>
          <p:cNvSpPr/>
          <p:nvPr/>
        </p:nvSpPr>
        <p:spPr>
          <a:xfrm>
            <a:off x="2524538" y="5358074"/>
            <a:ext cx="1335820" cy="61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HEADLINES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B6D2E-7751-4871-8A98-56FDC84C09F0}"/>
              </a:ext>
            </a:extLst>
          </p:cNvPr>
          <p:cNvSpPr/>
          <p:nvPr/>
        </p:nvSpPr>
        <p:spPr>
          <a:xfrm>
            <a:off x="4273825" y="5358074"/>
            <a:ext cx="882593" cy="508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1B752C-63E8-4787-9D90-D49C5CDAC550}"/>
              </a:ext>
            </a:extLst>
          </p:cNvPr>
          <p:cNvSpPr/>
          <p:nvPr/>
        </p:nvSpPr>
        <p:spPr>
          <a:xfrm>
            <a:off x="6110574" y="5358074"/>
            <a:ext cx="1876508" cy="842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AUDIOS AND VIDEOS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673590-912F-41DB-97E1-C9E5DD6DD1EB}"/>
              </a:ext>
            </a:extLst>
          </p:cNvPr>
          <p:cNvSpPr/>
          <p:nvPr/>
        </p:nvSpPr>
        <p:spPr>
          <a:xfrm>
            <a:off x="8682824" y="5358074"/>
            <a:ext cx="1311965" cy="542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NOTES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94E0B-1287-4203-B6F9-FC2E83119D30}"/>
              </a:ext>
            </a:extLst>
          </p:cNvPr>
          <p:cNvSpPr/>
          <p:nvPr/>
        </p:nvSpPr>
        <p:spPr>
          <a:xfrm>
            <a:off x="10474522" y="5355221"/>
            <a:ext cx="1208598" cy="43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 TIME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A13004-EEBE-4AD4-8A09-52241E446D1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406887" y="2123759"/>
            <a:ext cx="11928" cy="4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E038F-A58E-42E3-B351-C9786A0B4F45}"/>
              </a:ext>
            </a:extLst>
          </p:cNvPr>
          <p:cNvCxnSpPr>
            <a:cxnSpLocks/>
          </p:cNvCxnSpPr>
          <p:nvPr/>
        </p:nvCxnSpPr>
        <p:spPr>
          <a:xfrm>
            <a:off x="9891423" y="3251352"/>
            <a:ext cx="0" cy="4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3B70D7-E6E7-4887-A054-928ACF1CDC10}"/>
              </a:ext>
            </a:extLst>
          </p:cNvPr>
          <p:cNvCxnSpPr>
            <a:cxnSpLocks/>
          </p:cNvCxnSpPr>
          <p:nvPr/>
        </p:nvCxnSpPr>
        <p:spPr>
          <a:xfrm>
            <a:off x="7517959" y="3251352"/>
            <a:ext cx="0" cy="4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9832B5-49CE-4E12-974F-F71B1B61DE57}"/>
              </a:ext>
            </a:extLst>
          </p:cNvPr>
          <p:cNvCxnSpPr>
            <a:cxnSpLocks/>
          </p:cNvCxnSpPr>
          <p:nvPr/>
        </p:nvCxnSpPr>
        <p:spPr>
          <a:xfrm flipH="1">
            <a:off x="1486894" y="3251352"/>
            <a:ext cx="8404528" cy="2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9C5BE6-F752-47F9-90F3-F77534F7B429}"/>
              </a:ext>
            </a:extLst>
          </p:cNvPr>
          <p:cNvCxnSpPr>
            <a:cxnSpLocks/>
          </p:cNvCxnSpPr>
          <p:nvPr/>
        </p:nvCxnSpPr>
        <p:spPr>
          <a:xfrm>
            <a:off x="1486894" y="3274209"/>
            <a:ext cx="0" cy="35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1D322-61AD-4275-9CEF-1FDC08915C4B}"/>
              </a:ext>
            </a:extLst>
          </p:cNvPr>
          <p:cNvCxnSpPr>
            <a:cxnSpLocks/>
          </p:cNvCxnSpPr>
          <p:nvPr/>
        </p:nvCxnSpPr>
        <p:spPr>
          <a:xfrm>
            <a:off x="3649648" y="3268744"/>
            <a:ext cx="0" cy="3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844A65-F835-47EB-A1E6-58571266C06F}"/>
              </a:ext>
            </a:extLst>
          </p:cNvPr>
          <p:cNvCxnSpPr>
            <a:cxnSpLocks/>
          </p:cNvCxnSpPr>
          <p:nvPr/>
        </p:nvCxnSpPr>
        <p:spPr>
          <a:xfrm flipV="1">
            <a:off x="1351719" y="4869569"/>
            <a:ext cx="9701918" cy="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994548-EDCF-4214-B8EF-FF39B987300D}"/>
              </a:ext>
            </a:extLst>
          </p:cNvPr>
          <p:cNvCxnSpPr>
            <a:cxnSpLocks/>
          </p:cNvCxnSpPr>
          <p:nvPr/>
        </p:nvCxnSpPr>
        <p:spPr>
          <a:xfrm>
            <a:off x="1351718" y="4946909"/>
            <a:ext cx="1" cy="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53061-6455-4A5F-ABA5-D4F15FCDA994}"/>
              </a:ext>
            </a:extLst>
          </p:cNvPr>
          <p:cNvCxnSpPr/>
          <p:nvPr/>
        </p:nvCxnSpPr>
        <p:spPr>
          <a:xfrm>
            <a:off x="3222262" y="4939450"/>
            <a:ext cx="0" cy="3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4DD855-D99B-41B9-B62F-C70D7075F364}"/>
              </a:ext>
            </a:extLst>
          </p:cNvPr>
          <p:cNvCxnSpPr>
            <a:cxnSpLocks/>
          </p:cNvCxnSpPr>
          <p:nvPr/>
        </p:nvCxnSpPr>
        <p:spPr>
          <a:xfrm>
            <a:off x="4699221" y="4920849"/>
            <a:ext cx="0" cy="3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3B3351-A2F2-43E9-A6F2-43963E3F2CD6}"/>
              </a:ext>
            </a:extLst>
          </p:cNvPr>
          <p:cNvCxnSpPr/>
          <p:nvPr/>
        </p:nvCxnSpPr>
        <p:spPr>
          <a:xfrm>
            <a:off x="7048828" y="4910876"/>
            <a:ext cx="0" cy="3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16F9C3-D02D-4ACB-A50A-266A8A2A5731}"/>
              </a:ext>
            </a:extLst>
          </p:cNvPr>
          <p:cNvCxnSpPr/>
          <p:nvPr/>
        </p:nvCxnSpPr>
        <p:spPr>
          <a:xfrm>
            <a:off x="9307001" y="4885909"/>
            <a:ext cx="0" cy="40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D5C125-6B54-4552-AF98-38CB8E781AD9}"/>
              </a:ext>
            </a:extLst>
          </p:cNvPr>
          <p:cNvCxnSpPr/>
          <p:nvPr/>
        </p:nvCxnSpPr>
        <p:spPr>
          <a:xfrm>
            <a:off x="11053637" y="4869569"/>
            <a:ext cx="0" cy="40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1">
            <a:extLst>
              <a:ext uri="{FF2B5EF4-FFF2-40B4-BE49-F238E27FC236}">
                <a16:creationId xmlns:a16="http://schemas.microsoft.com/office/drawing/2014/main" id="{BADF1D67-634A-4182-B18C-4FC7AC61662A}"/>
              </a:ext>
            </a:extLst>
          </p:cNvPr>
          <p:cNvSpPr txBox="1">
            <a:spLocks/>
          </p:cNvSpPr>
          <p:nvPr/>
        </p:nvSpPr>
        <p:spPr>
          <a:xfrm>
            <a:off x="1072432" y="441030"/>
            <a:ext cx="10306877" cy="717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       SYSTEM ARCHITECTURE DESIGN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2E61B0-295A-46E0-930A-FBDA9699D2BE}"/>
              </a:ext>
            </a:extLst>
          </p:cNvPr>
          <p:cNvCxnSpPr>
            <a:stCxn id="3" idx="2"/>
          </p:cNvCxnSpPr>
          <p:nvPr/>
        </p:nvCxnSpPr>
        <p:spPr>
          <a:xfrm>
            <a:off x="5418815" y="3065989"/>
            <a:ext cx="0" cy="184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FC6871-4159-490E-B38E-84850CA23533}"/>
              </a:ext>
            </a:extLst>
          </p:cNvPr>
          <p:cNvSpPr/>
          <p:nvPr/>
        </p:nvSpPr>
        <p:spPr>
          <a:xfrm>
            <a:off x="554603" y="181957"/>
            <a:ext cx="1108279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ALGORITHM</a:t>
            </a:r>
            <a:endParaRPr lang="en-US" sz="3200" b="1" dirty="0"/>
          </a:p>
          <a:p>
            <a:pPr algn="just"/>
            <a:r>
              <a:rPr lang="en-US" sz="2000" dirty="0"/>
              <a:t>Step 1: START. </a:t>
            </a:r>
          </a:p>
          <a:p>
            <a:pPr algn="just"/>
            <a:r>
              <a:rPr lang="en-US" sz="2000" dirty="0"/>
              <a:t>Step 2: Import the necessary libraries and modules for speech recognition and NLP functionalities. </a:t>
            </a:r>
          </a:p>
          <a:p>
            <a:pPr algn="just"/>
            <a:r>
              <a:rPr lang="en-US" sz="2000" dirty="0"/>
              <a:t>Step 3: Initialize the virtual voice assistant and greet the user. Set up the speech recognition module to  	listen for user input. </a:t>
            </a:r>
          </a:p>
          <a:p>
            <a:pPr algn="just"/>
            <a:r>
              <a:rPr lang="en-US" sz="2000" dirty="0"/>
              <a:t>Step 4: Convert the user's speech into text using a speech-to-text library or API. </a:t>
            </a:r>
          </a:p>
          <a:p>
            <a:pPr algn="just"/>
            <a:r>
              <a:rPr lang="en-US" sz="2000" dirty="0"/>
              <a:t>Step 5: Pass the user's text input to the NLP module for further processing. Use NLP techniques to extract 	intent and entities from the user's input. </a:t>
            </a:r>
          </a:p>
          <a:p>
            <a:pPr algn="just"/>
            <a:r>
              <a:rPr lang="en-US" sz="2000" dirty="0"/>
              <a:t>Step 6: Based on the intent or command, execute the corresponding action or retrieve the required 	information.</a:t>
            </a:r>
          </a:p>
          <a:p>
            <a:pPr algn="just"/>
            <a:r>
              <a:rPr lang="en-US" sz="2000" dirty="0"/>
              <a:t>  	Step 6.1: If the user's intent requires further clarification or information, prompt the user for 		additional  details. </a:t>
            </a:r>
          </a:p>
          <a:p>
            <a:pPr algn="just"/>
            <a:r>
              <a:rPr lang="en-US" sz="2000" dirty="0"/>
              <a:t> 	 Step 6.2: If the user's intent is not recognized or understood, provide a default response or ask 		the user 	to rephrase.</a:t>
            </a:r>
          </a:p>
          <a:p>
            <a:pPr algn="just"/>
            <a:r>
              <a:rPr lang="en-US" sz="2000" dirty="0"/>
              <a:t>Step 7: Convert the virtual assistant's response to speech using a text-to-speech module or API. </a:t>
            </a:r>
          </a:p>
          <a:p>
            <a:pPr algn="just"/>
            <a:r>
              <a:rPr lang="en-US" sz="2000" dirty="0"/>
              <a:t>Step 8: Play the response to the user.</a:t>
            </a:r>
          </a:p>
          <a:p>
            <a:pPr algn="just"/>
            <a:r>
              <a:rPr lang="en-US" sz="2000" dirty="0"/>
              <a:t>Step 9: Repeat steps 3-8 until the user indicates they want to exit the program. </a:t>
            </a:r>
          </a:p>
          <a:p>
            <a:pPr algn="just"/>
            <a:r>
              <a:rPr lang="en-US" sz="2000" dirty="0"/>
              <a:t>Step 10: Provide a closing message and terminate the program.</a:t>
            </a:r>
          </a:p>
          <a:p>
            <a:pPr algn="just"/>
            <a:r>
              <a:rPr lang="en-US" sz="2000" dirty="0"/>
              <a:t>Step 11: STOP</a:t>
            </a:r>
          </a:p>
        </p:txBody>
      </p:sp>
    </p:spTree>
    <p:extLst>
      <p:ext uri="{BB962C8B-B14F-4D97-AF65-F5344CB8AC3E}">
        <p14:creationId xmlns:p14="http://schemas.microsoft.com/office/powerpoint/2010/main" val="13595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65AF-A1D1-4541-B6D1-E9B89DDE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18" y="365126"/>
            <a:ext cx="10515600" cy="1177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WORKING DESIGN OF  ‘AIDA’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FE2A2-AE28-4548-9855-8D9B82ED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781093"/>
            <a:ext cx="8134184" cy="3967700"/>
          </a:xfrm>
        </p:spPr>
      </p:pic>
    </p:spTree>
    <p:extLst>
      <p:ext uri="{BB962C8B-B14F-4D97-AF65-F5344CB8AC3E}">
        <p14:creationId xmlns:p14="http://schemas.microsoft.com/office/powerpoint/2010/main" val="16939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5EFD-0B33-4634-B574-E458E030F450}"/>
              </a:ext>
            </a:extLst>
          </p:cNvPr>
          <p:cNvSpPr txBox="1">
            <a:spLocks/>
          </p:cNvSpPr>
          <p:nvPr/>
        </p:nvSpPr>
        <p:spPr>
          <a:xfrm>
            <a:off x="899414" y="659799"/>
            <a:ext cx="10515600" cy="8832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IMPLEMENTATION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6C0D70-0847-44D4-958F-FF5C4A22D26B}"/>
              </a:ext>
            </a:extLst>
          </p:cNvPr>
          <p:cNvSpPr txBox="1">
            <a:spLocks/>
          </p:cNvSpPr>
          <p:nvPr/>
        </p:nvSpPr>
        <p:spPr>
          <a:xfrm>
            <a:off x="432683" y="1359673"/>
            <a:ext cx="10515600" cy="5057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F32BC-4BE8-47E8-87E8-68C686BACEE8}"/>
              </a:ext>
            </a:extLst>
          </p:cNvPr>
          <p:cNvSpPr/>
          <p:nvPr/>
        </p:nvSpPr>
        <p:spPr>
          <a:xfrm>
            <a:off x="1061155" y="1558456"/>
            <a:ext cx="9553835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is written in python and done in PyCharm.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Python modules are used for implementing different functions.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Modules such as </a:t>
            </a:r>
            <a:r>
              <a:rPr lang="en-US" sz="2400" b="1" i="1" dirty="0"/>
              <a:t>pyttsx3, SpeechRecognition, wikipedia, pyjokes,pyaudio, Random, requests, datetime, webbrowser, pywhatkit, subprocess, ctypes ,openai.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‘Pyttsx3’ </a:t>
            </a:r>
            <a:r>
              <a:rPr lang="en-US" sz="2400" dirty="0"/>
              <a:t>is used to convert text to speech,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‘SpeechRecognition</a:t>
            </a:r>
            <a:r>
              <a:rPr lang="en-US" sz="2400" dirty="0"/>
              <a:t>’ is used to recognize the speech,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‘Wikipedia’ </a:t>
            </a:r>
            <a:r>
              <a:rPr lang="en-US" sz="2400" dirty="0"/>
              <a:t>is to perform the searches in wikipedia,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‘pyjokes’</a:t>
            </a:r>
            <a:r>
              <a:rPr lang="en-US" sz="2400" dirty="0"/>
              <a:t> provides jokes in python, </a:t>
            </a:r>
            <a:r>
              <a:rPr lang="en-US" sz="2400" b="1" dirty="0"/>
              <a:t>‘datetime’ </a:t>
            </a:r>
            <a:r>
              <a:rPr lang="en-US" sz="2400" dirty="0"/>
              <a:t>is to import system date and time, </a:t>
            </a:r>
            <a:r>
              <a:rPr lang="en-US" sz="2400" b="1" dirty="0"/>
              <a:t>webbrower</a:t>
            </a:r>
            <a:r>
              <a:rPr lang="en-US" sz="2400" dirty="0"/>
              <a:t> used for web browsing.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 ‘Subprocess’</a:t>
            </a:r>
            <a:r>
              <a:rPr lang="en-US" sz="2400" dirty="0"/>
              <a:t> module used to open and close certain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0C007-F5E2-4FFE-ABF8-BF86AEBE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9" b="6643"/>
          <a:stretch/>
        </p:blipFill>
        <p:spPr>
          <a:xfrm>
            <a:off x="577795" y="960777"/>
            <a:ext cx="11036410" cy="579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D8D9D3-84EF-4FF5-9F60-916A72C10063}"/>
              </a:ext>
            </a:extLst>
          </p:cNvPr>
          <p:cNvSpPr/>
          <p:nvPr/>
        </p:nvSpPr>
        <p:spPr>
          <a:xfrm>
            <a:off x="4704775" y="106023"/>
            <a:ext cx="3141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OUTPUTS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99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6D375-2053-4BE1-A8B9-57850B2D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685799"/>
            <a:ext cx="11370365" cy="5866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4F7E75-6035-42C3-9B5F-070F38B6428A}"/>
              </a:ext>
            </a:extLst>
          </p:cNvPr>
          <p:cNvSpPr/>
          <p:nvPr/>
        </p:nvSpPr>
        <p:spPr>
          <a:xfrm>
            <a:off x="4707997" y="106071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Simple queries</a:t>
            </a:r>
          </a:p>
        </p:txBody>
      </p:sp>
    </p:spTree>
    <p:extLst>
      <p:ext uri="{BB962C8B-B14F-4D97-AF65-F5344CB8AC3E}">
        <p14:creationId xmlns:p14="http://schemas.microsoft.com/office/powerpoint/2010/main" val="171982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E66A6-CF2E-48F5-9450-C62923D51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-4107" r="41023" b="4107"/>
          <a:stretch/>
        </p:blipFill>
        <p:spPr>
          <a:xfrm>
            <a:off x="75547" y="-93784"/>
            <a:ext cx="6378223" cy="67412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72779-6628-4952-ACCB-15B2F400B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16" y="210582"/>
            <a:ext cx="6378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720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AIDA- The Virtual Voice Assistant</vt:lpstr>
      <vt:lpstr>INTRODUCTION</vt:lpstr>
      <vt:lpstr>PowerPoint Presentation</vt:lpstr>
      <vt:lpstr>PowerPoint Presentation</vt:lpstr>
      <vt:lpstr>WORKING DESIGN OF  ‘AIDA’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AND J</dc:creator>
  <cp:lastModifiedBy>Asif..Ali Najeeb</cp:lastModifiedBy>
  <cp:revision>24</cp:revision>
  <dcterms:created xsi:type="dcterms:W3CDTF">2023-06-06T15:55:14Z</dcterms:created>
  <dcterms:modified xsi:type="dcterms:W3CDTF">2023-06-30T16:50:44Z</dcterms:modified>
</cp:coreProperties>
</file>