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87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EXPLORATORY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b="1"/>
              <a:t>MADE BY DORA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CHART: UNIVARIATE BMI</a:t>
            </a:r>
          </a:p>
        </p:txBody>
      </p:sp>
      <p:pic>
        <p:nvPicPr>
          <p:cNvPr id="3" name="Picture 2" descr="univariate_bm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CHART: UNIVARIATE CHARGES</a:t>
            </a:r>
          </a:p>
        </p:txBody>
      </p:sp>
      <p:pic>
        <p:nvPicPr>
          <p:cNvPr id="3" name="Picture 2" descr="univariate_char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CHART: UNIVARIATE CHILDREN</a:t>
            </a:r>
          </a:p>
        </p:txBody>
      </p:sp>
      <p:pic>
        <p:nvPicPr>
          <p:cNvPr id="3" name="Picture 2" descr="univariate_childr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CHART: UNIVARIATE REGION</a:t>
            </a:r>
          </a:p>
        </p:txBody>
      </p:sp>
      <p:pic>
        <p:nvPicPr>
          <p:cNvPr id="3" name="Picture 2" descr="univariate_reg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CHART: UNIVARIATE SEX</a:t>
            </a:r>
          </a:p>
        </p:txBody>
      </p:sp>
      <p:pic>
        <p:nvPicPr>
          <p:cNvPr id="3" name="Picture 2" descr="univariate_s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CHART: UNIVARIATE SMOKER</a:t>
            </a:r>
          </a:p>
        </p:txBody>
      </p:sp>
      <p:pic>
        <p:nvPicPr>
          <p:cNvPr id="3" name="Picture 2" descr="univariate_smok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CHART: BIVARIATE AGE VS BMI</a:t>
            </a:r>
          </a:p>
        </p:txBody>
      </p:sp>
      <p:pic>
        <p:nvPicPr>
          <p:cNvPr id="3" name="Picture 2" descr="bivariate_age_vs_bm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CHART: BIVARIATE AGE VS CHARGES</a:t>
            </a:r>
          </a:p>
        </p:txBody>
      </p:sp>
      <p:pic>
        <p:nvPicPr>
          <p:cNvPr id="3" name="Picture 2" descr="bivariate_age_vs_char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CHART: BIVARIATE AGE VS CHILDREN</a:t>
            </a:r>
          </a:p>
        </p:txBody>
      </p:sp>
      <p:pic>
        <p:nvPicPr>
          <p:cNvPr id="3" name="Picture 2" descr="bivariate_age_vs_childr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CHART: BIVARIATE BMI VS CHARGES</a:t>
            </a:r>
          </a:p>
        </p:txBody>
      </p:sp>
      <p:pic>
        <p:nvPicPr>
          <p:cNvPr id="3" name="Picture 2" descr="bivariate_bmi_vs_char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CHART: BIVARIATE BMI VS CHILDREN</a:t>
            </a:r>
          </a:p>
        </p:txBody>
      </p:sp>
      <p:pic>
        <p:nvPicPr>
          <p:cNvPr id="3" name="Picture 2" descr="bivariate_bmi_vs_childr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CHART: BIVARIATE CHILDREN VS CHARGES</a:t>
            </a:r>
          </a:p>
        </p:txBody>
      </p:sp>
      <p:pic>
        <p:nvPicPr>
          <p:cNvPr id="3" name="Picture 2" descr="bivariate_children_vs_char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CHART: CORRELATION MATRIX</a:t>
            </a:r>
          </a:p>
        </p:txBody>
      </p:sp>
      <p:pic>
        <p:nvPicPr>
          <p:cNvPr id="3" name="Picture 2" descr="correlation_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CHART: UNIVARIATE AGE</a:t>
            </a:r>
          </a:p>
        </p:txBody>
      </p:sp>
      <p:pic>
        <p:nvPicPr>
          <p:cNvPr id="3" name="Picture 2" descr="univariate_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74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EXPLORATORY DATA ANALYSIS</vt:lpstr>
      <vt:lpstr>CHART: BIVARIATE AGE VS BMI</vt:lpstr>
      <vt:lpstr>CHART: BIVARIATE AGE VS CHARGES</vt:lpstr>
      <vt:lpstr>CHART: BIVARIATE AGE VS CHILDREN</vt:lpstr>
      <vt:lpstr>CHART: BIVARIATE BMI VS CHARGES</vt:lpstr>
      <vt:lpstr>CHART: BIVARIATE BMI VS CHILDREN</vt:lpstr>
      <vt:lpstr>CHART: BIVARIATE CHILDREN VS CHARGES</vt:lpstr>
      <vt:lpstr>CHART: CORRELATION MATRIX</vt:lpstr>
      <vt:lpstr>CHART: UNIVARIATE AGE</vt:lpstr>
      <vt:lpstr>CHART: UNIVARIATE BMI</vt:lpstr>
      <vt:lpstr>CHART: UNIVARIATE CHARGES</vt:lpstr>
      <vt:lpstr>CHART: UNIVARIATE CHILDREN</vt:lpstr>
      <vt:lpstr>CHART: UNIVARIATE REGION</vt:lpstr>
      <vt:lpstr>CHART: UNIVARIATE SEX</vt:lpstr>
      <vt:lpstr>CHART: UNIVARIATE SMOKER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Asif Sayyed</cp:lastModifiedBy>
  <cp:revision>1</cp:revision>
  <dcterms:created xsi:type="dcterms:W3CDTF">2013-01-27T09:14:16Z</dcterms:created>
  <dcterms:modified xsi:type="dcterms:W3CDTF">2024-10-05T15:25:19Z</dcterms:modified>
  <cp:category/>
</cp:coreProperties>
</file>