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96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/>
              <a:t>MADE BY DORA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UNIVARIATE BMI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UNIVARIATE CHARGES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UNIVARIATE CHILDREN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UNIVARIATE REGION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UNIVARIATE SEX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UNIVARIATE SMOKER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BIVARIATE AGE VS BMI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BIVARIATE AGE VS CHARGES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BIVARIATE AGE VS CHILDREN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BIVARIATE BMI VS CHARGES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BIVARIATE BMI VS CHILDREN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BIVARIATE CHILDREN VS CHARGES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CORRELATION MATRIX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CHART - UNIVARIATE AGE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