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1969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from the Dataset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univariate_bmi.png</a:t>
            </a:r>
          </a:p>
        </p:txBody>
      </p:sp>
      <p:pic>
        <p:nvPicPr>
          <p:cNvPr id="3" name="Picture 2" descr="univariate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univariate_charges.png</a:t>
            </a:r>
          </a:p>
        </p:txBody>
      </p:sp>
      <p:pic>
        <p:nvPicPr>
          <p:cNvPr id="3" name="Picture 2" descr="univariate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univariate_children.png</a:t>
            </a:r>
          </a:p>
        </p:txBody>
      </p:sp>
      <p:pic>
        <p:nvPicPr>
          <p:cNvPr id="3" name="Picture 2" descr="univariate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univariate_region.png</a:t>
            </a:r>
          </a:p>
        </p:txBody>
      </p:sp>
      <p:pic>
        <p:nvPicPr>
          <p:cNvPr id="3" name="Picture 2" descr="univariate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univariate_sex.png</a:t>
            </a:r>
          </a:p>
        </p:txBody>
      </p:sp>
      <p:pic>
        <p:nvPicPr>
          <p:cNvPr id="3" name="Picture 2" descr="univariate_s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univariate_smoker.png</a:t>
            </a:r>
          </a:p>
        </p:txBody>
      </p:sp>
      <p:pic>
        <p:nvPicPr>
          <p:cNvPr id="3" name="Picture 2" descr="univariate_smo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bivariate_age_vs_bmi.png</a:t>
            </a:r>
          </a:p>
        </p:txBody>
      </p:sp>
      <p:pic>
        <p:nvPicPr>
          <p:cNvPr id="3" name="Picture 2" descr="bivariate_age_vs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bivariate_age_vs_charges.png</a:t>
            </a:r>
          </a:p>
        </p:txBody>
      </p:sp>
      <p:pic>
        <p:nvPicPr>
          <p:cNvPr id="3" name="Picture 2" descr="bivariate_age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bivariate_age_vs_children.png</a:t>
            </a:r>
          </a:p>
        </p:txBody>
      </p:sp>
      <p:pic>
        <p:nvPicPr>
          <p:cNvPr id="3" name="Picture 2" descr="bivariate_age_v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bivariate_bmi_vs_charges.png</a:t>
            </a:r>
          </a:p>
        </p:txBody>
      </p:sp>
      <p:pic>
        <p:nvPicPr>
          <p:cNvPr id="3" name="Picture 2" descr="bivariate_bmi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bivariate_bmi_vs_children.png</a:t>
            </a:r>
          </a:p>
        </p:txBody>
      </p:sp>
      <p:pic>
        <p:nvPicPr>
          <p:cNvPr id="3" name="Picture 2" descr="bivariate_bmi_vs_childr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bivariate_children_vs_charges.png</a:t>
            </a:r>
          </a:p>
        </p:txBody>
      </p:sp>
      <p:pic>
        <p:nvPicPr>
          <p:cNvPr id="3" name="Picture 2" descr="bivariate_children_vs_char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correlation_matrix.png</a:t>
            </a:r>
          </a:p>
        </p:txBody>
      </p:sp>
      <p:pic>
        <p:nvPicPr>
          <p:cNvPr id="3" name="Picture 2" descr="correlat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- univariate_age.png</a:t>
            </a:r>
          </a:p>
        </p:txBody>
      </p:sp>
      <p:pic>
        <p:nvPicPr>
          <p:cNvPr id="3" name="Picture 2" descr="univariate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