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96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 - univariate_analysis.txt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058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28"/>
            </a:pPr>
            <a:r>
              <a:t>                age   sex          bmi     children smoker     region       charges</a:t>
            </a:r>
          </a:p>
          <a:p>
            <a:pPr>
              <a:defRPr sz="1728"/>
            </a:pPr>
            <a:r>
              <a:t>count   1338.000000  1338  1338.000000  1338.000000   1338       1338   1338.000000</a:t>
            </a:r>
          </a:p>
          <a:p>
            <a:pPr>
              <a:defRPr sz="1728"/>
            </a:pPr>
            <a:r>
              <a:t>unique          NaN     2          NaN          NaN      2          4           NaN</a:t>
            </a:r>
          </a:p>
          <a:p>
            <a:pPr>
              <a:defRPr sz="1728"/>
            </a:pPr>
            <a:r>
              <a:t>top             NaN  male          NaN          NaN     no  southeast           NaN</a:t>
            </a:r>
          </a:p>
          <a:p>
            <a:pPr>
              <a:defRPr sz="1728"/>
            </a:pPr>
            <a:r>
              <a:t>freq            NaN   676          NaN          NaN   1064        364           NaN</a:t>
            </a:r>
          </a:p>
          <a:p>
            <a:pPr>
              <a:defRPr sz="1728"/>
            </a:pPr>
            <a:r>
              <a:t>mean      39.207025   NaN    30.663397     1.094918    NaN        NaN  13270.422265</a:t>
            </a:r>
          </a:p>
          <a:p>
            <a:pPr>
              <a:defRPr sz="1728"/>
            </a:pPr>
            <a:r>
              <a:t>std       14.049960   NaN     6.098187     1.205493    NaN        NaN  12110.011237</a:t>
            </a:r>
          </a:p>
          <a:p>
            <a:pPr>
              <a:defRPr sz="1728"/>
            </a:pPr>
            <a:r>
              <a:t>min       18.000000   NaN    15.960000     0.000000    NaN        NaN   1121.873900</a:t>
            </a:r>
          </a:p>
          <a:p>
            <a:pPr>
              <a:defRPr sz="1728"/>
            </a:pPr>
            <a:r>
              <a:t>25%       27.000000   NaN    26.296250     0.000000    NaN        NaN   4740.287150</a:t>
            </a:r>
          </a:p>
          <a:p>
            <a:pPr>
              <a:defRPr sz="1728"/>
            </a:pPr>
            <a:r>
              <a:t>50%       39.000000   NaN    30.400000     1.000000    NaN        NaN   9382.033000</a:t>
            </a:r>
          </a:p>
          <a:p>
            <a:pPr>
              <a:defRPr sz="1728"/>
            </a:pPr>
            <a:r>
              <a:t>75%       51.000000   NaN    34.693750     2.000000    NaN        NaN  16639.912515</a:t>
            </a:r>
          </a:p>
          <a:p>
            <a:pPr>
              <a:defRPr sz="1728"/>
            </a:pPr>
            <a:r>
              <a:t>max       64.000000   NaN    53.130000     5.000000    NaN        NaN  63770.428010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