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911C46-0900-D672-5FA1-8B7816B287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8C52A-DD74-858F-2BB1-19720764B7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DF8B1-9726-4C42-9D14-36ADBA42F418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0A7ED-4E59-59E5-9ED4-9A7ECB326B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B042C-9F8F-AFDF-62FD-E2001D92DA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006C5-540A-41C3-8BDE-FD1D8C587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16528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2416-20B3-31C6-B726-23F7AF9D7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D5CAE-81DA-FC0C-B062-7E271845D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8127D-82FF-DE45-989B-D5855E50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EFF9-29AD-422A-83FE-B05CBD8A597B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A8421-B94C-5AFE-F951-02016068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Explored by DORA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02942-189D-57F7-1554-9BA41918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65C5-7598-469C-A3DB-2467D7B1C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594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6B5C-B7A4-5E0A-1B85-6781F7E8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AC070-71D0-6D1C-4FB9-E4F083309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7EC06-3E16-96D9-0C6B-0809E703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2D704-FF77-F6D8-56C2-8C609220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Explored by DORA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5BF15-CFC9-0B64-08BC-6B24ECD3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65C5-7598-469C-A3DB-2467D7B1C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43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ED3524-A72D-B349-68EC-528D0CE66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F4A12-89E1-C076-1DEC-C6FFD1A9D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0B95C-0331-133F-035C-FB3B2F78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4089F9-34D7-000F-5B7F-A19CC1D6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Explored by DORA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3E198-E797-9BDA-A177-6BE54235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65C5-7598-469C-A3DB-2467D7B1C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85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280D-1A4A-E9CD-C84A-FA5217B32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6BEAF-7B95-C1F9-F81D-B8EB19C55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C59EE-2D8A-2161-B3C2-7CAD9959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1F516-9811-88A5-4EF2-363E95F3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Explored by DORA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2C275-2EF6-1F94-B1F7-B9B42A1C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448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8B27-1EDD-7445-1693-6D1EB409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A8328-05D0-C5D4-60EA-B52CA05EC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3A876-A787-00B7-83B9-1A43E31A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47DBF-B4E9-8303-9B29-7DF0F760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Explored by DORA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B278E-5456-B78D-5EE9-A45BEA52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65C5-7598-469C-A3DB-2467D7B1C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559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9423-9134-54D1-DE0B-41B05D1F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5AFE5-8CB0-0C36-8139-F85C2466D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C8863-4BBE-7FD7-4A08-71977AA3C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8CB8A-6AD2-6FE2-ACCD-A8968C69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97587-3DBE-754F-1587-0527F3AE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Explored by DORA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575C9-4C52-422B-F6CB-9641CD37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65C5-7598-469C-A3DB-2467D7B1C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644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9DB7-EB7E-6685-AED8-6F90B8F7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20967-8928-3CDD-323A-9804BF9B0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35244-FE25-9D50-303C-7137AA391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EA975-EAFF-314D-5A45-1383B2990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6EFA8-7572-3219-64E1-468F2B1A9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80F44-92FE-339E-16AA-01EEC120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3F0D5-5387-A700-9814-0BEDFAFA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Explored by DORA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BC9CF-27C1-244C-0C70-83C8F1F6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65C5-7598-469C-A3DB-2467D7B1C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855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052A-4BCC-38D3-BA0E-8217354D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BC511-FB43-D955-37FC-0AC08C57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11F50-5E99-7A0D-A01B-A7C0D348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Explored by DORA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2436F-835B-9394-CBD0-B6680BC8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65C5-7598-469C-A3DB-2467D7B1C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290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2DC9-255A-AE79-E075-81E3971F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2F41A-9623-C63E-032D-C1923B74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Explored by DORA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81C12-25B4-6F36-84A4-1917C387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65C5-7598-469C-A3DB-2467D7B1C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728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5280-9FB3-824B-EBB1-EDCF3B86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9547-C249-95CA-F8CE-69A74D764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10EB4-4484-987F-5636-E6AAEA290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FBE1C-D053-A3B2-D38D-D0756D2D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799F0-DA8E-2B79-A6E3-C8CECE40E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Explored by DORA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9C77B-ACDF-4833-8B53-F747F68C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65C5-7598-469C-A3DB-2467D7B1C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737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8355-924E-EF6E-A638-43F0B341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C4A74-B8C7-0BE8-4181-BBE4F3C95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9C036-B264-164E-D90D-20CCF7CBB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3A171-C022-D788-4C9A-FF339ACA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A577-6453-4330-B0BC-BA0A5E62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Explored by DORA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9E4B6-4549-A0BB-E541-567D9862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65C5-7598-469C-A3DB-2467D7B1C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525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9D6818-367A-6021-EE97-6052AD02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A385D-96B5-025C-58CC-84990E1EE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10B86-8DA0-4144-D6B1-247297933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9EFF9-29AD-422A-83FE-B05CBD8A597B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F7975-095E-F132-2C60-5E151B26C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FA1EB-8CF2-5C15-A438-A68F3D87A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65C5-7598-469C-A3DB-2467D7B1C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7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9532-B584-84E7-CE51-3E5073B17B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EDA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88B91-37E7-1FD6-6BED-5FD09A2E1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BY DORA</a:t>
            </a:r>
          </a:p>
        </p:txBody>
      </p:sp>
    </p:spTree>
    <p:extLst>
      <p:ext uri="{BB962C8B-B14F-4D97-AF65-F5344CB8AC3E}">
        <p14:creationId xmlns:p14="http://schemas.microsoft.com/office/powerpoint/2010/main" val="2589711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C0D8F1"/>
      </a:accent1>
      <a:accent2>
        <a:srgbClr val="82B1E4"/>
      </a:accent2>
      <a:accent3>
        <a:srgbClr val="82B1E4"/>
      </a:accent3>
      <a:accent4>
        <a:srgbClr val="438AD7"/>
      </a:accent4>
      <a:accent5>
        <a:srgbClr val="113051"/>
      </a:accent5>
      <a:accent6>
        <a:srgbClr val="0B2036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EDA AUTOMATION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Asif Sayyed</dc:creator>
  <cp:lastModifiedBy>Asif Sayyed</cp:lastModifiedBy>
  <cp:revision>1</cp:revision>
  <dcterms:created xsi:type="dcterms:W3CDTF">2024-10-05T15:31:08Z</dcterms:created>
  <dcterms:modified xsi:type="dcterms:W3CDTF">2024-10-05T15:36:52Z</dcterms:modified>
</cp:coreProperties>
</file>