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Statistical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6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age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sex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bmi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children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smoker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region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charges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count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1338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unique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top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male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no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southeast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freq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676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1064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mean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39.207025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30.663397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1.094918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std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14.049960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6.098187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1.205493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min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18.000000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15.960000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0.000000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25%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27.000000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26.296250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0.000000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50%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39.000000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30.400000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1.000000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75%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51.000000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34.693750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2.000000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t>max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64.000000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53.130000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5.000000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NaN</a:t>
                      </a:r>
                    </a:p>
                  </a:txBody>
                  <a:tcP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Chart: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