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343094275924959E-2"/>
          <c:y val="0.49724878579955223"/>
          <c:w val="0.9136569057240751"/>
          <c:h val="0.3470409910316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CA-4CD3-A276-247883FF34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CA-4CD3-A276-247883FF34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CA-4CD3-A276-247883FF3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279792"/>
        <c:axId val="120282288"/>
      </c:barChart>
      <c:catAx>
        <c:axId val="12027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82288"/>
        <c:crosses val="autoZero"/>
        <c:auto val="1"/>
        <c:lblAlgn val="ctr"/>
        <c:lblOffset val="100"/>
        <c:noMultiLvlLbl val="0"/>
      </c:catAx>
      <c:valAx>
        <c:axId val="12028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7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6421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Inflation Rate over the last 10 years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2239617" y="5347916"/>
            <a:ext cx="178163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96688387"/>
              </p:ext>
            </p:extLst>
          </p:nvPr>
        </p:nvGraphicFramePr>
        <p:xfrm>
          <a:off x="2032000" y="1603512"/>
          <a:ext cx="6144591" cy="1722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685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Rising inflation in </a:t>
            </a:r>
            <a:r>
              <a:rPr lang="en-US" dirty="0" err="1" smtClean="0"/>
              <a:t>bangladesh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3513" y="2398643"/>
            <a:ext cx="7328452" cy="307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Inflation effect on import and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and export both decrease</a:t>
            </a:r>
          </a:p>
          <a:p>
            <a:r>
              <a:rPr lang="en-US" dirty="0" smtClean="0"/>
              <a:t>Dollar crisis plays a big role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 by the </a:t>
            </a:r>
            <a:r>
              <a:rPr lang="en-US" dirty="0" err="1" smtClean="0"/>
              <a:t>bangladesh’s</a:t>
            </a:r>
            <a:r>
              <a:rPr lang="en-US" dirty="0" smtClean="0"/>
              <a:t> 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taken by the </a:t>
            </a:r>
            <a:r>
              <a:rPr lang="en-US" dirty="0" err="1" smtClean="0"/>
              <a:t>bangladesh’s</a:t>
            </a:r>
            <a:r>
              <a:rPr lang="en-US" dirty="0" smtClean="0"/>
              <a:t> government to reduce inflation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</TotalTime>
  <Words>45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Inflation Rate over the last 10 years</vt:lpstr>
      <vt:lpstr>Rising inflation in bangladesh</vt:lpstr>
      <vt:lpstr>Inflation effect on import and export</vt:lpstr>
      <vt:lpstr>Challenges faced by the bangladesh’s economy</vt:lpstr>
      <vt:lpstr>Steps taken by the bangladesh’s government to reduce inflation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Inflation Rate over the last 10 years</dc:title>
  <dc:creator>cis101</dc:creator>
  <cp:lastModifiedBy>cis101</cp:lastModifiedBy>
  <cp:revision>2</cp:revision>
  <dcterms:created xsi:type="dcterms:W3CDTF">2023-06-21T05:43:44Z</dcterms:created>
  <dcterms:modified xsi:type="dcterms:W3CDTF">2023-06-21T05:58:42Z</dcterms:modified>
</cp:coreProperties>
</file>