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58" r:id="rId9"/>
    <p:sldId id="259" r:id="rId1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9"/>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20CD7B25-93B7-4622-9655-3937BCD7AB56}" type="datetimeFigureOut">
              <a:rPr lang="sv-SE" smtClean="0"/>
              <a:t>2021-02-23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397063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20CD7B25-93B7-4622-9655-3937BCD7AB56}" type="datetimeFigureOut">
              <a:rPr lang="sv-SE" smtClean="0"/>
              <a:t>2021-02-23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190149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20CD7B25-93B7-4622-9655-3937BCD7AB56}" type="datetimeFigureOut">
              <a:rPr lang="sv-SE" smtClean="0"/>
              <a:t>2021-02-23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365663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20CD7B25-93B7-4622-9655-3937BCD7AB56}" type="datetimeFigureOut">
              <a:rPr lang="sv-SE" smtClean="0"/>
              <a:t>2021-02-23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329688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20CD7B25-93B7-4622-9655-3937BCD7AB56}" type="datetimeFigureOut">
              <a:rPr lang="sv-SE" smtClean="0"/>
              <a:t>2021-02-23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25845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20CD7B25-93B7-4622-9655-3937BCD7AB56}" type="datetimeFigureOut">
              <a:rPr lang="sv-SE" smtClean="0"/>
              <a:t>2021-02-23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310836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20CD7B25-93B7-4622-9655-3937BCD7AB56}" type="datetimeFigureOut">
              <a:rPr lang="sv-SE" smtClean="0"/>
              <a:t>2021-02-23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308080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20CD7B25-93B7-4622-9655-3937BCD7AB56}" type="datetimeFigureOut">
              <a:rPr lang="sv-SE" smtClean="0"/>
              <a:t>2021-02-23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349533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20CD7B25-93B7-4622-9655-3937BCD7AB56}" type="datetimeFigureOut">
              <a:rPr lang="sv-SE" smtClean="0"/>
              <a:t>2021-02-23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60330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20CD7B25-93B7-4622-9655-3937BCD7AB56}" type="datetimeFigureOut">
              <a:rPr lang="sv-SE" smtClean="0"/>
              <a:t>2021-02-23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178841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20CD7B25-93B7-4622-9655-3937BCD7AB56}" type="datetimeFigureOut">
              <a:rPr lang="sv-SE" smtClean="0"/>
              <a:t>2021-02-23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281771F-325A-4CD7-900B-CA6AFCC11FEA}" type="slidenum">
              <a:rPr lang="sv-SE" smtClean="0"/>
              <a:t>‹#›</a:t>
            </a:fld>
            <a:endParaRPr lang="sv-SE"/>
          </a:p>
        </p:txBody>
      </p:sp>
    </p:spTree>
    <p:extLst>
      <p:ext uri="{BB962C8B-B14F-4D97-AF65-F5344CB8AC3E}">
        <p14:creationId xmlns:p14="http://schemas.microsoft.com/office/powerpoint/2010/main" val="212396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D7B25-93B7-4622-9655-3937BCD7AB56}" type="datetimeFigureOut">
              <a:rPr lang="sv-SE" smtClean="0"/>
              <a:t>2021-02-23</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1771F-325A-4CD7-900B-CA6AFCC11FEA}" type="slidenum">
              <a:rPr lang="sv-SE" smtClean="0"/>
              <a:t>‹#›</a:t>
            </a:fld>
            <a:endParaRPr lang="sv-SE"/>
          </a:p>
        </p:txBody>
      </p:sp>
    </p:spTree>
    <p:extLst>
      <p:ext uri="{BB962C8B-B14F-4D97-AF65-F5344CB8AC3E}">
        <p14:creationId xmlns:p14="http://schemas.microsoft.com/office/powerpoint/2010/main" val="271952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ing-gates.com/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stretch>
            <a:fillRect/>
          </a:stretch>
        </p:blipFill>
        <p:spPr>
          <a:xfrm>
            <a:off x="541382" y="820625"/>
            <a:ext cx="7230482" cy="4820321"/>
          </a:xfrm>
          <a:prstGeom prst="rect">
            <a:avLst/>
          </a:prstGeom>
        </p:spPr>
      </p:pic>
      <p:sp>
        <p:nvSpPr>
          <p:cNvPr id="5" name="textruta 4"/>
          <p:cNvSpPr txBox="1"/>
          <p:nvPr/>
        </p:nvSpPr>
        <p:spPr>
          <a:xfrm>
            <a:off x="8718997" y="772732"/>
            <a:ext cx="3421899" cy="1200329"/>
          </a:xfrm>
          <a:prstGeom prst="rect">
            <a:avLst/>
          </a:prstGeom>
          <a:noFill/>
        </p:spPr>
        <p:txBody>
          <a:bodyPr wrap="none" rtlCol="0">
            <a:spAutoFit/>
          </a:bodyPr>
          <a:lstStyle/>
          <a:p>
            <a:r>
              <a:rPr lang="sv-SE" dirty="0" err="1" smtClean="0"/>
              <a:t>We</a:t>
            </a:r>
            <a:r>
              <a:rPr lang="sv-SE" dirty="0" smtClean="0"/>
              <a:t> </a:t>
            </a:r>
            <a:r>
              <a:rPr lang="sv-SE" dirty="0" err="1" smtClean="0"/>
              <a:t>keep</a:t>
            </a:r>
            <a:r>
              <a:rPr lang="sv-SE" dirty="0" smtClean="0"/>
              <a:t> all data in green.</a:t>
            </a:r>
          </a:p>
          <a:p>
            <a:r>
              <a:rPr lang="sv-SE" dirty="0" smtClean="0"/>
              <a:t>Delete </a:t>
            </a:r>
            <a:r>
              <a:rPr lang="sv-SE" dirty="0" err="1" smtClean="0"/>
              <a:t>other</a:t>
            </a:r>
            <a:r>
              <a:rPr lang="sv-SE" dirty="0" smtClean="0"/>
              <a:t> options…</a:t>
            </a:r>
          </a:p>
          <a:p>
            <a:endParaRPr lang="sv-SE" dirty="0"/>
          </a:p>
          <a:p>
            <a:r>
              <a:rPr lang="sv-SE" dirty="0" smtClean="0"/>
              <a:t>All data </a:t>
            </a:r>
            <a:r>
              <a:rPr lang="sv-SE" dirty="0" err="1" smtClean="0"/>
              <a:t>needed</a:t>
            </a:r>
            <a:r>
              <a:rPr lang="sv-SE" dirty="0" smtClean="0"/>
              <a:t> is </a:t>
            </a:r>
            <a:r>
              <a:rPr lang="sv-SE" dirty="0" err="1" smtClean="0"/>
              <a:t>already</a:t>
            </a:r>
            <a:r>
              <a:rPr lang="sv-SE" dirty="0" smtClean="0"/>
              <a:t> </a:t>
            </a:r>
            <a:r>
              <a:rPr lang="sv-SE" dirty="0" err="1" smtClean="0"/>
              <a:t>inserted</a:t>
            </a:r>
            <a:endParaRPr lang="sv-SE" dirty="0"/>
          </a:p>
        </p:txBody>
      </p:sp>
      <p:sp>
        <p:nvSpPr>
          <p:cNvPr id="6" name="Rektangel 5"/>
          <p:cNvSpPr/>
          <p:nvPr/>
        </p:nvSpPr>
        <p:spPr>
          <a:xfrm>
            <a:off x="541382" y="820625"/>
            <a:ext cx="7366246" cy="1033933"/>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ktangel 6"/>
          <p:cNvSpPr/>
          <p:nvPr/>
        </p:nvSpPr>
        <p:spPr>
          <a:xfrm>
            <a:off x="541382" y="1854558"/>
            <a:ext cx="7298364" cy="1815921"/>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p:cNvSpPr/>
          <p:nvPr/>
        </p:nvSpPr>
        <p:spPr>
          <a:xfrm>
            <a:off x="541382" y="4704412"/>
            <a:ext cx="3585493" cy="962293"/>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7092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ruta 5"/>
          <p:cNvSpPr txBox="1"/>
          <p:nvPr/>
        </p:nvSpPr>
        <p:spPr>
          <a:xfrm>
            <a:off x="8087932" y="2253804"/>
            <a:ext cx="3264099" cy="646331"/>
          </a:xfrm>
          <a:prstGeom prst="rect">
            <a:avLst/>
          </a:prstGeom>
          <a:noFill/>
        </p:spPr>
        <p:txBody>
          <a:bodyPr wrap="none" rtlCol="0">
            <a:spAutoFit/>
          </a:bodyPr>
          <a:lstStyle/>
          <a:p>
            <a:r>
              <a:rPr lang="sv-SE" dirty="0" smtClean="0"/>
              <a:t>Garageportar för alla behov</a:t>
            </a:r>
          </a:p>
          <a:p>
            <a:r>
              <a:rPr lang="sv-SE" dirty="0" smtClean="0"/>
              <a:t>Anpassa och beställ direkt online</a:t>
            </a:r>
            <a:endParaRPr lang="sv-SE" dirty="0"/>
          </a:p>
        </p:txBody>
      </p:sp>
      <p:pic>
        <p:nvPicPr>
          <p:cNvPr id="7" name="Bildobjek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9288"/>
            <a:ext cx="11642501" cy="4141693"/>
          </a:xfrm>
          <a:prstGeom prst="rect">
            <a:avLst/>
          </a:prstGeom>
        </p:spPr>
      </p:pic>
      <p:sp>
        <p:nvSpPr>
          <p:cNvPr id="8" name="textruta 7"/>
          <p:cNvSpPr txBox="1"/>
          <p:nvPr/>
        </p:nvSpPr>
        <p:spPr>
          <a:xfrm>
            <a:off x="90152" y="1807528"/>
            <a:ext cx="4748929" cy="892552"/>
          </a:xfrm>
          <a:prstGeom prst="rect">
            <a:avLst/>
          </a:prstGeom>
          <a:noFill/>
        </p:spPr>
        <p:txBody>
          <a:bodyPr wrap="none" rtlCol="0">
            <a:spAutoFit/>
          </a:bodyPr>
          <a:lstStyle/>
          <a:p>
            <a:r>
              <a:rPr lang="sv-SE" sz="2600" b="1" dirty="0" smtClean="0">
                <a:solidFill>
                  <a:schemeClr val="accent3">
                    <a:lumMod val="50000"/>
                  </a:schemeClr>
                </a:solidFill>
              </a:rPr>
              <a:t>Garageportar för alla behov</a:t>
            </a:r>
          </a:p>
          <a:p>
            <a:r>
              <a:rPr lang="sv-SE" sz="2600" b="1" dirty="0" smtClean="0">
                <a:solidFill>
                  <a:schemeClr val="accent3">
                    <a:lumMod val="50000"/>
                  </a:schemeClr>
                </a:solidFill>
              </a:rPr>
              <a:t>Anpassa och beställ direkt online</a:t>
            </a:r>
            <a:endParaRPr lang="sv-SE" sz="2600" b="1" dirty="0">
              <a:solidFill>
                <a:schemeClr val="accent3">
                  <a:lumMod val="50000"/>
                </a:schemeClr>
              </a:solidFill>
            </a:endParaRPr>
          </a:p>
        </p:txBody>
      </p:sp>
    </p:spTree>
    <p:extLst>
      <p:ext uri="{BB962C8B-B14F-4D97-AF65-F5344CB8AC3E}">
        <p14:creationId xmlns:p14="http://schemas.microsoft.com/office/powerpoint/2010/main" val="152342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ruta 4"/>
          <p:cNvSpPr txBox="1"/>
          <p:nvPr/>
        </p:nvSpPr>
        <p:spPr>
          <a:xfrm>
            <a:off x="399245" y="257577"/>
            <a:ext cx="4403963" cy="1477328"/>
          </a:xfrm>
          <a:prstGeom prst="rect">
            <a:avLst/>
          </a:prstGeom>
          <a:noFill/>
        </p:spPr>
        <p:txBody>
          <a:bodyPr wrap="none" rtlCol="0">
            <a:spAutoFit/>
          </a:bodyPr>
          <a:lstStyle/>
          <a:p>
            <a:r>
              <a:rPr lang="sv-SE" dirty="0" err="1" smtClean="0"/>
              <a:t>Base</a:t>
            </a:r>
            <a:r>
              <a:rPr lang="sv-SE" dirty="0" smtClean="0"/>
              <a:t> </a:t>
            </a:r>
            <a:r>
              <a:rPr lang="sv-SE" dirty="0" err="1" smtClean="0"/>
              <a:t>price</a:t>
            </a:r>
            <a:r>
              <a:rPr lang="sv-SE" dirty="0" smtClean="0"/>
              <a:t> för anpassa garage door is 6700 kr</a:t>
            </a:r>
          </a:p>
          <a:p>
            <a:endParaRPr lang="sv-SE" dirty="0"/>
          </a:p>
          <a:p>
            <a:r>
              <a:rPr lang="sv-SE" dirty="0" smtClean="0"/>
              <a:t>All </a:t>
            </a:r>
            <a:r>
              <a:rPr lang="sv-SE" dirty="0" err="1" smtClean="0"/>
              <a:t>other</a:t>
            </a:r>
            <a:r>
              <a:rPr lang="sv-SE" dirty="0" smtClean="0"/>
              <a:t> </a:t>
            </a:r>
            <a:r>
              <a:rPr lang="sv-SE" dirty="0" err="1" smtClean="0"/>
              <a:t>prices</a:t>
            </a:r>
            <a:r>
              <a:rPr lang="sv-SE" dirty="0" smtClean="0"/>
              <a:t> </a:t>
            </a:r>
            <a:r>
              <a:rPr lang="sv-SE" dirty="0" err="1" smtClean="0"/>
              <a:t>are</a:t>
            </a:r>
            <a:r>
              <a:rPr lang="sv-SE" dirty="0" smtClean="0"/>
              <a:t> </a:t>
            </a:r>
            <a:r>
              <a:rPr lang="sv-SE" dirty="0" err="1" smtClean="0"/>
              <a:t>already</a:t>
            </a:r>
            <a:r>
              <a:rPr lang="sv-SE" dirty="0" smtClean="0"/>
              <a:t> </a:t>
            </a:r>
            <a:r>
              <a:rPr lang="sv-SE" dirty="0" err="1" smtClean="0"/>
              <a:t>inserted</a:t>
            </a:r>
            <a:endParaRPr lang="sv-SE" dirty="0" smtClean="0"/>
          </a:p>
          <a:p>
            <a:endParaRPr lang="sv-SE" dirty="0"/>
          </a:p>
          <a:p>
            <a:r>
              <a:rPr lang="sv-SE" dirty="0" err="1" smtClean="0"/>
              <a:t>Description</a:t>
            </a:r>
            <a:r>
              <a:rPr lang="sv-SE" dirty="0" smtClean="0"/>
              <a:t>: </a:t>
            </a:r>
            <a:r>
              <a:rPr lang="sv-SE" dirty="0" err="1" smtClean="0"/>
              <a:t>above</a:t>
            </a:r>
            <a:r>
              <a:rPr lang="sv-SE" dirty="0" smtClean="0"/>
              <a:t> the </a:t>
            </a:r>
            <a:r>
              <a:rPr lang="sv-SE" dirty="0" err="1" smtClean="0"/>
              <a:t>price</a:t>
            </a:r>
            <a:r>
              <a:rPr lang="sv-SE" dirty="0" smtClean="0"/>
              <a:t> form</a:t>
            </a:r>
            <a:endParaRPr lang="sv-SE" dirty="0"/>
          </a:p>
        </p:txBody>
      </p:sp>
      <p:sp>
        <p:nvSpPr>
          <p:cNvPr id="2" name="textruta 1"/>
          <p:cNvSpPr txBox="1"/>
          <p:nvPr/>
        </p:nvSpPr>
        <p:spPr>
          <a:xfrm>
            <a:off x="1815921" y="2228044"/>
            <a:ext cx="9826580" cy="2862322"/>
          </a:xfrm>
          <a:prstGeom prst="rect">
            <a:avLst/>
          </a:prstGeom>
          <a:noFill/>
        </p:spPr>
        <p:txBody>
          <a:bodyPr wrap="square" rtlCol="0">
            <a:spAutoFit/>
          </a:bodyPr>
          <a:lstStyle/>
          <a:p>
            <a:r>
              <a:rPr lang="sv-SE" b="1" dirty="0" smtClean="0"/>
              <a:t>Takskjutport Solid </a:t>
            </a:r>
          </a:p>
          <a:p>
            <a:endParaRPr lang="sv-SE" dirty="0"/>
          </a:p>
          <a:p>
            <a:r>
              <a:rPr lang="sv-SE" dirty="0" smtClean="0"/>
              <a:t>Solid är en </a:t>
            </a:r>
            <a:r>
              <a:rPr lang="sv-SE" dirty="0"/>
              <a:t>komplett takskjutport som </a:t>
            </a:r>
            <a:r>
              <a:rPr lang="sv-SE" dirty="0" smtClean="0"/>
              <a:t>är anpassad för det svenska klimatet, porten kan </a:t>
            </a:r>
            <a:r>
              <a:rPr lang="sv-SE" dirty="0"/>
              <a:t>levereras med  motorn ELEVO från </a:t>
            </a:r>
            <a:r>
              <a:rPr lang="sv-SE" b="1" dirty="0">
                <a:hlinkClick r:id="rId2"/>
              </a:rPr>
              <a:t>King Gates &gt;&gt;</a:t>
            </a:r>
            <a:r>
              <a:rPr lang="sv-SE" b="1" dirty="0"/>
              <a:t> </a:t>
            </a:r>
            <a:r>
              <a:rPr lang="sv-SE" dirty="0"/>
              <a:t>(inklusive styrskena) och 2 fjärrkontroller i elegant design. Allt du behöver för ett komplett portbygge. </a:t>
            </a:r>
            <a:r>
              <a:rPr lang="sv-SE" dirty="0" smtClean="0"/>
              <a:t>Alla </a:t>
            </a:r>
            <a:r>
              <a:rPr lang="sv-SE" dirty="0"/>
              <a:t>delar i porten har noga valts ut och är grundligt testade för att se till att de är av högsta kvalitet. </a:t>
            </a:r>
            <a:r>
              <a:rPr lang="sv-SE" dirty="0" smtClean="0"/>
              <a:t>Solid är CE märkt och har </a:t>
            </a:r>
            <a:r>
              <a:rPr lang="sv-SE" dirty="0"/>
              <a:t>dessutom en elegant design och stark konstruktion.</a:t>
            </a:r>
            <a:r>
              <a:rPr lang="sv-SE" b="1" dirty="0"/>
              <a:t> </a:t>
            </a:r>
            <a:r>
              <a:rPr lang="sv-SE" b="1" dirty="0" smtClean="0"/>
              <a:t> </a:t>
            </a:r>
          </a:p>
          <a:p>
            <a:endParaRPr lang="sv-SE" b="1" dirty="0"/>
          </a:p>
          <a:p>
            <a:r>
              <a:rPr lang="sv-SE" b="1" dirty="0" smtClean="0"/>
              <a:t>*</a:t>
            </a:r>
            <a:r>
              <a:rPr lang="sv-SE" dirty="0" smtClean="0"/>
              <a:t>Antal </a:t>
            </a:r>
            <a:r>
              <a:rPr lang="sv-SE" dirty="0"/>
              <a:t>ribbor på garageporten bestäms utifrån höjden på porten och valet av mönster (småpanel, mellanpanel eller helpanel). </a:t>
            </a:r>
          </a:p>
        </p:txBody>
      </p:sp>
      <p:cxnSp>
        <p:nvCxnSpPr>
          <p:cNvPr id="6" name="Rak pil 5"/>
          <p:cNvCxnSpPr/>
          <p:nvPr/>
        </p:nvCxnSpPr>
        <p:spPr>
          <a:xfrm flipV="1">
            <a:off x="2627290" y="1622738"/>
            <a:ext cx="2009104" cy="72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ruta 7"/>
          <p:cNvSpPr txBox="1"/>
          <p:nvPr/>
        </p:nvSpPr>
        <p:spPr>
          <a:xfrm>
            <a:off x="5074276" y="1429555"/>
            <a:ext cx="2939651" cy="369332"/>
          </a:xfrm>
          <a:prstGeom prst="rect">
            <a:avLst/>
          </a:prstGeom>
          <a:noFill/>
        </p:spPr>
        <p:txBody>
          <a:bodyPr wrap="none" rtlCol="0">
            <a:spAutoFit/>
          </a:bodyPr>
          <a:lstStyle/>
          <a:p>
            <a:r>
              <a:rPr lang="sv-SE" dirty="0" smtClean="0"/>
              <a:t>H1 – </a:t>
            </a:r>
            <a:r>
              <a:rPr lang="sv-SE" dirty="0" err="1" smtClean="0"/>
              <a:t>this</a:t>
            </a:r>
            <a:r>
              <a:rPr lang="sv-SE" dirty="0" smtClean="0"/>
              <a:t> is </a:t>
            </a:r>
            <a:r>
              <a:rPr lang="sv-SE" dirty="0" err="1" smtClean="0"/>
              <a:t>important</a:t>
            </a:r>
            <a:r>
              <a:rPr lang="sv-SE" dirty="0" smtClean="0"/>
              <a:t> for SEO</a:t>
            </a:r>
            <a:endParaRPr lang="sv-SE" dirty="0"/>
          </a:p>
        </p:txBody>
      </p:sp>
    </p:spTree>
    <p:extLst>
      <p:ext uri="{BB962C8B-B14F-4D97-AF65-F5344CB8AC3E}">
        <p14:creationId xmlns:p14="http://schemas.microsoft.com/office/powerpoint/2010/main" val="19928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515155" y="1004551"/>
            <a:ext cx="9826580" cy="5909310"/>
          </a:xfrm>
          <a:prstGeom prst="rect">
            <a:avLst/>
          </a:prstGeom>
          <a:noFill/>
        </p:spPr>
        <p:txBody>
          <a:bodyPr wrap="square" rtlCol="0">
            <a:spAutoFit/>
          </a:bodyPr>
          <a:lstStyle/>
          <a:p>
            <a:r>
              <a:rPr lang="sv-SE" b="1" dirty="0" smtClean="0"/>
              <a:t>Takskjutporten Solid:</a:t>
            </a:r>
            <a:r>
              <a:rPr lang="sv-SE" b="1" dirty="0"/>
              <a:t> Högkvalitativ, Säker och </a:t>
            </a:r>
            <a:r>
              <a:rPr lang="sv-SE" b="1" dirty="0" smtClean="0"/>
              <a:t>Prisvärd</a:t>
            </a:r>
          </a:p>
          <a:p>
            <a:endParaRPr lang="sv-SE" dirty="0"/>
          </a:p>
          <a:p>
            <a:r>
              <a:rPr lang="sv-SE" dirty="0" smtClean="0"/>
              <a:t>Takskjutporten Solid finns </a:t>
            </a:r>
            <a:r>
              <a:rPr lang="sv-SE" dirty="0"/>
              <a:t>i fyra standard färger men du kan i princip anpassa </a:t>
            </a:r>
            <a:r>
              <a:rPr lang="sv-SE" dirty="0" smtClean="0"/>
              <a:t>porten </a:t>
            </a:r>
            <a:r>
              <a:rPr lang="sv-SE" dirty="0"/>
              <a:t>i vilken RAL-färg som helst</a:t>
            </a:r>
            <a:r>
              <a:rPr lang="sv-SE" dirty="0" smtClean="0"/>
              <a:t>. </a:t>
            </a:r>
            <a:r>
              <a:rPr lang="sv-SE" dirty="0"/>
              <a:t>Porten är genomtänkt, högkvalitativ och har en robust uppbyggnad med 1.5 mm </a:t>
            </a:r>
            <a:r>
              <a:rPr lang="sv-SE" dirty="0" smtClean="0"/>
              <a:t>dubbla skenor </a:t>
            </a:r>
            <a:r>
              <a:rPr lang="sv-SE" dirty="0"/>
              <a:t>i galvaniserad plåt. </a:t>
            </a:r>
            <a:r>
              <a:rPr lang="sv-SE" dirty="0" smtClean="0"/>
              <a:t>Solid är en väl </a:t>
            </a:r>
            <a:r>
              <a:rPr lang="sv-SE" dirty="0"/>
              <a:t>isolerad </a:t>
            </a:r>
            <a:r>
              <a:rPr lang="sv-SE" dirty="0" smtClean="0"/>
              <a:t>takskjutport med en kärna av 40mm freonfritt polyuretanskum som täcks av 0,5 mm galvaniserad stålplåt, detta gör att du får en stabil och tålig port som håller i många år. Den isolerade panelen tillsammans med de förmonterade väderbeständiga </a:t>
            </a:r>
            <a:r>
              <a:rPr lang="sv-SE" dirty="0"/>
              <a:t>sidotätningar, topptätning samt </a:t>
            </a:r>
            <a:r>
              <a:rPr lang="sv-SE" dirty="0" smtClean="0"/>
              <a:t>bottenprofil </a:t>
            </a:r>
            <a:r>
              <a:rPr lang="sv-SE" dirty="0"/>
              <a:t>i </a:t>
            </a:r>
            <a:r>
              <a:rPr lang="sv-SE" dirty="0" smtClean="0"/>
              <a:t>PVC</a:t>
            </a:r>
            <a:r>
              <a:rPr lang="sv-SE" dirty="0"/>
              <a:t> </a:t>
            </a:r>
            <a:r>
              <a:rPr lang="sv-SE" dirty="0" smtClean="0"/>
              <a:t>bidrar till det utmärkta U-värdet på 1.1 W/m2k.</a:t>
            </a:r>
          </a:p>
          <a:p>
            <a:endParaRPr lang="sv-SE" dirty="0" smtClean="0"/>
          </a:p>
          <a:p>
            <a:r>
              <a:rPr lang="sv-SE" dirty="0" smtClean="0"/>
              <a:t>Du kan välja mellan horisontella helpanel (ca 500 mm), mellanpanel eller småpanel. Beroende på ditt val av panel kan du välja den struktur du önskar, </a:t>
            </a:r>
            <a:r>
              <a:rPr lang="sv-SE" dirty="0" err="1" smtClean="0"/>
              <a:t>woodgrain</a:t>
            </a:r>
            <a:r>
              <a:rPr lang="sv-SE" dirty="0" smtClean="0"/>
              <a:t>, </a:t>
            </a:r>
            <a:r>
              <a:rPr lang="sv-SE" dirty="0" err="1" smtClean="0"/>
              <a:t>stucco</a:t>
            </a:r>
            <a:r>
              <a:rPr lang="sv-SE" dirty="0" smtClean="0"/>
              <a:t> eller slät yta.</a:t>
            </a:r>
          </a:p>
          <a:p>
            <a:r>
              <a:rPr lang="sv-SE" dirty="0" smtClean="0"/>
              <a:t>Solid är en av få portar på marknaden som har ett humant pris utan att kompromissa med varken säkerhet, kvalitet eller funktionalitet. </a:t>
            </a:r>
          </a:p>
          <a:p>
            <a:endParaRPr lang="sv-SE" dirty="0"/>
          </a:p>
          <a:p>
            <a:endParaRPr lang="sv-SE" b="1" dirty="0"/>
          </a:p>
          <a:p>
            <a:r>
              <a:rPr lang="sv-SE" b="1" dirty="0" smtClean="0"/>
              <a:t>Garageportsmotor </a:t>
            </a:r>
            <a:r>
              <a:rPr lang="sv-SE" b="1" dirty="0"/>
              <a:t>ELEVO och 2 </a:t>
            </a:r>
            <a:r>
              <a:rPr lang="sv-SE" b="1" dirty="0" err="1"/>
              <a:t>st</a:t>
            </a:r>
            <a:r>
              <a:rPr lang="sv-SE" b="1" dirty="0"/>
              <a:t> STYLO2 fjärrkontroller från KINGSGATE</a:t>
            </a:r>
            <a:endParaRPr lang="sv-SE" dirty="0"/>
          </a:p>
          <a:p>
            <a:r>
              <a:rPr lang="sv-SE" dirty="0"/>
              <a:t>Med alla våra garageportar kan du lägga till en modern och stark ELEVO garageportsmotor som har LED-belysning och en dragkraft/tryckkraft på 620N-1000N. Till varje motor ingår 2st STYLO2 fjärrkontroller i elegant design som standard. Tack vare denna utrustning kan du med ett enda knapptryck låsa upp och öppna din garageport, på så sätt slipper du kliva ur bilen varje gång du ska köra in och ut ur garaget</a:t>
            </a:r>
            <a:r>
              <a:rPr lang="sv-SE" dirty="0" smtClean="0"/>
              <a:t>.</a:t>
            </a:r>
          </a:p>
          <a:p>
            <a:endParaRPr lang="sv-SE" dirty="0"/>
          </a:p>
        </p:txBody>
      </p:sp>
      <p:sp>
        <p:nvSpPr>
          <p:cNvPr id="3" name="Rektangel 2"/>
          <p:cNvSpPr/>
          <p:nvPr/>
        </p:nvSpPr>
        <p:spPr>
          <a:xfrm>
            <a:off x="515155" y="244699"/>
            <a:ext cx="4649273"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smtClean="0"/>
              <a:t>PRODUKTINFORMATION</a:t>
            </a:r>
            <a:endParaRPr lang="sv-SE" b="1" dirty="0"/>
          </a:p>
        </p:txBody>
      </p:sp>
    </p:spTree>
    <p:extLst>
      <p:ext uri="{BB962C8B-B14F-4D97-AF65-F5344CB8AC3E}">
        <p14:creationId xmlns:p14="http://schemas.microsoft.com/office/powerpoint/2010/main" val="43491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515155" y="1004551"/>
            <a:ext cx="9826580" cy="4524315"/>
          </a:xfrm>
          <a:prstGeom prst="rect">
            <a:avLst/>
          </a:prstGeom>
          <a:noFill/>
        </p:spPr>
        <p:txBody>
          <a:bodyPr wrap="square" rtlCol="0">
            <a:spAutoFit/>
          </a:bodyPr>
          <a:lstStyle/>
          <a:p>
            <a:r>
              <a:rPr lang="sv-SE" dirty="0" smtClean="0"/>
              <a:t>Typ av port			</a:t>
            </a:r>
            <a:r>
              <a:rPr lang="sv-SE" dirty="0" smtClean="0"/>
              <a:t>	Privat </a:t>
            </a:r>
            <a:r>
              <a:rPr lang="sv-SE" dirty="0" smtClean="0"/>
              <a:t>bruk</a:t>
            </a:r>
          </a:p>
          <a:p>
            <a:r>
              <a:rPr lang="sv-SE" dirty="0" smtClean="0"/>
              <a:t>Maximal portbredd / </a:t>
            </a:r>
            <a:r>
              <a:rPr lang="sv-SE" dirty="0" smtClean="0"/>
              <a:t>höjd	</a:t>
            </a:r>
            <a:r>
              <a:rPr lang="sv-SE" dirty="0" smtClean="0"/>
              <a:t>	</a:t>
            </a:r>
            <a:r>
              <a:rPr lang="sv-SE" dirty="0" smtClean="0"/>
              <a:t>	5000 </a:t>
            </a:r>
            <a:r>
              <a:rPr lang="sv-SE" dirty="0" smtClean="0"/>
              <a:t>/ 3000 [mm]</a:t>
            </a:r>
          </a:p>
          <a:p>
            <a:r>
              <a:rPr lang="sv-SE" dirty="0" smtClean="0"/>
              <a:t>Minsta portbredd / höjd	</a:t>
            </a:r>
            <a:r>
              <a:rPr lang="sv-SE" dirty="0" smtClean="0"/>
              <a:t>		2200 </a:t>
            </a:r>
            <a:r>
              <a:rPr lang="sv-SE" dirty="0" smtClean="0"/>
              <a:t>/ 1850 [mm]</a:t>
            </a:r>
          </a:p>
          <a:p>
            <a:r>
              <a:rPr lang="sv-SE" dirty="0" smtClean="0"/>
              <a:t>Paneltjocklek		</a:t>
            </a:r>
            <a:r>
              <a:rPr lang="sv-SE" dirty="0" smtClean="0"/>
              <a:t>		40 </a:t>
            </a:r>
            <a:r>
              <a:rPr lang="sv-SE" dirty="0" smtClean="0"/>
              <a:t>[mm]</a:t>
            </a:r>
          </a:p>
          <a:p>
            <a:r>
              <a:rPr lang="sv-SE" dirty="0" smtClean="0"/>
              <a:t>Typ av färg	 	</a:t>
            </a:r>
            <a:r>
              <a:rPr lang="sv-SE" dirty="0" smtClean="0"/>
              <a:t>		Tysk </a:t>
            </a:r>
            <a:r>
              <a:rPr lang="sv-SE" dirty="0" smtClean="0"/>
              <a:t>högkvalitativ polyuretan 2-komponentfärg</a:t>
            </a:r>
          </a:p>
          <a:p>
            <a:r>
              <a:rPr lang="sv-SE" dirty="0" smtClean="0"/>
              <a:t>Värmeöverföringskoefficient U [W/m2xK]	0,58 W/m2K på panelen</a:t>
            </a:r>
          </a:p>
          <a:p>
            <a:r>
              <a:rPr lang="sv-SE" dirty="0" smtClean="0"/>
              <a:t>Motstånd mot </a:t>
            </a:r>
            <a:r>
              <a:rPr lang="sv-SE" dirty="0" err="1" smtClean="0"/>
              <a:t>vindlast</a:t>
            </a:r>
            <a:r>
              <a:rPr lang="sv-SE" dirty="0" smtClean="0"/>
              <a:t>	</a:t>
            </a:r>
            <a:r>
              <a:rPr lang="sv-SE" dirty="0" smtClean="0"/>
              <a:t>		Klass </a:t>
            </a:r>
            <a:r>
              <a:rPr lang="sv-SE" dirty="0" smtClean="0"/>
              <a:t>4</a:t>
            </a:r>
          </a:p>
          <a:p>
            <a:r>
              <a:rPr lang="sv-SE" dirty="0" smtClean="0"/>
              <a:t>Luftgenomsläpplighet	</a:t>
            </a:r>
            <a:r>
              <a:rPr lang="sv-SE" dirty="0" smtClean="0"/>
              <a:t>		Klass </a:t>
            </a:r>
            <a:r>
              <a:rPr lang="sv-SE" dirty="0" smtClean="0"/>
              <a:t>4-5</a:t>
            </a:r>
          </a:p>
          <a:p>
            <a:r>
              <a:rPr lang="sv-SE" dirty="0" smtClean="0"/>
              <a:t>Vattentäthet	</a:t>
            </a:r>
            <a:r>
              <a:rPr lang="sv-SE" dirty="0" smtClean="0"/>
              <a:t>			Klass </a:t>
            </a:r>
            <a:r>
              <a:rPr lang="sv-SE" dirty="0" smtClean="0"/>
              <a:t>3</a:t>
            </a:r>
          </a:p>
          <a:p>
            <a:r>
              <a:rPr lang="sv-SE" dirty="0" smtClean="0"/>
              <a:t>Krav på </a:t>
            </a:r>
            <a:r>
              <a:rPr lang="sv-SE" dirty="0" err="1" smtClean="0"/>
              <a:t>överhöjd</a:t>
            </a:r>
            <a:r>
              <a:rPr lang="sv-SE" dirty="0" smtClean="0"/>
              <a:t> [</a:t>
            </a:r>
            <a:r>
              <a:rPr lang="sv-SE" b="1" dirty="0" smtClean="0"/>
              <a:t>D</a:t>
            </a:r>
            <a:r>
              <a:rPr lang="sv-SE" dirty="0" smtClean="0"/>
              <a:t>]</a:t>
            </a:r>
            <a:r>
              <a:rPr lang="sv-SE" dirty="0" smtClean="0"/>
              <a:t>	</a:t>
            </a:r>
            <a:r>
              <a:rPr lang="sv-SE" dirty="0" smtClean="0"/>
              <a:t>		≥ 200 </a:t>
            </a:r>
            <a:r>
              <a:rPr lang="sv-SE" dirty="0" smtClean="0"/>
              <a:t>[mm</a:t>
            </a:r>
            <a:r>
              <a:rPr lang="sv-SE" dirty="0" smtClean="0"/>
              <a:t>]</a:t>
            </a:r>
          </a:p>
          <a:p>
            <a:r>
              <a:rPr lang="sv-SE" dirty="0" smtClean="0"/>
              <a:t>Krav på </a:t>
            </a:r>
            <a:r>
              <a:rPr lang="sv-SE" dirty="0" err="1" smtClean="0"/>
              <a:t>överhöjd</a:t>
            </a:r>
            <a:r>
              <a:rPr lang="sv-SE" dirty="0" smtClean="0"/>
              <a:t> med motor	</a:t>
            </a:r>
            <a:r>
              <a:rPr lang="sv-SE" dirty="0"/>
              <a:t> [</a:t>
            </a:r>
            <a:r>
              <a:rPr lang="sv-SE" b="1" dirty="0"/>
              <a:t>D</a:t>
            </a:r>
            <a:r>
              <a:rPr lang="sv-SE" dirty="0"/>
              <a:t>] </a:t>
            </a:r>
            <a:r>
              <a:rPr lang="sv-SE" dirty="0" smtClean="0"/>
              <a:t>		</a:t>
            </a:r>
            <a:r>
              <a:rPr lang="sv-SE" dirty="0"/>
              <a:t>≥ 200 [mm</a:t>
            </a:r>
            <a:r>
              <a:rPr lang="sv-SE" dirty="0" smtClean="0"/>
              <a:t>]</a:t>
            </a:r>
            <a:endParaRPr lang="sv-SE" dirty="0" smtClean="0"/>
          </a:p>
          <a:p>
            <a:r>
              <a:rPr lang="sv-SE" dirty="0" smtClean="0"/>
              <a:t>Krav på sidorna om </a:t>
            </a:r>
            <a:r>
              <a:rPr lang="sv-SE" dirty="0"/>
              <a:t>väggöppning </a:t>
            </a:r>
            <a:r>
              <a:rPr lang="sv-SE" dirty="0" smtClean="0"/>
              <a:t>[</a:t>
            </a:r>
            <a:r>
              <a:rPr lang="sv-SE" b="1" dirty="0" smtClean="0"/>
              <a:t>C</a:t>
            </a:r>
            <a:r>
              <a:rPr lang="sv-SE" dirty="0" smtClean="0"/>
              <a:t>] </a:t>
            </a:r>
            <a:r>
              <a:rPr lang="sv-SE" dirty="0" smtClean="0"/>
              <a:t>	</a:t>
            </a:r>
            <a:r>
              <a:rPr lang="sv-SE" dirty="0" smtClean="0"/>
              <a:t>	≥ 100 </a:t>
            </a:r>
            <a:r>
              <a:rPr lang="sv-SE" dirty="0" smtClean="0"/>
              <a:t>[mm]</a:t>
            </a:r>
          </a:p>
          <a:p>
            <a:r>
              <a:rPr lang="sv-SE" dirty="0" smtClean="0"/>
              <a:t>Typ av </a:t>
            </a:r>
            <a:r>
              <a:rPr lang="sv-SE" dirty="0" smtClean="0"/>
              <a:t>fjäder (beroende på dina mått)	</a:t>
            </a:r>
            <a:r>
              <a:rPr lang="sv-SE" dirty="0" smtClean="0"/>
              <a:t>	</a:t>
            </a:r>
            <a:r>
              <a:rPr lang="sv-SE" dirty="0"/>
              <a:t>T</a:t>
            </a:r>
            <a:r>
              <a:rPr lang="sv-SE" dirty="0" smtClean="0"/>
              <a:t>orsion / </a:t>
            </a:r>
            <a:r>
              <a:rPr lang="sv-SE" dirty="0" smtClean="0"/>
              <a:t>Dragfjäder </a:t>
            </a:r>
            <a:r>
              <a:rPr lang="sv-SE" dirty="0" smtClean="0"/>
              <a:t>“spring-i-spring” system</a:t>
            </a:r>
          </a:p>
          <a:p>
            <a:r>
              <a:rPr lang="sv-SE" dirty="0" smtClean="0"/>
              <a:t>CE-märkt				</a:t>
            </a:r>
            <a:r>
              <a:rPr lang="sv-SE" dirty="0" smtClean="0"/>
              <a:t>	JA</a:t>
            </a:r>
          </a:p>
          <a:p>
            <a:r>
              <a:rPr lang="sv-SE" dirty="0" smtClean="0"/>
              <a:t>Skydd mot </a:t>
            </a:r>
            <a:r>
              <a:rPr lang="sv-SE" dirty="0" smtClean="0"/>
              <a:t>fjäderbrott		</a:t>
            </a:r>
            <a:r>
              <a:rPr lang="sv-SE" dirty="0" smtClean="0"/>
              <a:t>	JA</a:t>
            </a:r>
          </a:p>
          <a:p>
            <a:r>
              <a:rPr lang="sv-SE" dirty="0" smtClean="0"/>
              <a:t>Garanti	</a:t>
            </a:r>
            <a:r>
              <a:rPr lang="sv-SE" dirty="0" smtClean="0"/>
              <a:t>				2 </a:t>
            </a:r>
            <a:r>
              <a:rPr lang="sv-SE" dirty="0" smtClean="0"/>
              <a:t>år</a:t>
            </a:r>
            <a:endParaRPr lang="sv-SE" dirty="0"/>
          </a:p>
        </p:txBody>
      </p:sp>
      <p:sp>
        <p:nvSpPr>
          <p:cNvPr id="3" name="Rektangel 2"/>
          <p:cNvSpPr/>
          <p:nvPr/>
        </p:nvSpPr>
        <p:spPr>
          <a:xfrm>
            <a:off x="515155" y="244699"/>
            <a:ext cx="4649273"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smtClean="0"/>
              <a:t>SPECIFIKATION</a:t>
            </a:r>
            <a:endParaRPr lang="sv-SE" b="1" dirty="0"/>
          </a:p>
        </p:txBody>
      </p:sp>
    </p:spTree>
    <p:extLst>
      <p:ext uri="{BB962C8B-B14F-4D97-AF65-F5344CB8AC3E}">
        <p14:creationId xmlns:p14="http://schemas.microsoft.com/office/powerpoint/2010/main" val="57544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515155" y="1004551"/>
            <a:ext cx="9826580" cy="369332"/>
          </a:xfrm>
          <a:prstGeom prst="rect">
            <a:avLst/>
          </a:prstGeom>
          <a:noFill/>
        </p:spPr>
        <p:txBody>
          <a:bodyPr wrap="square" rtlCol="0">
            <a:spAutoFit/>
          </a:bodyPr>
          <a:lstStyle/>
          <a:p>
            <a:r>
              <a:rPr lang="sv-SE" dirty="0" smtClean="0"/>
              <a:t>3 PDF FILES</a:t>
            </a:r>
            <a:endParaRPr lang="sv-SE" dirty="0"/>
          </a:p>
        </p:txBody>
      </p:sp>
      <p:sp>
        <p:nvSpPr>
          <p:cNvPr id="3" name="Rektangel 2"/>
          <p:cNvSpPr/>
          <p:nvPr/>
        </p:nvSpPr>
        <p:spPr>
          <a:xfrm>
            <a:off x="515155" y="244699"/>
            <a:ext cx="4649273"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smtClean="0"/>
              <a:t>MONTERINGSANVISNINGAR</a:t>
            </a:r>
            <a:endParaRPr lang="sv-SE" b="1" dirty="0"/>
          </a:p>
        </p:txBody>
      </p:sp>
    </p:spTree>
    <p:extLst>
      <p:ext uri="{BB962C8B-B14F-4D97-AF65-F5344CB8AC3E}">
        <p14:creationId xmlns:p14="http://schemas.microsoft.com/office/powerpoint/2010/main" val="196342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5756856" y="580042"/>
            <a:ext cx="6272011" cy="2755587"/>
          </a:xfrm>
        </p:spPr>
        <p:txBody>
          <a:bodyPr/>
          <a:lstStyle/>
          <a:p>
            <a:pPr marL="0" indent="0">
              <a:buNone/>
            </a:pPr>
            <a:r>
              <a:rPr lang="sv-SE" dirty="0" smtClean="0"/>
              <a:t>Mät dagöppningsmåtten (A och B) = beställningsmått. Säkerställ att sidoutrymme (C) ≥ 100 mm och överhöjden (D) ≥ 200 mm.  Utrymmeskrav på installationsdjupet (E), manuell port ≥ (B). </a:t>
            </a:r>
            <a:endParaRPr lang="sv-SE" dirty="0"/>
          </a:p>
        </p:txBody>
      </p:sp>
      <p:pic>
        <p:nvPicPr>
          <p:cNvPr id="4" name="Bildobjekt 3"/>
          <p:cNvPicPr>
            <a:picLocks noChangeAspect="1"/>
          </p:cNvPicPr>
          <p:nvPr/>
        </p:nvPicPr>
        <p:blipFill>
          <a:blip r:embed="rId2"/>
          <a:stretch>
            <a:fillRect/>
          </a:stretch>
        </p:blipFill>
        <p:spPr>
          <a:xfrm>
            <a:off x="-90421" y="213642"/>
            <a:ext cx="5753100" cy="4962525"/>
          </a:xfrm>
          <a:prstGeom prst="rect">
            <a:avLst/>
          </a:prstGeom>
        </p:spPr>
      </p:pic>
      <p:cxnSp>
        <p:nvCxnSpPr>
          <p:cNvPr id="6" name="Rak pil 5"/>
          <p:cNvCxnSpPr/>
          <p:nvPr/>
        </p:nvCxnSpPr>
        <p:spPr>
          <a:xfrm>
            <a:off x="1240664" y="2833352"/>
            <a:ext cx="3090929" cy="2575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Rak pil 7"/>
          <p:cNvCxnSpPr/>
          <p:nvPr/>
        </p:nvCxnSpPr>
        <p:spPr>
          <a:xfrm flipH="1">
            <a:off x="3296992" y="1493949"/>
            <a:ext cx="25758" cy="297502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ktangel 8"/>
          <p:cNvSpPr/>
          <p:nvPr/>
        </p:nvSpPr>
        <p:spPr>
          <a:xfrm>
            <a:off x="3322750" y="2099256"/>
            <a:ext cx="824247" cy="595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p:cNvSpPr/>
          <p:nvPr/>
        </p:nvSpPr>
        <p:spPr>
          <a:xfrm>
            <a:off x="1463902" y="3421990"/>
            <a:ext cx="1008843" cy="595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ektangel 10"/>
          <p:cNvSpPr/>
          <p:nvPr/>
        </p:nvSpPr>
        <p:spPr>
          <a:xfrm>
            <a:off x="1642060" y="2168480"/>
            <a:ext cx="1371596" cy="664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ktangel 11"/>
          <p:cNvSpPr/>
          <p:nvPr/>
        </p:nvSpPr>
        <p:spPr>
          <a:xfrm>
            <a:off x="1570154" y="650952"/>
            <a:ext cx="1160168" cy="1990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ktangel 12"/>
          <p:cNvSpPr/>
          <p:nvPr/>
        </p:nvSpPr>
        <p:spPr>
          <a:xfrm>
            <a:off x="2881652" y="1225672"/>
            <a:ext cx="1160168" cy="199053"/>
          </a:xfrm>
          <a:prstGeom prst="rect">
            <a:avLst/>
          </a:prstGeom>
          <a:solidFill>
            <a:srgbClr val="E7E6E9"/>
          </a:solidFill>
          <a:ln>
            <a:solidFill>
              <a:srgbClr val="E7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textruta 13"/>
          <p:cNvSpPr txBox="1"/>
          <p:nvPr/>
        </p:nvSpPr>
        <p:spPr>
          <a:xfrm>
            <a:off x="1063537" y="542053"/>
            <a:ext cx="296876" cy="369332"/>
          </a:xfrm>
          <a:prstGeom prst="rect">
            <a:avLst/>
          </a:prstGeom>
          <a:noFill/>
        </p:spPr>
        <p:txBody>
          <a:bodyPr wrap="none" rtlCol="0">
            <a:spAutoFit/>
          </a:bodyPr>
          <a:lstStyle/>
          <a:p>
            <a:r>
              <a:rPr lang="sv-SE" b="1" dirty="0" smtClean="0"/>
              <a:t>E</a:t>
            </a:r>
            <a:endParaRPr lang="sv-SE" b="1" dirty="0"/>
          </a:p>
        </p:txBody>
      </p:sp>
    </p:spTree>
    <p:extLst>
      <p:ext uri="{BB962C8B-B14F-4D97-AF65-F5344CB8AC3E}">
        <p14:creationId xmlns:p14="http://schemas.microsoft.com/office/powerpoint/2010/main" val="406020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stretch>
            <a:fillRect/>
          </a:stretch>
        </p:blipFill>
        <p:spPr>
          <a:xfrm>
            <a:off x="334583" y="230478"/>
            <a:ext cx="7581900" cy="3924300"/>
          </a:xfrm>
          <a:prstGeom prst="rect">
            <a:avLst/>
          </a:prstGeom>
        </p:spPr>
      </p:pic>
      <p:sp>
        <p:nvSpPr>
          <p:cNvPr id="5" name="textruta 4"/>
          <p:cNvSpPr txBox="1"/>
          <p:nvPr/>
        </p:nvSpPr>
        <p:spPr>
          <a:xfrm>
            <a:off x="2588654" y="6065949"/>
            <a:ext cx="6938438" cy="369332"/>
          </a:xfrm>
          <a:prstGeom prst="rect">
            <a:avLst/>
          </a:prstGeom>
          <a:noFill/>
        </p:spPr>
        <p:txBody>
          <a:bodyPr wrap="none" rtlCol="0">
            <a:spAutoFit/>
          </a:bodyPr>
          <a:lstStyle/>
          <a:p>
            <a:r>
              <a:rPr lang="sv-SE" dirty="0" smtClean="0"/>
              <a:t>No </a:t>
            </a:r>
            <a:r>
              <a:rPr lang="sv-SE" dirty="0" err="1" smtClean="0"/>
              <a:t>needs</a:t>
            </a:r>
            <a:r>
              <a:rPr lang="sv-SE" dirty="0" smtClean="0"/>
              <a:t> to </a:t>
            </a:r>
            <a:r>
              <a:rPr lang="sv-SE" dirty="0" err="1" smtClean="0"/>
              <a:t>have</a:t>
            </a:r>
            <a:r>
              <a:rPr lang="sv-SE" dirty="0" smtClean="0"/>
              <a:t> </a:t>
            </a:r>
            <a:r>
              <a:rPr lang="sv-SE" dirty="0" err="1" smtClean="0"/>
              <a:t>them</a:t>
            </a:r>
            <a:r>
              <a:rPr lang="sv-SE" dirty="0" smtClean="0"/>
              <a:t> on the </a:t>
            </a:r>
            <a:r>
              <a:rPr lang="sv-SE" dirty="0" err="1" smtClean="0"/>
              <a:t>main</a:t>
            </a:r>
            <a:r>
              <a:rPr lang="sv-SE" dirty="0" smtClean="0"/>
              <a:t> page… </a:t>
            </a:r>
            <a:r>
              <a:rPr lang="sv-SE" dirty="0" err="1" smtClean="0"/>
              <a:t>we</a:t>
            </a:r>
            <a:r>
              <a:rPr lang="sv-SE" dirty="0" smtClean="0"/>
              <a:t> </a:t>
            </a:r>
            <a:r>
              <a:rPr lang="sv-SE" dirty="0" err="1" smtClean="0"/>
              <a:t>keep</a:t>
            </a:r>
            <a:r>
              <a:rPr lang="sv-SE" dirty="0" smtClean="0"/>
              <a:t> </a:t>
            </a:r>
            <a:r>
              <a:rPr lang="sv-SE" dirty="0" err="1" smtClean="0"/>
              <a:t>us</a:t>
            </a:r>
            <a:r>
              <a:rPr lang="sv-SE" dirty="0" smtClean="0"/>
              <a:t> to the </a:t>
            </a:r>
            <a:r>
              <a:rPr lang="sv-SE" dirty="0" err="1" smtClean="0"/>
              <a:t>first</a:t>
            </a:r>
            <a:r>
              <a:rPr lang="sv-SE" dirty="0" smtClean="0"/>
              <a:t> plan</a:t>
            </a:r>
            <a:endParaRPr lang="sv-SE" dirty="0"/>
          </a:p>
        </p:txBody>
      </p:sp>
    </p:spTree>
    <p:extLst>
      <p:ext uri="{BB962C8B-B14F-4D97-AF65-F5344CB8AC3E}">
        <p14:creationId xmlns:p14="http://schemas.microsoft.com/office/powerpoint/2010/main" val="47797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stretch>
            <a:fillRect/>
          </a:stretch>
        </p:blipFill>
        <p:spPr>
          <a:xfrm>
            <a:off x="617381" y="245504"/>
            <a:ext cx="7505700" cy="4229100"/>
          </a:xfrm>
          <a:prstGeom prst="rect">
            <a:avLst/>
          </a:prstGeom>
        </p:spPr>
      </p:pic>
      <p:sp>
        <p:nvSpPr>
          <p:cNvPr id="5" name="textruta 4"/>
          <p:cNvSpPr txBox="1"/>
          <p:nvPr/>
        </p:nvSpPr>
        <p:spPr>
          <a:xfrm>
            <a:off x="8384146" y="1043189"/>
            <a:ext cx="3819122" cy="2308324"/>
          </a:xfrm>
          <a:prstGeom prst="rect">
            <a:avLst/>
          </a:prstGeom>
          <a:noFill/>
        </p:spPr>
        <p:txBody>
          <a:bodyPr wrap="none" rtlCol="0">
            <a:spAutoFit/>
          </a:bodyPr>
          <a:lstStyle/>
          <a:p>
            <a:r>
              <a:rPr lang="sv-SE" dirty="0" err="1" smtClean="0"/>
              <a:t>We</a:t>
            </a:r>
            <a:r>
              <a:rPr lang="sv-SE" dirty="0" smtClean="0"/>
              <a:t> will </a:t>
            </a:r>
            <a:r>
              <a:rPr lang="sv-SE" dirty="0" err="1" smtClean="0"/>
              <a:t>use</a:t>
            </a:r>
            <a:r>
              <a:rPr lang="sv-SE" dirty="0" smtClean="0"/>
              <a:t> </a:t>
            </a:r>
            <a:r>
              <a:rPr lang="sv-SE" dirty="0" err="1" smtClean="0"/>
              <a:t>them</a:t>
            </a:r>
            <a:r>
              <a:rPr lang="sv-SE" dirty="0" smtClean="0"/>
              <a:t>, </a:t>
            </a:r>
            <a:r>
              <a:rPr lang="sv-SE" dirty="0" err="1" smtClean="0"/>
              <a:t>but</a:t>
            </a:r>
            <a:r>
              <a:rPr lang="sv-SE" dirty="0" smtClean="0"/>
              <a:t> I </a:t>
            </a:r>
            <a:r>
              <a:rPr lang="sv-SE" dirty="0" err="1" smtClean="0"/>
              <a:t>need</a:t>
            </a:r>
            <a:r>
              <a:rPr lang="sv-SE" dirty="0" smtClean="0"/>
              <a:t> to </a:t>
            </a:r>
            <a:r>
              <a:rPr lang="sv-SE" dirty="0" err="1" smtClean="0"/>
              <a:t>see</a:t>
            </a:r>
            <a:r>
              <a:rPr lang="sv-SE" dirty="0" smtClean="0"/>
              <a:t> </a:t>
            </a:r>
          </a:p>
          <a:p>
            <a:r>
              <a:rPr lang="sv-SE" dirty="0" err="1" smtClean="0"/>
              <a:t>where</a:t>
            </a:r>
            <a:r>
              <a:rPr lang="sv-SE" dirty="0" smtClean="0"/>
              <a:t> </a:t>
            </a:r>
            <a:r>
              <a:rPr lang="sv-SE" dirty="0" err="1" smtClean="0"/>
              <a:t>you</a:t>
            </a:r>
            <a:r>
              <a:rPr lang="sv-SE" dirty="0" smtClean="0"/>
              <a:t> will </a:t>
            </a:r>
            <a:r>
              <a:rPr lang="sv-SE" dirty="0" err="1" smtClean="0"/>
              <a:t>use</a:t>
            </a:r>
            <a:r>
              <a:rPr lang="sv-SE" dirty="0" smtClean="0"/>
              <a:t> </a:t>
            </a:r>
            <a:r>
              <a:rPr lang="sv-SE" dirty="0" err="1" smtClean="0"/>
              <a:t>them</a:t>
            </a:r>
            <a:r>
              <a:rPr lang="sv-SE" dirty="0" smtClean="0"/>
              <a:t>…</a:t>
            </a:r>
          </a:p>
          <a:p>
            <a:endParaRPr lang="sv-SE" dirty="0"/>
          </a:p>
          <a:p>
            <a:r>
              <a:rPr lang="sv-SE" dirty="0" err="1" smtClean="0"/>
              <a:t>Lets</a:t>
            </a:r>
            <a:r>
              <a:rPr lang="sv-SE" dirty="0" smtClean="0"/>
              <a:t> focus on the garage doors for </a:t>
            </a:r>
            <a:r>
              <a:rPr lang="sv-SE" dirty="0" err="1" smtClean="0"/>
              <a:t>now</a:t>
            </a:r>
            <a:endParaRPr lang="sv-SE" dirty="0" smtClean="0"/>
          </a:p>
          <a:p>
            <a:r>
              <a:rPr lang="sv-SE" dirty="0" smtClean="0"/>
              <a:t>To </a:t>
            </a:r>
            <a:r>
              <a:rPr lang="sv-SE" dirty="0" err="1" smtClean="0"/>
              <a:t>realise</a:t>
            </a:r>
            <a:r>
              <a:rPr lang="sv-SE" dirty="0" smtClean="0"/>
              <a:t> the </a:t>
            </a:r>
            <a:r>
              <a:rPr lang="sv-SE" dirty="0" err="1" smtClean="0"/>
              <a:t>website</a:t>
            </a:r>
            <a:r>
              <a:rPr lang="sv-SE" dirty="0" smtClean="0"/>
              <a:t>…</a:t>
            </a:r>
          </a:p>
          <a:p>
            <a:endParaRPr lang="sv-SE" dirty="0"/>
          </a:p>
          <a:p>
            <a:r>
              <a:rPr lang="sv-SE" dirty="0" err="1" smtClean="0"/>
              <a:t>We</a:t>
            </a:r>
            <a:r>
              <a:rPr lang="sv-SE" dirty="0" smtClean="0"/>
              <a:t> </a:t>
            </a:r>
            <a:r>
              <a:rPr lang="sv-SE" dirty="0" err="1" smtClean="0"/>
              <a:t>can</a:t>
            </a:r>
            <a:r>
              <a:rPr lang="sv-SE" dirty="0" smtClean="0"/>
              <a:t> </a:t>
            </a:r>
            <a:r>
              <a:rPr lang="sv-SE" dirty="0" err="1" smtClean="0"/>
              <a:t>extend</a:t>
            </a:r>
            <a:r>
              <a:rPr lang="sv-SE" dirty="0" smtClean="0"/>
              <a:t> the </a:t>
            </a:r>
            <a:r>
              <a:rPr lang="sv-SE" dirty="0" err="1" smtClean="0"/>
              <a:t>time</a:t>
            </a:r>
            <a:r>
              <a:rPr lang="sv-SE" dirty="0" smtClean="0"/>
              <a:t> for </a:t>
            </a:r>
            <a:r>
              <a:rPr lang="sv-SE" dirty="0" err="1" smtClean="0"/>
              <a:t>industrial</a:t>
            </a:r>
            <a:r>
              <a:rPr lang="sv-SE" dirty="0" smtClean="0"/>
              <a:t> </a:t>
            </a:r>
          </a:p>
          <a:p>
            <a:r>
              <a:rPr lang="sv-SE" dirty="0" smtClean="0"/>
              <a:t>Doors</a:t>
            </a:r>
            <a:endParaRPr lang="sv-SE" dirty="0"/>
          </a:p>
        </p:txBody>
      </p:sp>
    </p:spTree>
    <p:extLst>
      <p:ext uri="{BB962C8B-B14F-4D97-AF65-F5344CB8AC3E}">
        <p14:creationId xmlns:p14="http://schemas.microsoft.com/office/powerpoint/2010/main" val="267641238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Words>
  <Application>Microsoft Office PowerPoint</Application>
  <PresentationFormat>Bredbild</PresentationFormat>
  <Paragraphs>60</Paragraphs>
  <Slides>9</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9</vt:i4>
      </vt:variant>
    </vt:vector>
  </HeadingPairs>
  <TitlesOfParts>
    <vt:vector size="13" baseType="lpstr">
      <vt:lpstr>Arial</vt:lpstr>
      <vt:lpstr>Calibri</vt:lpstr>
      <vt:lpstr>Calibri Light</vt:lpstr>
      <vt:lpstr>Office-tema</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Firas Al-Sahli</dc:creator>
  <cp:lastModifiedBy>Firas Al-Sahli</cp:lastModifiedBy>
  <cp:revision>21</cp:revision>
  <dcterms:created xsi:type="dcterms:W3CDTF">2021-02-23T11:01:46Z</dcterms:created>
  <dcterms:modified xsi:type="dcterms:W3CDTF">2021-02-23T16:24:27Z</dcterms:modified>
</cp:coreProperties>
</file>