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Forensics Investigation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Group Members:</a:t>
            </a:r>
          </a:p>
          <a:p>
            <a:r>
              <a:rPr dirty="0"/>
              <a:t>- Ashar Tariq</a:t>
            </a:r>
          </a:p>
          <a:p>
            <a:r>
              <a:rPr dirty="0"/>
              <a:t>- Muhammad Asif Soomro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Digital Forensics?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branch of cybersecurity focused on investigating digital evidence.</a:t>
            </a:r>
          </a:p>
          <a:p>
            <a:r>
              <a:t>- Involves identifying, preserving, analyzing, and presenting data.</a:t>
            </a:r>
          </a:p>
          <a:p>
            <a:r>
              <a:t>- Used in cybercrime investigations, corporate incidents, and legal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phishing email was received by an employee.</a:t>
            </a:r>
          </a:p>
          <a:p>
            <a:r>
              <a:t>- Suspicious link requesting password reset.</a:t>
            </a:r>
          </a:p>
          <a:p>
            <a:r>
              <a:t>- We simulated this using a `.eml` file inside a VM.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</a:t>
            </a:r>
          </a:p>
          <a:p>
            <a:r>
              <a:t>- PowerShell Script: SHA256 hash generation</a:t>
            </a:r>
          </a:p>
          <a:p>
            <a:r>
              <a:t>- Batch Script: USB data copy</a:t>
            </a:r>
          </a:p>
          <a:p>
            <a:r>
              <a:t>- Batch Script: System event log extraction</a:t>
            </a:r>
          </a:p>
          <a:p>
            <a:endParaRPr/>
          </a:p>
          <a:p>
            <a:r>
              <a:t>All data stored in C:\Forensics folder for integrity and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 of Custody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Recorded every hand-off and action on evidence.</a:t>
            </a:r>
          </a:p>
          <a:p>
            <a:r>
              <a:t>- Ensured data integrity using file hashing.</a:t>
            </a:r>
          </a:p>
          <a:p>
            <a:r>
              <a:t>- Documented in a standard format with time and signatures.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During our live demo:</a:t>
            </a:r>
          </a:p>
          <a:p>
            <a:r>
              <a:t>- We show the phishing email</a:t>
            </a:r>
          </a:p>
          <a:p>
            <a:r>
              <a:t>- Hash it using PowerShell</a:t>
            </a:r>
          </a:p>
          <a:p>
            <a:r>
              <a:t>- Copy USB evidence and logs</a:t>
            </a:r>
          </a:p>
          <a:p>
            <a:r>
              <a:t>- Review Chain of Custody</a:t>
            </a:r>
          </a:p>
          <a:p>
            <a:endParaRPr/>
          </a:p>
          <a:p>
            <a:r>
              <a:t>VM used: Windows 10 Portable VMware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helped us apply theory to a simulated forensic case</a:t>
            </a:r>
          </a:p>
          <a:p>
            <a:r>
              <a:t>- Understood the importance of proper evidence handling</a:t>
            </a:r>
          </a:p>
          <a:p>
            <a:r>
              <a:t>- Gained hands-on experience in scripting and documentation</a:t>
            </a:r>
          </a:p>
          <a:p>
            <a:endParaRPr/>
          </a:p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Digital Forensics Investigation</vt:lpstr>
      <vt:lpstr>What is Digital Forensics?</vt:lpstr>
      <vt:lpstr>Case Scenario</vt:lpstr>
      <vt:lpstr>Evidence Acquisition</vt:lpstr>
      <vt:lpstr>Chain of Custody</vt:lpstr>
      <vt:lpstr>Demo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Asif Soomro</cp:lastModifiedBy>
  <cp:revision>2</cp:revision>
  <dcterms:created xsi:type="dcterms:W3CDTF">2013-01-27T09:14:16Z</dcterms:created>
  <dcterms:modified xsi:type="dcterms:W3CDTF">2025-06-23T04:54:27Z</dcterms:modified>
  <cp:category/>
</cp:coreProperties>
</file>