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11B-CA77-4324-BBB4-AA76C6609BB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013FD-18CC-4DDC-9676-E378C7EA91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13FD-18CC-4DDC-9676-E378C7EA9106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438400" y="2361945"/>
            <a:ext cx="66342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MURATHOTI ASWINI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0" y="3429317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9067800" cy="5493812"/>
          </a:xfrm>
        </p:spPr>
        <p:txBody>
          <a:bodyPr/>
          <a:lstStyle/>
          <a:p>
            <a:r>
              <a:rPr lang="en-US" sz="1700" dirty="0"/>
              <a:t>Keyloggers are software or hardware tools that capture and record keystrokes on a computer. When modeling keyloggers, several techniques can be employed to simulate their behavior, understand their mechanisms, or develop defenses against them. Here are some common modeling techniques for keyloggers:</a:t>
            </a:r>
          </a:p>
          <a:p>
            <a:r>
              <a:rPr lang="en-US" sz="1700" dirty="0"/>
              <a:t> 1. </a:t>
            </a:r>
            <a:r>
              <a:rPr lang="en-US" sz="1700" b="1" dirty="0"/>
              <a:t>Behavioral Modeling </a:t>
            </a:r>
            <a:r>
              <a:rPr lang="en-US" sz="1700" dirty="0"/>
              <a:t>:Behavioral modeling involves understanding and simulating the behavior of keyloggers to detect their presence or predict their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Signature-based Detection: Identifying keyloggers based on known signatures or patterns in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Anomaly Detection: Using machine learning algorithms to identify deviations from normal system behavior that may indicate the presence of a keylogger.</a:t>
            </a:r>
          </a:p>
          <a:p>
            <a:r>
              <a:rPr lang="en-US" sz="1700" dirty="0"/>
              <a:t> 2. </a:t>
            </a:r>
            <a:r>
              <a:rPr lang="en-US" sz="1700" b="1" dirty="0"/>
              <a:t>Machine Learning Models </a:t>
            </a:r>
            <a:r>
              <a:rPr lang="en-US" sz="1700" dirty="0"/>
              <a:t>:Machine learning techniques can be used to detect and classify keylogger activities.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Supervised Learning: Training models on labeled datasets containing benign and keylogger activities to classify new inputs. 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Algorithms: Support Vector Machines (SVM), Decision Trees, Random Forest,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Unsupervised Learning: Detecting keyloggers by identifying patterns and anomalies in data without prior labeling.  - Algorithms: Clustering (e.g., K-means), Principal Component Analysis (PCA), Autoencoders.</a:t>
            </a:r>
          </a:p>
          <a:p>
            <a:r>
              <a:rPr lang="en-US" sz="1700" dirty="0"/>
              <a:t>3. </a:t>
            </a:r>
            <a:r>
              <a:rPr lang="en-US" sz="1700" b="1" dirty="0"/>
              <a:t>Network Traffic Analysis </a:t>
            </a:r>
            <a:r>
              <a:rPr lang="en-US" sz="1700" dirty="0"/>
              <a:t>:Keyloggers may transmit captured data over a network. Analyzing network traffic can help identify these transmissions.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Packet Inspection: Inspecting packets for suspicious payloads that may contain captured keystrokes.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Traffic Patterns: Identifying unusual network traffic patterns indicative of data exfiltration</a:t>
            </a:r>
            <a:endParaRPr lang="en-IN" sz="1700" dirty="0"/>
          </a:p>
        </p:txBody>
      </p:sp>
      <p:sp>
        <p:nvSpPr>
          <p:cNvPr id="12" name="Title 9"/>
          <p:cNvSpPr txBox="1"/>
          <p:nvPr/>
        </p:nvSpPr>
        <p:spPr>
          <a:xfrm>
            <a:off x="762000" y="3048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endParaRPr lang="en-IN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209800"/>
            <a:ext cx="8083867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Project Gitub link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B5EA-3237-48EF-165F-265F2DA64E38}"/>
              </a:ext>
            </a:extLst>
          </p:cNvPr>
          <p:cNvSpPr txBox="1"/>
          <p:nvPr/>
        </p:nvSpPr>
        <p:spPr>
          <a:xfrm>
            <a:off x="3049480" y="325099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https://github.com/Asihu26/_CYBERSECURITY_.git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-82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6019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447800"/>
            <a:ext cx="4343400" cy="4572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Keyloggers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Proposition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Presenting Result</a:t>
            </a:r>
          </a:p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1000" y="335280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5791200" cy="2895600"/>
          </a:xfrm>
        </p:spPr>
        <p:txBody>
          <a:bodyPr/>
          <a:lstStyle/>
          <a:p>
            <a:r>
              <a:rPr lang="en-US" dirty="0"/>
              <a:t>Develop a secure keylogger software that effectively logs  keystrokes on a target system while implementing on strong  encryption and access controls to prevent unauthorize access to logged data to ensure the privacy and integrity.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001000" cy="2215991"/>
          </a:xfrm>
        </p:spPr>
        <p:txBody>
          <a:bodyPr/>
          <a:lstStyle/>
          <a:p>
            <a:r>
              <a:rPr lang="en-US" b="1" dirty="0"/>
              <a:t>OBJECTIVE :</a:t>
            </a:r>
          </a:p>
          <a:p>
            <a:r>
              <a:rPr lang="en-US" b="1" dirty="0"/>
              <a:t> </a:t>
            </a:r>
            <a:r>
              <a:rPr lang="en-US" dirty="0"/>
              <a:t>To develop a brief understanding of keyloggers, its types and how they work , security measures to prevent keylogger attacks .</a:t>
            </a:r>
          </a:p>
          <a:p>
            <a:endParaRPr lang="en-US" dirty="0"/>
          </a:p>
          <a:p>
            <a:r>
              <a:rPr lang="en-US" b="1" dirty="0"/>
              <a:t>SCOPE :</a:t>
            </a:r>
          </a:p>
          <a:p>
            <a:r>
              <a:rPr lang="en-US" b="1" dirty="0"/>
              <a:t> </a:t>
            </a:r>
            <a:r>
              <a:rPr lang="en-US" dirty="0"/>
              <a:t>Analysing the hardware and software keyloggers, its ethical implications ,security measures and practices.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4154984"/>
          </a:xfrm>
        </p:spPr>
        <p:txBody>
          <a:bodyPr/>
          <a:lstStyle/>
          <a:p>
            <a:r>
              <a:rPr lang="en-US" dirty="0"/>
              <a:t>End users in the context of keylogging and processing can vary depending on the intent and legality of the activity. Here are some scenarios:</a:t>
            </a:r>
          </a:p>
          <a:p>
            <a:pPr marL="342900" indent="-342900">
              <a:buAutoNum type="arabicPeriod"/>
            </a:pPr>
            <a:r>
              <a:rPr lang="en-US" b="1" dirty="0"/>
              <a:t>Hackers and Cybercriminals </a:t>
            </a:r>
            <a:r>
              <a:rPr lang="en-US" dirty="0"/>
              <a:t>: These individuals use keyloggers to steal sensitive information, such as passwords, credit card numbers, and personal data, for financial gain, identity theft, or other illegal activities. 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b="1" dirty="0"/>
              <a:t>Corporate Spies</a:t>
            </a:r>
            <a:r>
              <a:rPr lang="en-US" dirty="0"/>
              <a:t>: They might use keyloggers to obtain confidential information from competitors.</a:t>
            </a:r>
          </a:p>
          <a:p>
            <a:pPr marL="342900" indent="-342900">
              <a:buAutoNum type="arabicPeriod"/>
            </a:pPr>
            <a:r>
              <a:rPr lang="en-US" b="1" dirty="0"/>
              <a:t>IT Administrators and Security Professionals</a:t>
            </a:r>
            <a:r>
              <a:rPr lang="en-US" dirty="0"/>
              <a:t>: In some organizations, keyloggers might be used for monitoring and securing the network, ensuring employees are not engaging in unauthorized activities that could compromise security.   </a:t>
            </a:r>
          </a:p>
          <a:p>
            <a:pPr marL="342900" indent="-342900">
              <a:buAutoNum type="arabicPeriod"/>
            </a:pPr>
            <a:r>
              <a:rPr lang="en-US" b="1" dirty="0"/>
              <a:t>Parental Control Software</a:t>
            </a:r>
            <a:r>
              <a:rPr lang="en-US" dirty="0"/>
              <a:t>: Parents may use keyloggers to monitor their children's online activities to protect them from potential dangers like cyberbullying or inappropriate content.    </a:t>
            </a:r>
          </a:p>
          <a:p>
            <a:pPr marL="342900" indent="-342900">
              <a:buAutoNum type="arabicPeriod"/>
            </a:pPr>
            <a:r>
              <a:rPr lang="en-US" b="1" dirty="0"/>
              <a:t>Employers</a:t>
            </a:r>
            <a:r>
              <a:rPr lang="en-US" dirty="0"/>
              <a:t>: Some companies use keyloggers to monitor employee productivity and ensure compliance with company policies.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990600"/>
            <a:ext cx="18288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2514600"/>
            <a:ext cx="18288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862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00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24200" y="1066801"/>
            <a:ext cx="5943600" cy="5509200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b="1" i="1" dirty="0"/>
              <a:t>Solutions:   </a:t>
            </a:r>
          </a:p>
          <a:p>
            <a:r>
              <a:rPr lang="en-US" sz="1600" dirty="0"/>
              <a:t>Keylogging and processing solutions encompass a range of software and hardware tools designed for different purposes, from cybersecurity to monitoring and data analysis. Here’s an overview of common solutions and their typical applications</a:t>
            </a:r>
          </a:p>
          <a:p>
            <a:r>
              <a:rPr lang="en-US" b="1" dirty="0"/>
              <a:t>Hardware Keyloggers:</a:t>
            </a:r>
          </a:p>
          <a:p>
            <a:pPr marL="342900" indent="-342900">
              <a:buAutoNum type="arabicPeriod"/>
            </a:pPr>
            <a:r>
              <a:rPr lang="en-US" sz="1600" dirty="0"/>
              <a:t> </a:t>
            </a:r>
            <a:r>
              <a:rPr lang="en-US" sz="1600" b="1" dirty="0"/>
              <a:t>USB Keyloggers</a:t>
            </a:r>
            <a:r>
              <a:rPr lang="en-US" sz="1600" dirty="0"/>
              <a:t>: These devices are plugged into a computer’s USB port to capture keystrokes. They are often used for physical security testing.  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PS/2 Keyloggers</a:t>
            </a:r>
            <a:r>
              <a:rPr lang="en-US" sz="1600" dirty="0"/>
              <a:t>: These are similar to USB keyloggers but are used with older keyboards that connect via a PS/2 port.   </a:t>
            </a:r>
          </a:p>
          <a:p>
            <a:pPr marL="342900" indent="-342900">
              <a:buAutoNum type="arabicPeriod"/>
            </a:pPr>
            <a:r>
              <a:rPr lang="en-US" sz="1600" dirty="0"/>
              <a:t>Wireless Keyloggers: These can capture keystrokes from wireless keyboards by intercepting the signals between the keyboard and the computer.</a:t>
            </a:r>
          </a:p>
          <a:p>
            <a:r>
              <a:rPr lang="en-US" b="1" dirty="0"/>
              <a:t>Software Keyloggers:</a:t>
            </a:r>
          </a:p>
          <a:p>
            <a:pPr marL="342900" indent="-342900">
              <a:buAutoNum type="arabicPeriod"/>
            </a:pPr>
            <a:r>
              <a:rPr lang="en-US" sz="1600" b="1" dirty="0"/>
              <a:t> Commercial Keylogging Software</a:t>
            </a:r>
            <a:r>
              <a:rPr lang="en-US" sz="1600" dirty="0"/>
              <a:t>: Products like Refog , Kidlogger, and Spyrix offer features for monitoring employees, children, or personal use. These solutions usually come with features like screenshot capturing, email reports, and remote monitoring.  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Open-Source Keyloggers</a:t>
            </a:r>
            <a:r>
              <a:rPr lang="en-US" sz="1600" dirty="0"/>
              <a:t>: There are various open-source keyloggers available for educational and security research purposes, such as PyKeylogger and Logkeys</a:t>
            </a:r>
            <a:r>
              <a:rPr lang="en-US" dirty="0"/>
              <a:t>.   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IN" sz="2000" i="1" spc="-295" dirty="0"/>
              <a:t>V</a:t>
            </a:r>
            <a:r>
              <a:rPr lang="en-IN" sz="2000" i="1" spc="-35" dirty="0"/>
              <a:t>A</a:t>
            </a:r>
            <a:r>
              <a:rPr lang="en-IN" sz="2000" i="1" spc="25" dirty="0"/>
              <a:t>LU</a:t>
            </a:r>
            <a:r>
              <a:rPr lang="en-IN" sz="2000" i="1" dirty="0"/>
              <a:t>E</a:t>
            </a:r>
            <a:r>
              <a:rPr lang="en-IN" sz="2000" i="1" spc="-65" dirty="0"/>
              <a:t> </a:t>
            </a:r>
            <a:r>
              <a:rPr lang="en-IN" sz="2000" i="1" spc="-15" dirty="0"/>
              <a:t>P</a:t>
            </a:r>
            <a:r>
              <a:rPr lang="en-IN" sz="2000" i="1" spc="-30" dirty="0"/>
              <a:t>R</a:t>
            </a:r>
            <a:r>
              <a:rPr lang="en-IN" sz="2000" i="1" spc="10" dirty="0"/>
              <a:t>O</a:t>
            </a:r>
            <a:r>
              <a:rPr lang="en-IN" sz="2000" i="1" spc="-15" dirty="0"/>
              <a:t>P</a:t>
            </a:r>
            <a:r>
              <a:rPr lang="en-IN" sz="2000" i="1" spc="10" dirty="0"/>
              <a:t>O</a:t>
            </a:r>
            <a:r>
              <a:rPr lang="en-IN" sz="2000" i="1" spc="25" dirty="0"/>
              <a:t>S</a:t>
            </a:r>
            <a:r>
              <a:rPr lang="en-IN" sz="2000" i="1" spc="-30" dirty="0"/>
              <a:t>I</a:t>
            </a:r>
            <a:r>
              <a:rPr lang="en-IN" sz="2000" i="1" spc="-35" dirty="0"/>
              <a:t>T</a:t>
            </a:r>
            <a:r>
              <a:rPr lang="en-IN" sz="2000" i="1" spc="-30" dirty="0"/>
              <a:t>I</a:t>
            </a:r>
            <a:r>
              <a:rPr lang="en-IN" sz="2000" i="1" spc="10" dirty="0"/>
              <a:t>O</a:t>
            </a:r>
            <a:r>
              <a:rPr lang="en-IN" sz="2000" i="1" dirty="0"/>
              <a:t>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8382000" cy="5816977"/>
          </a:xfrm>
        </p:spPr>
        <p:txBody>
          <a:bodyPr/>
          <a:lstStyle/>
          <a:p>
            <a:r>
              <a:rPr lang="en-US" dirty="0"/>
              <a:t>A keylogger, short for keystroke logger, is a type of software or hardware device designed to record keystrokes made by a user. Keyloggers are often associated with malicious activities such as stealing personal information, but they can also have legitimate uses, such as in employee monitoring, IT troubleshooting, or studying user behavior.</a:t>
            </a:r>
          </a:p>
          <a:p>
            <a:r>
              <a:rPr lang="en-US" dirty="0"/>
              <a:t>Value Proposition of a Keylogger</a:t>
            </a:r>
          </a:p>
          <a:p>
            <a:pPr marL="342900" indent="-342900">
              <a:buAutoNum type="arabicPeriod"/>
            </a:pPr>
            <a:r>
              <a:rPr lang="en-US" dirty="0"/>
              <a:t>Threat Detection: Helps in identifying potential security breaches by monitoring and analyzing keystrokes for suspicious activity.    </a:t>
            </a:r>
          </a:p>
          <a:p>
            <a:pPr marL="342900" indent="-342900">
              <a:buAutoNum type="arabicPeriod"/>
            </a:pPr>
            <a:r>
              <a:rPr lang="en-US" dirty="0"/>
              <a:t>Data Recovery: Assists in recovering lost data due to system crashes or accidental deletion.</a:t>
            </a:r>
          </a:p>
          <a:p>
            <a:pPr marL="342900" indent="-342900">
              <a:buAutoNum type="arabicPeriod"/>
            </a:pPr>
            <a:r>
              <a:rPr lang="en-US" dirty="0"/>
              <a:t>Employee Monitoring : Allows employers to monitor employee activities to ensure efficient use of work hours. </a:t>
            </a:r>
          </a:p>
          <a:p>
            <a:r>
              <a:rPr lang="en-US" sz="2000" b="1" dirty="0"/>
              <a:t>Processing Value Proposition</a:t>
            </a:r>
          </a:p>
          <a:p>
            <a:r>
              <a:rPr lang="en-US" dirty="0"/>
              <a:t>Processing, in the context of keylogging, involves analyzing the collected keystroke data to extract meaningful insights and actionable information. The value proposition of processing this data includes: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Pattern Recognition : Identifies patterns and trends in user behavior that can be used to improve security protocols and user experience.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Alerts : Triggers immediate alerts to administrators when suspicious activities are detected, allowing for quick response to potential threats.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Actions: Implements automated actions such as locking accounts or initiating additional security measures when specific criteria are met.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9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438400" y="1577340"/>
            <a:ext cx="6781800" cy="452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3200" y="1219200"/>
            <a:ext cx="7696200" cy="5417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991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MURATHOTI ASWINI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THANK YOU</vt:lpstr>
      <vt:lpstr>Project Gitub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MURATHOTI ASWINI</dc:title>
  <dc:creator>M.aswini</dc:creator>
  <cp:lastModifiedBy>ASWINI M</cp:lastModifiedBy>
  <cp:revision>6</cp:revision>
  <dcterms:created xsi:type="dcterms:W3CDTF">2024-06-03T05:48:00Z</dcterms:created>
  <dcterms:modified xsi:type="dcterms:W3CDTF">2024-06-26T16:00:18Z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FD3521DC966143A28D13EAA096F1CF3D_12</vt:lpwstr>
  </property>
  <property fmtid="{D5CDD505-2E9C-101B-9397-08002B2CF9AE}" pid="5" name="KSOProductBuildVer">
    <vt:lpwstr>1033-12.2.0.17119</vt:lpwstr>
  </property>
</Properties>
</file>