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8"/>
  </p:notesMasterIdLst>
  <p:handoutMasterIdLst>
    <p:handoutMasterId r:id="rId29"/>
  </p:handoutMasterIdLst>
  <p:sldIdLst>
    <p:sldId id="256" r:id="rId5"/>
    <p:sldId id="285" r:id="rId6"/>
    <p:sldId id="278" r:id="rId7"/>
    <p:sldId id="287" r:id="rId8"/>
    <p:sldId id="290" r:id="rId9"/>
    <p:sldId id="291" r:id="rId10"/>
    <p:sldId id="289" r:id="rId11"/>
    <p:sldId id="261" r:id="rId12"/>
    <p:sldId id="281" r:id="rId13"/>
    <p:sldId id="293" r:id="rId14"/>
    <p:sldId id="294" r:id="rId15"/>
    <p:sldId id="297" r:id="rId16"/>
    <p:sldId id="292" r:id="rId17"/>
    <p:sldId id="295" r:id="rId18"/>
    <p:sldId id="296" r:id="rId19"/>
    <p:sldId id="260" r:id="rId20"/>
    <p:sldId id="284" r:id="rId21"/>
    <p:sldId id="288" r:id="rId22"/>
    <p:sldId id="264" r:id="rId23"/>
    <p:sldId id="265" r:id="rId24"/>
    <p:sldId id="283" r:id="rId25"/>
    <p:sldId id="267" r:id="rId26"/>
    <p:sldId id="28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28" userDrawn="1">
          <p15:clr>
            <a:srgbClr val="A4A3A4"/>
          </p15:clr>
        </p15:guide>
        <p15:guide id="2" orient="horz" pos="9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736D"/>
    <a:srgbClr val="A5A5A5"/>
    <a:srgbClr val="BEB9AA"/>
    <a:srgbClr val="C0C9C2"/>
    <a:srgbClr val="AA9D92"/>
    <a:srgbClr val="F2F1EE"/>
    <a:srgbClr val="D8D2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3595" autoAdjust="0"/>
  </p:normalViewPr>
  <p:slideViewPr>
    <p:cSldViewPr snapToGrid="0">
      <p:cViewPr varScale="1">
        <p:scale>
          <a:sx n="119" d="100"/>
          <a:sy n="119" d="100"/>
        </p:scale>
        <p:origin x="96" y="348"/>
      </p:cViewPr>
      <p:guideLst>
        <p:guide pos="4128"/>
        <p:guide orient="horz" pos="960"/>
      </p:guideLst>
    </p:cSldViewPr>
  </p:slideViewPr>
  <p:outlineViewPr>
    <p:cViewPr>
      <p:scale>
        <a:sx n="33" d="100"/>
        <a:sy n="33" d="100"/>
      </p:scale>
      <p:origin x="0" y="-4027"/>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2299"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97E012-9915-468A-8C38-070910B1D6F5}" type="doc">
      <dgm:prSet loTypeId="urn:microsoft.com/office/officeart/2005/8/layout/matrix2" loCatId="matrix" qsTypeId="urn:microsoft.com/office/officeart/2005/8/quickstyle/simple1" qsCatId="simple" csTypeId="urn:microsoft.com/office/officeart/2005/8/colors/accent1_2" csCatId="accent1"/>
      <dgm:spPr/>
      <dgm:t>
        <a:bodyPr/>
        <a:lstStyle/>
        <a:p>
          <a:endParaRPr lang="en-US"/>
        </a:p>
      </dgm:t>
    </dgm:pt>
    <dgm:pt modelId="{5C737D21-CC08-4DF2-96AA-150568F8F5AE}">
      <dgm:prSet/>
      <dgm:spPr/>
      <dgm:t>
        <a:bodyPr/>
        <a:lstStyle/>
        <a:p>
          <a:r>
            <a:rPr lang="en-GB" dirty="0">
              <a:solidFill>
                <a:srgbClr val="6C736D"/>
              </a:solidFill>
            </a:rPr>
            <a:t>Angular is a TypeScript-based free and open-source web application framework lead by the Angular Team at Google and by a community of individuals and corporations. </a:t>
          </a:r>
          <a:endParaRPr lang="en-US" dirty="0">
            <a:solidFill>
              <a:srgbClr val="6C736D"/>
            </a:solidFill>
          </a:endParaRPr>
        </a:p>
      </dgm:t>
    </dgm:pt>
    <dgm:pt modelId="{FAA5A465-4107-46A2-8548-1138A0A1A4C0}" type="parTrans" cxnId="{AAA6B3A5-A7E4-4BA9-8C1D-BE6995A33607}">
      <dgm:prSet/>
      <dgm:spPr/>
      <dgm:t>
        <a:bodyPr/>
        <a:lstStyle/>
        <a:p>
          <a:endParaRPr lang="en-US"/>
        </a:p>
      </dgm:t>
    </dgm:pt>
    <dgm:pt modelId="{104E15CC-D80F-4203-81BF-D4774EAB876D}" type="sibTrans" cxnId="{AAA6B3A5-A7E4-4BA9-8C1D-BE6995A33607}">
      <dgm:prSet/>
      <dgm:spPr/>
      <dgm:t>
        <a:bodyPr/>
        <a:lstStyle/>
        <a:p>
          <a:endParaRPr lang="en-US"/>
        </a:p>
      </dgm:t>
    </dgm:pt>
    <dgm:pt modelId="{6FA670FF-C279-4A44-B4DB-FA72DD86765D}">
      <dgm:prSet/>
      <dgm:spPr/>
      <dgm:t>
        <a:bodyPr/>
        <a:lstStyle/>
        <a:p>
          <a:r>
            <a:rPr lang="en-GB" dirty="0">
              <a:solidFill>
                <a:srgbClr val="6C736D"/>
              </a:solidFill>
            </a:rPr>
            <a:t>Angular framework is embedded with the original MVC (Model-View-Controller) software architectural setup. However, it is not according to the established standards. Angular does not ask developers to split an application into different MVC components and build a code that could unite them.</a:t>
          </a:r>
          <a:endParaRPr lang="en-US" dirty="0">
            <a:solidFill>
              <a:srgbClr val="6C736D"/>
            </a:solidFill>
          </a:endParaRPr>
        </a:p>
      </dgm:t>
    </dgm:pt>
    <dgm:pt modelId="{681C373D-759C-4C22-9F17-420EB317A5B4}" type="parTrans" cxnId="{389F1FF2-5E93-4B5A-897D-93FC87993BF8}">
      <dgm:prSet/>
      <dgm:spPr/>
      <dgm:t>
        <a:bodyPr/>
        <a:lstStyle/>
        <a:p>
          <a:endParaRPr lang="en-US"/>
        </a:p>
      </dgm:t>
    </dgm:pt>
    <dgm:pt modelId="{0D442973-1935-4AA9-A26A-AE3474B6714B}" type="sibTrans" cxnId="{389F1FF2-5E93-4B5A-897D-93FC87993BF8}">
      <dgm:prSet/>
      <dgm:spPr/>
      <dgm:t>
        <a:bodyPr/>
        <a:lstStyle/>
        <a:p>
          <a:endParaRPr lang="en-US"/>
        </a:p>
      </dgm:t>
    </dgm:pt>
    <dgm:pt modelId="{C6E57D5E-D38A-4747-B886-CED1D77A7C76}">
      <dgm:prSet/>
      <dgm:spPr/>
      <dgm:t>
        <a:bodyPr/>
        <a:lstStyle/>
        <a:p>
          <a:r>
            <a:rPr lang="en-GB" dirty="0">
              <a:solidFill>
                <a:srgbClr val="6C736D"/>
              </a:solidFill>
            </a:rPr>
            <a:t>Angular ensures easy development as it eliminates the need for unnecessary code. It has a simplified MVC architecture, which makes writing getters and setters needless.</a:t>
          </a:r>
          <a:endParaRPr lang="en-US" dirty="0">
            <a:solidFill>
              <a:srgbClr val="6C736D"/>
            </a:solidFill>
          </a:endParaRPr>
        </a:p>
      </dgm:t>
    </dgm:pt>
    <dgm:pt modelId="{577D3964-0036-42B3-A3D7-EDBAACE241B4}" type="parTrans" cxnId="{88BFC8BF-F31F-4E05-A4D1-5AC8830E1E70}">
      <dgm:prSet/>
      <dgm:spPr/>
      <dgm:t>
        <a:bodyPr/>
        <a:lstStyle/>
        <a:p>
          <a:endParaRPr lang="en-US"/>
        </a:p>
      </dgm:t>
    </dgm:pt>
    <dgm:pt modelId="{45719D55-D463-45A9-B376-FCC4B749B1FF}" type="sibTrans" cxnId="{88BFC8BF-F31F-4E05-A4D1-5AC8830E1E70}">
      <dgm:prSet/>
      <dgm:spPr/>
      <dgm:t>
        <a:bodyPr/>
        <a:lstStyle/>
        <a:p>
          <a:endParaRPr lang="en-US"/>
        </a:p>
      </dgm:t>
    </dgm:pt>
    <dgm:pt modelId="{A79A2059-13A1-47E0-92C4-C58D0A08873A}">
      <dgm:prSet/>
      <dgm:spPr/>
      <dgm:t>
        <a:bodyPr/>
        <a:lstStyle/>
        <a:p>
          <a:r>
            <a:rPr lang="en-GB" dirty="0">
              <a:solidFill>
                <a:srgbClr val="6C736D"/>
              </a:solidFill>
            </a:rPr>
            <a:t>Angular organizes code into buckets, whether it is components, directives, pipes, or services. Those who are familiar with Angular refer to these buckets as modules. Modules make application functionality organization easy, segregating it into features and reusable chunks. Modules also allow for lazy loading, which paves the way for application feature loading in the background or on-demand.</a:t>
          </a:r>
          <a:endParaRPr lang="en-US" dirty="0">
            <a:solidFill>
              <a:srgbClr val="6C736D"/>
            </a:solidFill>
          </a:endParaRPr>
        </a:p>
      </dgm:t>
    </dgm:pt>
    <dgm:pt modelId="{C20000C6-9F14-44FB-A48A-D5E89028B45C}" type="parTrans" cxnId="{F37AB505-AA17-4C16-91F9-84483DF0EB3D}">
      <dgm:prSet/>
      <dgm:spPr/>
      <dgm:t>
        <a:bodyPr/>
        <a:lstStyle/>
        <a:p>
          <a:endParaRPr lang="en-US"/>
        </a:p>
      </dgm:t>
    </dgm:pt>
    <dgm:pt modelId="{094C4D59-8C85-4D0E-8429-C6304899EBF1}" type="sibTrans" cxnId="{F37AB505-AA17-4C16-91F9-84483DF0EB3D}">
      <dgm:prSet/>
      <dgm:spPr/>
      <dgm:t>
        <a:bodyPr/>
        <a:lstStyle/>
        <a:p>
          <a:endParaRPr lang="en-US"/>
        </a:p>
      </dgm:t>
    </dgm:pt>
    <dgm:pt modelId="{29B09092-8DD7-4357-84FE-D288AC32F816}" type="pres">
      <dgm:prSet presAssocID="{B597E012-9915-468A-8C38-070910B1D6F5}" presName="matrix" presStyleCnt="0">
        <dgm:presLayoutVars>
          <dgm:chMax val="1"/>
          <dgm:dir/>
          <dgm:resizeHandles val="exact"/>
        </dgm:presLayoutVars>
      </dgm:prSet>
      <dgm:spPr/>
    </dgm:pt>
    <dgm:pt modelId="{CBA7907F-4A26-477E-A564-674901C80F47}" type="pres">
      <dgm:prSet presAssocID="{B597E012-9915-468A-8C38-070910B1D6F5}" presName="axisShape" presStyleLbl="bgShp" presStyleIdx="0" presStyleCnt="1"/>
      <dgm:spPr/>
    </dgm:pt>
    <dgm:pt modelId="{B52765AE-31EF-44D6-A34B-0A3A5944DE14}" type="pres">
      <dgm:prSet presAssocID="{B597E012-9915-468A-8C38-070910B1D6F5}" presName="rect1" presStyleLbl="node1" presStyleIdx="0" presStyleCnt="4">
        <dgm:presLayoutVars>
          <dgm:chMax val="0"/>
          <dgm:chPref val="0"/>
          <dgm:bulletEnabled val="1"/>
        </dgm:presLayoutVars>
      </dgm:prSet>
      <dgm:spPr/>
    </dgm:pt>
    <dgm:pt modelId="{82D34372-792F-4CCC-8FA2-65D96D73BB61}" type="pres">
      <dgm:prSet presAssocID="{B597E012-9915-468A-8C38-070910B1D6F5}" presName="rect2" presStyleLbl="node1" presStyleIdx="1" presStyleCnt="4">
        <dgm:presLayoutVars>
          <dgm:chMax val="0"/>
          <dgm:chPref val="0"/>
          <dgm:bulletEnabled val="1"/>
        </dgm:presLayoutVars>
      </dgm:prSet>
      <dgm:spPr/>
    </dgm:pt>
    <dgm:pt modelId="{76764A98-5F10-43EE-91B1-B6002BFDBB33}" type="pres">
      <dgm:prSet presAssocID="{B597E012-9915-468A-8C38-070910B1D6F5}" presName="rect3" presStyleLbl="node1" presStyleIdx="2" presStyleCnt="4">
        <dgm:presLayoutVars>
          <dgm:chMax val="0"/>
          <dgm:chPref val="0"/>
          <dgm:bulletEnabled val="1"/>
        </dgm:presLayoutVars>
      </dgm:prSet>
      <dgm:spPr/>
    </dgm:pt>
    <dgm:pt modelId="{9C0D661A-2330-4CA7-9DFD-3ACB8F758F9E}" type="pres">
      <dgm:prSet presAssocID="{B597E012-9915-468A-8C38-070910B1D6F5}" presName="rect4" presStyleLbl="node1" presStyleIdx="3" presStyleCnt="4">
        <dgm:presLayoutVars>
          <dgm:chMax val="0"/>
          <dgm:chPref val="0"/>
          <dgm:bulletEnabled val="1"/>
        </dgm:presLayoutVars>
      </dgm:prSet>
      <dgm:spPr/>
    </dgm:pt>
  </dgm:ptLst>
  <dgm:cxnLst>
    <dgm:cxn modelId="{F37AB505-AA17-4C16-91F9-84483DF0EB3D}" srcId="{B597E012-9915-468A-8C38-070910B1D6F5}" destId="{A79A2059-13A1-47E0-92C4-C58D0A08873A}" srcOrd="3" destOrd="0" parTransId="{C20000C6-9F14-44FB-A48A-D5E89028B45C}" sibTransId="{094C4D59-8C85-4D0E-8429-C6304899EBF1}"/>
    <dgm:cxn modelId="{77888538-4C22-494E-859C-04CC74EC9D41}" type="presOf" srcId="{C6E57D5E-D38A-4747-B886-CED1D77A7C76}" destId="{76764A98-5F10-43EE-91B1-B6002BFDBB33}" srcOrd="0" destOrd="0" presId="urn:microsoft.com/office/officeart/2005/8/layout/matrix2"/>
    <dgm:cxn modelId="{17D4465F-008C-4925-A8D9-00315CCBEA2F}" type="presOf" srcId="{6FA670FF-C279-4A44-B4DB-FA72DD86765D}" destId="{82D34372-792F-4CCC-8FA2-65D96D73BB61}" srcOrd="0" destOrd="0" presId="urn:microsoft.com/office/officeart/2005/8/layout/matrix2"/>
    <dgm:cxn modelId="{AAA6B3A5-A7E4-4BA9-8C1D-BE6995A33607}" srcId="{B597E012-9915-468A-8C38-070910B1D6F5}" destId="{5C737D21-CC08-4DF2-96AA-150568F8F5AE}" srcOrd="0" destOrd="0" parTransId="{FAA5A465-4107-46A2-8548-1138A0A1A4C0}" sibTransId="{104E15CC-D80F-4203-81BF-D4774EAB876D}"/>
    <dgm:cxn modelId="{88BFC8BF-F31F-4E05-A4D1-5AC8830E1E70}" srcId="{B597E012-9915-468A-8C38-070910B1D6F5}" destId="{C6E57D5E-D38A-4747-B886-CED1D77A7C76}" srcOrd="2" destOrd="0" parTransId="{577D3964-0036-42B3-A3D7-EDBAACE241B4}" sibTransId="{45719D55-D463-45A9-B376-FCC4B749B1FF}"/>
    <dgm:cxn modelId="{CA1F7CCD-9E69-4641-9DCC-6940CD1F16E6}" type="presOf" srcId="{5C737D21-CC08-4DF2-96AA-150568F8F5AE}" destId="{B52765AE-31EF-44D6-A34B-0A3A5944DE14}" srcOrd="0" destOrd="0" presId="urn:microsoft.com/office/officeart/2005/8/layout/matrix2"/>
    <dgm:cxn modelId="{38DE48D1-23D6-4E4B-88D7-C885F1889BDC}" type="presOf" srcId="{B597E012-9915-468A-8C38-070910B1D6F5}" destId="{29B09092-8DD7-4357-84FE-D288AC32F816}" srcOrd="0" destOrd="0" presId="urn:microsoft.com/office/officeart/2005/8/layout/matrix2"/>
    <dgm:cxn modelId="{A39B71DB-D8CC-49C1-9515-3122321C7755}" type="presOf" srcId="{A79A2059-13A1-47E0-92C4-C58D0A08873A}" destId="{9C0D661A-2330-4CA7-9DFD-3ACB8F758F9E}" srcOrd="0" destOrd="0" presId="urn:microsoft.com/office/officeart/2005/8/layout/matrix2"/>
    <dgm:cxn modelId="{389F1FF2-5E93-4B5A-897D-93FC87993BF8}" srcId="{B597E012-9915-468A-8C38-070910B1D6F5}" destId="{6FA670FF-C279-4A44-B4DB-FA72DD86765D}" srcOrd="1" destOrd="0" parTransId="{681C373D-759C-4C22-9F17-420EB317A5B4}" sibTransId="{0D442973-1935-4AA9-A26A-AE3474B6714B}"/>
    <dgm:cxn modelId="{83200DFF-DD6A-467F-B0EF-8F4BDFD98CAC}" type="presParOf" srcId="{29B09092-8DD7-4357-84FE-D288AC32F816}" destId="{CBA7907F-4A26-477E-A564-674901C80F47}" srcOrd="0" destOrd="0" presId="urn:microsoft.com/office/officeart/2005/8/layout/matrix2"/>
    <dgm:cxn modelId="{E5F0B71C-616F-4D5A-BBAE-2496CC362328}" type="presParOf" srcId="{29B09092-8DD7-4357-84FE-D288AC32F816}" destId="{B52765AE-31EF-44D6-A34B-0A3A5944DE14}" srcOrd="1" destOrd="0" presId="urn:microsoft.com/office/officeart/2005/8/layout/matrix2"/>
    <dgm:cxn modelId="{D72BE2CD-0386-42E8-9BCB-11D64473C944}" type="presParOf" srcId="{29B09092-8DD7-4357-84FE-D288AC32F816}" destId="{82D34372-792F-4CCC-8FA2-65D96D73BB61}" srcOrd="2" destOrd="0" presId="urn:microsoft.com/office/officeart/2005/8/layout/matrix2"/>
    <dgm:cxn modelId="{F0D9D478-5732-4048-A645-1FB9F259672F}" type="presParOf" srcId="{29B09092-8DD7-4357-84FE-D288AC32F816}" destId="{76764A98-5F10-43EE-91B1-B6002BFDBB33}" srcOrd="3" destOrd="0" presId="urn:microsoft.com/office/officeart/2005/8/layout/matrix2"/>
    <dgm:cxn modelId="{3DBA11EF-1B91-4498-84B9-FE13BFF9DDE1}" type="presParOf" srcId="{29B09092-8DD7-4357-84FE-D288AC32F816}" destId="{9C0D661A-2330-4CA7-9DFD-3ACB8F758F9E}" srcOrd="4" destOrd="0" presId="urn:microsoft.com/office/officeart/2005/8/layout/matrix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A7907F-4A26-477E-A564-674901C80F47}">
      <dsp:nvSpPr>
        <dsp:cNvPr id="0" name=""/>
        <dsp:cNvSpPr/>
      </dsp:nvSpPr>
      <dsp:spPr>
        <a:xfrm>
          <a:off x="516796" y="0"/>
          <a:ext cx="5570756" cy="5570756"/>
        </a:xfrm>
        <a:prstGeom prst="quadArrow">
          <a:avLst>
            <a:gd name="adj1" fmla="val 2000"/>
            <a:gd name="adj2" fmla="val 4000"/>
            <a:gd name="adj3" fmla="val 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2765AE-31EF-44D6-A34B-0A3A5944DE14}">
      <dsp:nvSpPr>
        <dsp:cNvPr id="0" name=""/>
        <dsp:cNvSpPr/>
      </dsp:nvSpPr>
      <dsp:spPr>
        <a:xfrm>
          <a:off x="878895" y="362099"/>
          <a:ext cx="2228302" cy="222830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GB" sz="900" kern="1200" dirty="0">
              <a:solidFill>
                <a:srgbClr val="6C736D"/>
              </a:solidFill>
            </a:rPr>
            <a:t>Angular is a TypeScript-based free and open-source web application framework lead by the Angular Team at Google and by a community of individuals and corporations. </a:t>
          </a:r>
          <a:endParaRPr lang="en-US" sz="900" kern="1200" dirty="0">
            <a:solidFill>
              <a:srgbClr val="6C736D"/>
            </a:solidFill>
          </a:endParaRPr>
        </a:p>
      </dsp:txBody>
      <dsp:txXfrm>
        <a:off x="987672" y="470876"/>
        <a:ext cx="2010748" cy="2010748"/>
      </dsp:txXfrm>
    </dsp:sp>
    <dsp:sp modelId="{82D34372-792F-4CCC-8FA2-65D96D73BB61}">
      <dsp:nvSpPr>
        <dsp:cNvPr id="0" name=""/>
        <dsp:cNvSpPr/>
      </dsp:nvSpPr>
      <dsp:spPr>
        <a:xfrm>
          <a:off x="3497150" y="362099"/>
          <a:ext cx="2228302" cy="222830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GB" sz="900" kern="1200" dirty="0">
              <a:solidFill>
                <a:srgbClr val="6C736D"/>
              </a:solidFill>
            </a:rPr>
            <a:t>Angular framework is embedded with the original MVC (Model-View-Controller) software architectural setup. However, it is not according to the established standards. Angular does not ask developers to split an application into different MVC components and build a code that could unite them.</a:t>
          </a:r>
          <a:endParaRPr lang="en-US" sz="900" kern="1200" dirty="0">
            <a:solidFill>
              <a:srgbClr val="6C736D"/>
            </a:solidFill>
          </a:endParaRPr>
        </a:p>
      </dsp:txBody>
      <dsp:txXfrm>
        <a:off x="3605927" y="470876"/>
        <a:ext cx="2010748" cy="2010748"/>
      </dsp:txXfrm>
    </dsp:sp>
    <dsp:sp modelId="{76764A98-5F10-43EE-91B1-B6002BFDBB33}">
      <dsp:nvSpPr>
        <dsp:cNvPr id="0" name=""/>
        <dsp:cNvSpPr/>
      </dsp:nvSpPr>
      <dsp:spPr>
        <a:xfrm>
          <a:off x="878895" y="2980354"/>
          <a:ext cx="2228302" cy="222830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GB" sz="900" kern="1200" dirty="0">
              <a:solidFill>
                <a:srgbClr val="6C736D"/>
              </a:solidFill>
            </a:rPr>
            <a:t>Angular ensures easy development as it eliminates the need for unnecessary code. It has a simplified MVC architecture, which makes writing getters and setters needless.</a:t>
          </a:r>
          <a:endParaRPr lang="en-US" sz="900" kern="1200" dirty="0">
            <a:solidFill>
              <a:srgbClr val="6C736D"/>
            </a:solidFill>
          </a:endParaRPr>
        </a:p>
      </dsp:txBody>
      <dsp:txXfrm>
        <a:off x="987672" y="3089131"/>
        <a:ext cx="2010748" cy="2010748"/>
      </dsp:txXfrm>
    </dsp:sp>
    <dsp:sp modelId="{9C0D661A-2330-4CA7-9DFD-3ACB8F758F9E}">
      <dsp:nvSpPr>
        <dsp:cNvPr id="0" name=""/>
        <dsp:cNvSpPr/>
      </dsp:nvSpPr>
      <dsp:spPr>
        <a:xfrm>
          <a:off x="3497150" y="2980354"/>
          <a:ext cx="2228302" cy="222830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GB" sz="900" kern="1200" dirty="0">
              <a:solidFill>
                <a:srgbClr val="6C736D"/>
              </a:solidFill>
            </a:rPr>
            <a:t>Angular organizes code into buckets, whether it is components, directives, pipes, or services. Those who are familiar with Angular refer to these buckets as modules. Modules make application functionality organization easy, segregating it into features and reusable chunks. Modules also allow for lazy loading, which paves the way for application feature loading in the background or on-demand.</a:t>
          </a:r>
          <a:endParaRPr lang="en-US" sz="900" kern="1200" dirty="0">
            <a:solidFill>
              <a:srgbClr val="6C736D"/>
            </a:solidFill>
          </a:endParaRPr>
        </a:p>
      </dsp:txBody>
      <dsp:txXfrm>
        <a:off x="3605927" y="3089131"/>
        <a:ext cx="2010748" cy="2010748"/>
      </dsp:txXfrm>
    </dsp:sp>
  </dsp:spTree>
</dsp:drawing>
</file>

<file path=ppt/diagrams/layout1.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6E6020-4209-49A3-9DC4-18264096E7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7797462-F1DD-4E64-BC14-F17A0F34B5A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32FC57-E1F8-4F59-A87C-2833007EAF57}" type="datetimeFigureOut">
              <a:rPr lang="en-US" smtClean="0"/>
              <a:t>14-Nov-22</a:t>
            </a:fld>
            <a:endParaRPr lang="en-US"/>
          </a:p>
        </p:txBody>
      </p:sp>
      <p:sp>
        <p:nvSpPr>
          <p:cNvPr id="4" name="Footer Placeholder 3">
            <a:extLst>
              <a:ext uri="{FF2B5EF4-FFF2-40B4-BE49-F238E27FC236}">
                <a16:creationId xmlns:a16="http://schemas.microsoft.com/office/drawing/2014/main" id="{8075F0E3-AC70-4B5A-BCEB-9E3C021C86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48F68B5-925F-4468-95B3-EA77C29C342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8A06BE-7519-4B21-9E1D-AE6D6E69C38F}" type="slidenum">
              <a:rPr lang="en-US" smtClean="0"/>
              <a:t>‹#›</a:t>
            </a:fld>
            <a:endParaRPr lang="en-US"/>
          </a:p>
        </p:txBody>
      </p:sp>
    </p:spTree>
    <p:extLst>
      <p:ext uri="{BB962C8B-B14F-4D97-AF65-F5344CB8AC3E}">
        <p14:creationId xmlns:p14="http://schemas.microsoft.com/office/powerpoint/2010/main" val="21573830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8ACAC0-59EA-4916-9995-398D6BEB88C3}" type="datetimeFigureOut">
              <a:rPr lang="en-US" smtClean="0"/>
              <a:t>14-Nov-22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9B2C62-FE30-453D-946B-754E9E42C845}" type="slidenum">
              <a:rPr lang="en-US" smtClean="0"/>
              <a:t>‹#›</a:t>
            </a:fld>
            <a:endParaRPr lang="en-US"/>
          </a:p>
        </p:txBody>
      </p:sp>
    </p:spTree>
    <p:extLst>
      <p:ext uri="{BB962C8B-B14F-4D97-AF65-F5344CB8AC3E}">
        <p14:creationId xmlns:p14="http://schemas.microsoft.com/office/powerpoint/2010/main" val="2922326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spacing + Page numbers</a:t>
            </a:r>
          </a:p>
        </p:txBody>
      </p:sp>
      <p:sp>
        <p:nvSpPr>
          <p:cNvPr id="4" name="Slide Number Placeholder 3"/>
          <p:cNvSpPr>
            <a:spLocks noGrp="1"/>
          </p:cNvSpPr>
          <p:nvPr>
            <p:ph type="sldNum" sz="quarter" idx="5"/>
          </p:nvPr>
        </p:nvSpPr>
        <p:spPr/>
        <p:txBody>
          <a:bodyPr/>
          <a:lstStyle/>
          <a:p>
            <a:fld id="{5A9B2C62-FE30-453D-946B-754E9E42C845}" type="slidenum">
              <a:rPr lang="en-US" smtClean="0"/>
              <a:t>1</a:t>
            </a:fld>
            <a:endParaRPr lang="en-US"/>
          </a:p>
        </p:txBody>
      </p:sp>
    </p:spTree>
    <p:extLst>
      <p:ext uri="{BB962C8B-B14F-4D97-AF65-F5344CB8AC3E}">
        <p14:creationId xmlns:p14="http://schemas.microsoft.com/office/powerpoint/2010/main" val="1777375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2"/>
        </a:solidFill>
        <a:effectLst/>
      </p:bgPr>
    </p:bg>
    <p:spTree>
      <p:nvGrpSpPr>
        <p:cNvPr id="1" name=""/>
        <p:cNvGrpSpPr/>
        <p:nvPr/>
      </p:nvGrpSpPr>
      <p:grpSpPr>
        <a:xfrm>
          <a:off x="0" y="0"/>
          <a:ext cx="0" cy="0"/>
          <a:chOff x="0" y="0"/>
          <a:chExt cx="0" cy="0"/>
        </a:xfrm>
      </p:grpSpPr>
      <p:sp>
        <p:nvSpPr>
          <p:cNvPr id="12" name="Text Placeholder 21">
            <a:extLst>
              <a:ext uri="{FF2B5EF4-FFF2-40B4-BE49-F238E27FC236}">
                <a16:creationId xmlns:a16="http://schemas.microsoft.com/office/drawing/2014/main" id="{F2964EA8-200F-47C5-90C2-1DBA3D6D7CDB}"/>
              </a:ext>
            </a:extLst>
          </p:cNvPr>
          <p:cNvSpPr>
            <a:spLocks noGrp="1"/>
          </p:cNvSpPr>
          <p:nvPr>
            <p:ph type="body" sz="quarter" idx="12"/>
          </p:nvPr>
        </p:nvSpPr>
        <p:spPr>
          <a:xfrm>
            <a:off x="1028700" y="5078187"/>
            <a:ext cx="3222058" cy="964620"/>
          </a:xfrm>
        </p:spPr>
        <p:txBody>
          <a:bodyPr>
            <a:noAutofit/>
          </a:bodyPr>
          <a:lstStyle>
            <a:lvl1pPr marL="0" indent="0">
              <a:buNone/>
              <a:defRPr sz="1400">
                <a:solidFill>
                  <a:schemeClr val="accent2">
                    <a:lumMod val="50000"/>
                  </a:schemeClr>
                </a:solidFill>
              </a:defRPr>
            </a:lvl1pPr>
            <a:lvl2pPr marL="457200" indent="0">
              <a:buNone/>
              <a:defRPr sz="1400">
                <a:solidFill>
                  <a:schemeClr val="bg2">
                    <a:lumMod val="50000"/>
                  </a:schemeClr>
                </a:solidFill>
              </a:defRPr>
            </a:lvl2pPr>
            <a:lvl3pPr marL="914400" indent="0">
              <a:buNone/>
              <a:defRPr sz="1400">
                <a:solidFill>
                  <a:schemeClr val="bg2">
                    <a:lumMod val="50000"/>
                  </a:schemeClr>
                </a:solidFill>
              </a:defRPr>
            </a:lvl3pPr>
            <a:lvl4pPr marL="1371600" indent="0">
              <a:buNone/>
              <a:defRPr sz="1400">
                <a:solidFill>
                  <a:schemeClr val="bg2">
                    <a:lumMod val="50000"/>
                  </a:schemeClr>
                </a:solidFill>
              </a:defRPr>
            </a:lvl4pPr>
            <a:lvl5pPr marL="1828800" indent="0">
              <a:buNone/>
              <a:defRPr sz="1400">
                <a:solidFill>
                  <a:schemeClr val="bg2">
                    <a:lumMod val="50000"/>
                  </a:schemeClr>
                </a:solidFill>
              </a:defRPr>
            </a:lvl5pPr>
          </a:lstStyle>
          <a:p>
            <a:pPr lvl="0"/>
            <a:r>
              <a:rPr lang="en-US"/>
              <a:t>Click to edit Master text styles</a:t>
            </a:r>
          </a:p>
        </p:txBody>
      </p:sp>
      <p:sp>
        <p:nvSpPr>
          <p:cNvPr id="13" name="Picture Placeholder 19">
            <a:extLst>
              <a:ext uri="{FF2B5EF4-FFF2-40B4-BE49-F238E27FC236}">
                <a16:creationId xmlns:a16="http://schemas.microsoft.com/office/drawing/2014/main" id="{7878E298-5074-4E51-993E-34931A897F12}"/>
              </a:ext>
            </a:extLst>
          </p:cNvPr>
          <p:cNvSpPr>
            <a:spLocks noGrp="1"/>
          </p:cNvSpPr>
          <p:nvPr>
            <p:ph type="pic" sz="quarter" idx="11"/>
          </p:nvPr>
        </p:nvSpPr>
        <p:spPr>
          <a:xfrm>
            <a:off x="6221413" y="0"/>
            <a:ext cx="4941887" cy="5726113"/>
          </a:xfrm>
        </p:spPr>
        <p:txBody>
          <a:body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42D26D0E-18C6-4DB1-B3A5-75E29BD65B17}"/>
              </a:ext>
            </a:extLst>
          </p:cNvPr>
          <p:cNvCxnSpPr>
            <a:cxnSpLocks/>
          </p:cNvCxnSpPr>
          <p:nvPr userDrawn="1"/>
        </p:nvCxnSpPr>
        <p:spPr>
          <a:xfrm>
            <a:off x="1028700" y="457211"/>
            <a:ext cx="1142999" cy="0"/>
          </a:xfrm>
          <a:prstGeom prst="line">
            <a:avLst/>
          </a:prstGeom>
          <a:noFill/>
          <a:ln w="15875" cap="flat" cmpd="sng" algn="ctr">
            <a:solidFill>
              <a:schemeClr val="accent2">
                <a:lumMod val="50000"/>
              </a:schemeClr>
            </a:solidFill>
            <a:prstDash val="solid"/>
            <a:miter lim="800000"/>
          </a:ln>
          <a:effectLst/>
        </p:spPr>
      </p:cxnSp>
      <p:sp>
        <p:nvSpPr>
          <p:cNvPr id="2" name="Title 1">
            <a:extLst>
              <a:ext uri="{FF2B5EF4-FFF2-40B4-BE49-F238E27FC236}">
                <a16:creationId xmlns:a16="http://schemas.microsoft.com/office/drawing/2014/main" id="{3989B90B-5C3C-4760-9360-5AE10BF87B9D}"/>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lnSpc>
                <a:spcPct val="90000"/>
              </a:lnSpc>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91649857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1"/>
        </a:solidFill>
        <a:effectLst/>
      </p:bgPr>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337C3D7-7DDB-42A8-901A-EC153DD27458}"/>
              </a:ext>
            </a:extLst>
          </p:cNvPr>
          <p:cNvSpPr>
            <a:spLocks noGrp="1"/>
          </p:cNvSpPr>
          <p:nvPr>
            <p:ph type="pic" sz="quarter" idx="10"/>
          </p:nvPr>
        </p:nvSpPr>
        <p:spPr>
          <a:xfrm>
            <a:off x="6210300" y="0"/>
            <a:ext cx="4953000" cy="3302000"/>
          </a:xfrm>
        </p:spPr>
        <p:txBody>
          <a:bodyPr/>
          <a:lstStyle/>
          <a:p>
            <a:r>
              <a:rPr lang="en-US"/>
              <a:t>Click icon to add picture</a:t>
            </a:r>
          </a:p>
        </p:txBody>
      </p:sp>
      <p:sp>
        <p:nvSpPr>
          <p:cNvPr id="10" name="Content Placeholder 2">
            <a:extLst>
              <a:ext uri="{FF2B5EF4-FFF2-40B4-BE49-F238E27FC236}">
                <a16:creationId xmlns:a16="http://schemas.microsoft.com/office/drawing/2014/main" id="{27B95226-A076-4D55-B408-1389A2F8C7A0}"/>
              </a:ext>
            </a:extLst>
          </p:cNvPr>
          <p:cNvSpPr>
            <a:spLocks noGrp="1"/>
          </p:cNvSpPr>
          <p:nvPr>
            <p:ph idx="4294967295" hasCustomPrompt="1"/>
          </p:nvPr>
        </p:nvSpPr>
        <p:spPr>
          <a:xfrm>
            <a:off x="1028700" y="3556002"/>
            <a:ext cx="3108960" cy="2286000"/>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4" name="Content Placeholder 2">
            <a:extLst>
              <a:ext uri="{FF2B5EF4-FFF2-40B4-BE49-F238E27FC236}">
                <a16:creationId xmlns:a16="http://schemas.microsoft.com/office/drawing/2014/main" id="{86673F10-179D-4539-AA33-AE34EC0457EF}"/>
              </a:ext>
            </a:extLst>
          </p:cNvPr>
          <p:cNvSpPr>
            <a:spLocks noGrp="1"/>
          </p:cNvSpPr>
          <p:nvPr>
            <p:ph idx="4294967295" hasCustomPrompt="1"/>
          </p:nvPr>
        </p:nvSpPr>
        <p:spPr>
          <a:xfrm>
            <a:off x="454152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9" name="Content Placeholder 2">
            <a:extLst>
              <a:ext uri="{FF2B5EF4-FFF2-40B4-BE49-F238E27FC236}">
                <a16:creationId xmlns:a16="http://schemas.microsoft.com/office/drawing/2014/main" id="{EB6CFC30-1A59-4D28-9E30-0FF7D632C6A2}"/>
              </a:ext>
            </a:extLst>
          </p:cNvPr>
          <p:cNvSpPr>
            <a:spLocks noGrp="1"/>
          </p:cNvSpPr>
          <p:nvPr>
            <p:ph idx="4294967295" hasCustomPrompt="1"/>
          </p:nvPr>
        </p:nvSpPr>
        <p:spPr>
          <a:xfrm>
            <a:off x="805434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24" name="Date Placeholder 3">
            <a:extLst>
              <a:ext uri="{FF2B5EF4-FFF2-40B4-BE49-F238E27FC236}">
                <a16:creationId xmlns:a16="http://schemas.microsoft.com/office/drawing/2014/main" id="{C4F3CC75-F9FA-4F77-9DD5-7E6C0F5C9829}"/>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99D1A0-04AB-4DD4-B9DB-BDEC5E64C94C}" type="datetime1">
              <a:rPr lang="en-US" smtClean="0"/>
              <a:t>14-Nov-22</a:t>
            </a:fld>
            <a:endParaRPr lang="en-US" dirty="0"/>
          </a:p>
        </p:txBody>
      </p:sp>
      <p:sp>
        <p:nvSpPr>
          <p:cNvPr id="25" name="Slide Number Placeholder 5">
            <a:extLst>
              <a:ext uri="{FF2B5EF4-FFF2-40B4-BE49-F238E27FC236}">
                <a16:creationId xmlns:a16="http://schemas.microsoft.com/office/drawing/2014/main" id="{93B5B65C-5DE0-4F81-8115-758CDB591FA7}"/>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1" name="Title 1">
            <a:extLst>
              <a:ext uri="{FF2B5EF4-FFF2-40B4-BE49-F238E27FC236}">
                <a16:creationId xmlns:a16="http://schemas.microsoft.com/office/drawing/2014/main" id="{EF4A2ACE-2D85-4F78-818F-BBA6F6F0CC53}"/>
              </a:ext>
            </a:extLst>
          </p:cNvPr>
          <p:cNvSpPr>
            <a:spLocks noGrp="1"/>
          </p:cNvSpPr>
          <p:nvPr>
            <p:ph type="title" hasCustomPrompt="1"/>
          </p:nvPr>
        </p:nvSpPr>
        <p:spPr>
          <a:xfrm>
            <a:off x="895530" y="539225"/>
            <a:ext cx="3924300" cy="2434386"/>
          </a:xfrm>
        </p:spPr>
        <p:txBody>
          <a:bodyPr vert="horz" lIns="91440" tIns="45720" rIns="91440" bIns="45720" rtlCol="0" anchor="ctr">
            <a:normAutofit/>
          </a:bodyPr>
          <a:lstStyle>
            <a:lvl1pPr>
              <a:defRPr lang="en-US" sz="7200" dirty="0">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Click to add title</a:t>
            </a:r>
          </a:p>
        </p:txBody>
      </p:sp>
      <p:cxnSp>
        <p:nvCxnSpPr>
          <p:cNvPr id="3" name="Straight Connector 2">
            <a:extLst>
              <a:ext uri="{FF2B5EF4-FFF2-40B4-BE49-F238E27FC236}">
                <a16:creationId xmlns:a16="http://schemas.microsoft.com/office/drawing/2014/main" id="{E4DCD8D3-DF79-446E-9961-5797EE888B4C}"/>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9200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2"/>
        </a:solidFill>
        <a:effectLst/>
      </p:bgPr>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FCB4EDDC-C544-421C-905C-A4D40D98A51D}"/>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F53EA80-260A-4EE9-83BB-E6DD04DEA906}" type="datetime1">
              <a:rPr lang="en-US" smtClean="0"/>
              <a:t>14-Nov-22</a:t>
            </a:fld>
            <a:endParaRPr lang="en-US" dirty="0"/>
          </a:p>
        </p:txBody>
      </p:sp>
      <p:sp>
        <p:nvSpPr>
          <p:cNvPr id="16" name="Slide Number Placeholder 5">
            <a:extLst>
              <a:ext uri="{FF2B5EF4-FFF2-40B4-BE49-F238E27FC236}">
                <a16:creationId xmlns:a16="http://schemas.microsoft.com/office/drawing/2014/main" id="{D9CBFDBF-2D2B-469A-9B2F-72F90474FB6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1BA55D6-2810-4163-9D43-FEDA674E2D4C}"/>
              </a:ext>
            </a:extLst>
          </p:cNvPr>
          <p:cNvSpPr>
            <a:spLocks noGrp="1"/>
          </p:cNvSpPr>
          <p:nvPr>
            <p:ph type="title" hasCustomPrompt="1"/>
          </p:nvPr>
        </p:nvSpPr>
        <p:spPr>
          <a:xfrm>
            <a:off x="896829" y="573503"/>
            <a:ext cx="10156826" cy="1369591"/>
          </a:xfrm>
        </p:spPr>
        <p:txBody>
          <a:bodyPr vert="horz" lIns="91440" tIns="45720" rIns="91440" bIns="45720" rtlCol="0" anchor="ctr">
            <a:no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C9E87E0B-D644-4037-B322-715C648BAD3B}"/>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419592"/>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act">
    <p:bg>
      <p:bgPr>
        <a:solidFill>
          <a:schemeClr val="bg2"/>
        </a:solidFill>
        <a:effectLst/>
      </p:bgPr>
    </p:bg>
    <p:spTree>
      <p:nvGrpSpPr>
        <p:cNvPr id="1" name=""/>
        <p:cNvGrpSpPr/>
        <p:nvPr/>
      </p:nvGrpSpPr>
      <p:grpSpPr>
        <a:xfrm>
          <a:off x="0" y="0"/>
          <a:ext cx="0" cy="0"/>
          <a:chOff x="0" y="0"/>
          <a:chExt cx="0" cy="0"/>
        </a:xfrm>
      </p:grpSpPr>
      <p:sp>
        <p:nvSpPr>
          <p:cNvPr id="9" name="Picture Placeholder 15">
            <a:extLst>
              <a:ext uri="{FF2B5EF4-FFF2-40B4-BE49-F238E27FC236}">
                <a16:creationId xmlns:a16="http://schemas.microsoft.com/office/drawing/2014/main" id="{940246AD-CE4F-4FD8-BCF6-5BA9ED62ACDA}"/>
              </a:ext>
            </a:extLst>
          </p:cNvPr>
          <p:cNvSpPr>
            <a:spLocks noGrp="1"/>
          </p:cNvSpPr>
          <p:nvPr>
            <p:ph type="pic" sz="quarter" idx="11"/>
          </p:nvPr>
        </p:nvSpPr>
        <p:spPr>
          <a:xfrm>
            <a:off x="6210300" y="3543302"/>
            <a:ext cx="4953000" cy="2849562"/>
          </a:xfrm>
        </p:spPr>
        <p:txBody>
          <a:bodyPr/>
          <a:lstStyle/>
          <a:p>
            <a:r>
              <a:rPr lang="en-US"/>
              <a:t>Click icon to add picture</a:t>
            </a:r>
            <a:endParaRPr lang="en-US" dirty="0"/>
          </a:p>
        </p:txBody>
      </p:sp>
      <p:sp>
        <p:nvSpPr>
          <p:cNvPr id="10" name="Picture Placeholder 13">
            <a:extLst>
              <a:ext uri="{FF2B5EF4-FFF2-40B4-BE49-F238E27FC236}">
                <a16:creationId xmlns:a16="http://schemas.microsoft.com/office/drawing/2014/main" id="{F8ECBB79-D5D3-4ECE-99F9-1B6834629E46}"/>
              </a:ext>
            </a:extLst>
          </p:cNvPr>
          <p:cNvSpPr>
            <a:spLocks noGrp="1"/>
          </p:cNvSpPr>
          <p:nvPr>
            <p:ph type="pic" sz="quarter" idx="10"/>
          </p:nvPr>
        </p:nvSpPr>
        <p:spPr>
          <a:xfrm>
            <a:off x="6210300" y="465138"/>
            <a:ext cx="4953000" cy="2849562"/>
          </a:xfrm>
        </p:spPr>
        <p:txBody>
          <a:bodyPr/>
          <a:lstStyle/>
          <a:p>
            <a:r>
              <a:rPr lang="en-US"/>
              <a:t>Click icon to add picture</a:t>
            </a:r>
            <a:endParaRPr lang="en-US" dirty="0"/>
          </a:p>
        </p:txBody>
      </p:sp>
      <p:sp>
        <p:nvSpPr>
          <p:cNvPr id="11" name="Text Placeholder 22">
            <a:extLst>
              <a:ext uri="{FF2B5EF4-FFF2-40B4-BE49-F238E27FC236}">
                <a16:creationId xmlns:a16="http://schemas.microsoft.com/office/drawing/2014/main" id="{C667C6DE-A3D4-4738-B7FC-43FB39FD7A28}"/>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defRPr>
            </a:lvl1pPr>
          </a:lstStyle>
          <a:p>
            <a:pPr lvl="0"/>
            <a:r>
              <a:rPr lang="en-US" dirty="0"/>
              <a:t>01</a:t>
            </a:r>
          </a:p>
        </p:txBody>
      </p:sp>
      <p:sp>
        <p:nvSpPr>
          <p:cNvPr id="12" name="Text Placeholder 18">
            <a:extLst>
              <a:ext uri="{FF2B5EF4-FFF2-40B4-BE49-F238E27FC236}">
                <a16:creationId xmlns:a16="http://schemas.microsoft.com/office/drawing/2014/main" id="{12C18C04-19C8-4ECC-83E8-6E65128CEF48}"/>
              </a:ext>
            </a:extLst>
          </p:cNvPr>
          <p:cNvSpPr>
            <a:spLocks noGrp="1"/>
          </p:cNvSpPr>
          <p:nvPr>
            <p:ph type="body" sz="quarter" idx="13"/>
          </p:nvPr>
        </p:nvSpPr>
        <p:spPr>
          <a:xfrm>
            <a:off x="1040130" y="2009776"/>
            <a:ext cx="3924300" cy="2849562"/>
          </a:xfrm>
        </p:spPr>
        <p:txBody>
          <a:bodyPr>
            <a:normAutofit/>
          </a:bodyPr>
          <a:lstStyle>
            <a:lvl1pPr marL="0" indent="0">
              <a:buNone/>
              <a:defRPr sz="1600">
                <a:solidFill>
                  <a:schemeClr val="tx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15" name="Text Placeholder 14">
            <a:extLst>
              <a:ext uri="{FF2B5EF4-FFF2-40B4-BE49-F238E27FC236}">
                <a16:creationId xmlns:a16="http://schemas.microsoft.com/office/drawing/2014/main" id="{4D14E5D8-EB42-4C87-B4AE-4746909A2D33}"/>
              </a:ext>
            </a:extLst>
          </p:cNvPr>
          <p:cNvSpPr>
            <a:spLocks noGrp="1"/>
          </p:cNvSpPr>
          <p:nvPr>
            <p:ph type="body" sz="quarter" idx="16"/>
          </p:nvPr>
        </p:nvSpPr>
        <p:spPr>
          <a:xfrm>
            <a:off x="1039813" y="5067300"/>
            <a:ext cx="3913187" cy="1319213"/>
          </a:xfrm>
        </p:spPr>
        <p:txBody>
          <a:bodyPr>
            <a:normAutofit/>
          </a:bodyPr>
          <a:lstStyle>
            <a:lvl1pPr>
              <a:defRPr lang="en-US" sz="1600" kern="1200" dirty="0" smtClean="0">
                <a:solidFill>
                  <a:schemeClr val="tx2">
                    <a:lumMod val="50000"/>
                  </a:schemeClr>
                </a:solidFill>
                <a:latin typeface="+mn-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20" name="Date Placeholder 3">
            <a:extLst>
              <a:ext uri="{FF2B5EF4-FFF2-40B4-BE49-F238E27FC236}">
                <a16:creationId xmlns:a16="http://schemas.microsoft.com/office/drawing/2014/main" id="{0649945F-7BBD-4042-AA34-709CE3402EE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CD80274-DEF2-4F5D-8F74-69D0554CED55}" type="datetime1">
              <a:rPr lang="en-US" smtClean="0"/>
              <a:t>14-Nov-22</a:t>
            </a:fld>
            <a:endParaRPr lang="en-US" dirty="0"/>
          </a:p>
        </p:txBody>
      </p:sp>
      <p:sp>
        <p:nvSpPr>
          <p:cNvPr id="21" name="Slide Number Placeholder 5">
            <a:extLst>
              <a:ext uri="{FF2B5EF4-FFF2-40B4-BE49-F238E27FC236}">
                <a16:creationId xmlns:a16="http://schemas.microsoft.com/office/drawing/2014/main" id="{51936C4A-DE5F-4BFE-AED0-47E48CD4605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4" name="Title 1">
            <a:extLst>
              <a:ext uri="{FF2B5EF4-FFF2-40B4-BE49-F238E27FC236}">
                <a16:creationId xmlns:a16="http://schemas.microsoft.com/office/drawing/2014/main" id="{F981B703-4F1F-41A6-AD71-3FFB2820FF1D}"/>
              </a:ext>
            </a:extLst>
          </p:cNvPr>
          <p:cNvSpPr>
            <a:spLocks noGrp="1"/>
          </p:cNvSpPr>
          <p:nvPr>
            <p:ph type="title" hasCustomPrompt="1"/>
          </p:nvPr>
        </p:nvSpPr>
        <p:spPr>
          <a:xfrm>
            <a:off x="1040130" y="465136"/>
            <a:ext cx="3935647" cy="1340615"/>
          </a:xfrm>
        </p:spPr>
        <p:txBody>
          <a:bodyPr vert="horz" lIns="91440" tIns="45720" rIns="91440" bIns="45720" rtlCol="0" anchor="ctr">
            <a:noAutofit/>
          </a:bodyPr>
          <a:lstStyle>
            <a:lvl1pPr>
              <a:defRPr lang="en-US" dirty="0">
                <a:solidFill>
                  <a:schemeClr val="tx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Ref idx="1001">
        <a:schemeClr val="bg2"/>
      </p:bgRef>
    </p:bg>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661D25CF-5413-4949-A54A-8716608406B5}"/>
              </a:ext>
            </a:extLst>
          </p:cNvPr>
          <p:cNvSpPr>
            <a:spLocks noGrp="1"/>
          </p:cNvSpPr>
          <p:nvPr>
            <p:ph type="body" sz="quarter" idx="11"/>
          </p:nvPr>
        </p:nvSpPr>
        <p:spPr>
          <a:xfrm>
            <a:off x="7258050" y="2000250"/>
            <a:ext cx="4667250" cy="3398837"/>
          </a:xfrm>
        </p:spPr>
        <p:txBody>
          <a:bodyPr>
            <a:normAutofit/>
          </a:bodyPr>
          <a:lstStyle>
            <a:lvl1pPr marL="0" indent="0">
              <a:lnSpc>
                <a:spcPct val="150000"/>
              </a:lnSpc>
              <a:buNone/>
              <a:defRPr sz="2000">
                <a:solidFill>
                  <a:schemeClr val="accent2">
                    <a:lumMod val="50000"/>
                  </a:schemeClr>
                </a:solidFill>
              </a:defRPr>
            </a:lvl1pPr>
          </a:lstStyle>
          <a:p>
            <a:pPr lvl="0"/>
            <a:r>
              <a:rPr lang="en-US"/>
              <a:t>Click to edit Master text styles</a:t>
            </a:r>
          </a:p>
        </p:txBody>
      </p:sp>
      <p:sp>
        <p:nvSpPr>
          <p:cNvPr id="35" name="Date Placeholder 3">
            <a:extLst>
              <a:ext uri="{FF2B5EF4-FFF2-40B4-BE49-F238E27FC236}">
                <a16:creationId xmlns:a16="http://schemas.microsoft.com/office/drawing/2014/main" id="{224E3A4F-8479-4D38-A6D4-85F0883F379F}"/>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09D4DA8-2D4A-4F06-BECA-044AF4113FB4}" type="datetime1">
              <a:rPr lang="en-US" smtClean="0"/>
              <a:t>14-Nov-22</a:t>
            </a:fld>
            <a:endParaRPr lang="en-US" dirty="0"/>
          </a:p>
        </p:txBody>
      </p:sp>
      <p:sp>
        <p:nvSpPr>
          <p:cNvPr id="36" name="Slide Number Placeholder 5">
            <a:extLst>
              <a:ext uri="{FF2B5EF4-FFF2-40B4-BE49-F238E27FC236}">
                <a16:creationId xmlns:a16="http://schemas.microsoft.com/office/drawing/2014/main" id="{D5A5341A-4863-40E8-8B9A-FB4E719257AE}"/>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AD2FED0-CD95-48B0-B54A-1F64F952C6C0}"/>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p>
        </p:txBody>
      </p:sp>
      <p:cxnSp>
        <p:nvCxnSpPr>
          <p:cNvPr id="3" name="Straight Connector 2">
            <a:extLst>
              <a:ext uri="{FF2B5EF4-FFF2-40B4-BE49-F238E27FC236}">
                <a16:creationId xmlns:a16="http://schemas.microsoft.com/office/drawing/2014/main" id="{68EF5E91-A275-4181-9C62-BC0773AD0512}"/>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2271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bg>
      <p:bgPr>
        <a:solidFill>
          <a:schemeClr val="accent1"/>
        </a:solidFill>
        <a:effectLst/>
      </p:bgPr>
    </p:bg>
    <p:spTree>
      <p:nvGrpSpPr>
        <p:cNvPr id="1" name=""/>
        <p:cNvGrpSpPr/>
        <p:nvPr/>
      </p:nvGrpSpPr>
      <p:grpSpPr>
        <a:xfrm>
          <a:off x="0" y="0"/>
          <a:ext cx="0" cy="0"/>
          <a:chOff x="0" y="0"/>
          <a:chExt cx="0" cy="0"/>
        </a:xfrm>
      </p:grpSpPr>
      <p:sp>
        <p:nvSpPr>
          <p:cNvPr id="17" name="Picture Placeholder 15">
            <a:extLst>
              <a:ext uri="{FF2B5EF4-FFF2-40B4-BE49-F238E27FC236}">
                <a16:creationId xmlns:a16="http://schemas.microsoft.com/office/drawing/2014/main" id="{423630CA-0A51-4B04-A57B-9E412A8FCD1F}"/>
              </a:ext>
            </a:extLst>
          </p:cNvPr>
          <p:cNvSpPr>
            <a:spLocks noGrp="1"/>
          </p:cNvSpPr>
          <p:nvPr>
            <p:ph type="pic" sz="quarter" idx="12"/>
          </p:nvPr>
        </p:nvSpPr>
        <p:spPr>
          <a:xfrm>
            <a:off x="8847137" y="3862387"/>
            <a:ext cx="2316163" cy="2538413"/>
          </a:xfrm>
        </p:spPr>
        <p:txBody>
          <a:bodyPr/>
          <a:lstStyle/>
          <a:p>
            <a:r>
              <a:rPr lang="en-US"/>
              <a:t>Click icon to add picture</a:t>
            </a:r>
          </a:p>
        </p:txBody>
      </p:sp>
      <p:sp>
        <p:nvSpPr>
          <p:cNvPr id="16" name="Picture Placeholder 15">
            <a:extLst>
              <a:ext uri="{FF2B5EF4-FFF2-40B4-BE49-F238E27FC236}">
                <a16:creationId xmlns:a16="http://schemas.microsoft.com/office/drawing/2014/main" id="{3C994AE8-9E30-418E-8361-5D851AFA42C5}"/>
              </a:ext>
            </a:extLst>
          </p:cNvPr>
          <p:cNvSpPr>
            <a:spLocks noGrp="1"/>
          </p:cNvSpPr>
          <p:nvPr>
            <p:ph type="pic" sz="quarter" idx="11"/>
          </p:nvPr>
        </p:nvSpPr>
        <p:spPr>
          <a:xfrm>
            <a:off x="6210300" y="3854450"/>
            <a:ext cx="2316163" cy="2538413"/>
          </a:xfrm>
        </p:spPr>
        <p:txBody>
          <a:bodyPr/>
          <a:lstStyle/>
          <a:p>
            <a:r>
              <a:rPr lang="en-US"/>
              <a:t>Click icon to add picture</a:t>
            </a:r>
          </a:p>
        </p:txBody>
      </p:sp>
      <p:sp>
        <p:nvSpPr>
          <p:cNvPr id="14" name="Picture Placeholder 13">
            <a:extLst>
              <a:ext uri="{FF2B5EF4-FFF2-40B4-BE49-F238E27FC236}">
                <a16:creationId xmlns:a16="http://schemas.microsoft.com/office/drawing/2014/main" id="{3D4E5783-2917-458E-BE61-F3D5AAA8F976}"/>
              </a:ext>
            </a:extLst>
          </p:cNvPr>
          <p:cNvSpPr>
            <a:spLocks noGrp="1"/>
          </p:cNvSpPr>
          <p:nvPr>
            <p:ph type="pic" sz="quarter" idx="10"/>
          </p:nvPr>
        </p:nvSpPr>
        <p:spPr>
          <a:xfrm>
            <a:off x="6210300" y="465138"/>
            <a:ext cx="4953000" cy="3090862"/>
          </a:xfrm>
        </p:spPr>
        <p:txBody>
          <a:bodyPr/>
          <a:lstStyle/>
          <a:p>
            <a:r>
              <a:rPr lang="en-US"/>
              <a:t>Click icon to add picture</a:t>
            </a:r>
          </a:p>
        </p:txBody>
      </p:sp>
      <p:sp>
        <p:nvSpPr>
          <p:cNvPr id="23" name="Text Placeholder 22">
            <a:extLst>
              <a:ext uri="{FF2B5EF4-FFF2-40B4-BE49-F238E27FC236}">
                <a16:creationId xmlns:a16="http://schemas.microsoft.com/office/drawing/2014/main" id="{B1D734B5-5F1C-4E34-81FF-AD75105E8391}"/>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latin typeface="+mj-lt"/>
              </a:defRPr>
            </a:lvl1pPr>
          </a:lstStyle>
          <a:p>
            <a:pPr lvl="0"/>
            <a:r>
              <a:rPr lang="en-US" dirty="0"/>
              <a:t>01</a:t>
            </a:r>
          </a:p>
        </p:txBody>
      </p:sp>
      <p:sp>
        <p:nvSpPr>
          <p:cNvPr id="19" name="Text Placeholder 18">
            <a:extLst>
              <a:ext uri="{FF2B5EF4-FFF2-40B4-BE49-F238E27FC236}">
                <a16:creationId xmlns:a16="http://schemas.microsoft.com/office/drawing/2014/main" id="{65757DE8-43D6-4A47-ABC9-B39EC8016CB2}"/>
              </a:ext>
            </a:extLst>
          </p:cNvPr>
          <p:cNvSpPr>
            <a:spLocks noGrp="1"/>
          </p:cNvSpPr>
          <p:nvPr>
            <p:ph type="body" sz="quarter" idx="13"/>
          </p:nvPr>
        </p:nvSpPr>
        <p:spPr>
          <a:xfrm>
            <a:off x="1040130" y="2009775"/>
            <a:ext cx="3924300" cy="4391025"/>
          </a:xfrm>
        </p:spPr>
        <p:txBody>
          <a:bodyPr>
            <a:normAutofit/>
          </a:bodyPr>
          <a:lstStyle>
            <a:lvl1pPr marL="0" indent="0">
              <a:lnSpc>
                <a:spcPct val="150000"/>
              </a:lnSpc>
              <a:buNone/>
              <a:defRPr sz="1600">
                <a:solidFill>
                  <a:schemeClr val="accent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30" name="Date Placeholder 3">
            <a:extLst>
              <a:ext uri="{FF2B5EF4-FFF2-40B4-BE49-F238E27FC236}">
                <a16:creationId xmlns:a16="http://schemas.microsoft.com/office/drawing/2014/main" id="{984C97B0-0D42-4831-9ABD-390370C0F0B6}"/>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7C81873-7D47-483D-BCB4-50DD9806C720}" type="datetime1">
              <a:rPr lang="en-US" smtClean="0"/>
              <a:t>14-Nov-22</a:t>
            </a:fld>
            <a:endParaRPr lang="en-US" dirty="0"/>
          </a:p>
        </p:txBody>
      </p:sp>
      <p:sp>
        <p:nvSpPr>
          <p:cNvPr id="31" name="Slide Number Placeholder 5">
            <a:extLst>
              <a:ext uri="{FF2B5EF4-FFF2-40B4-BE49-F238E27FC236}">
                <a16:creationId xmlns:a16="http://schemas.microsoft.com/office/drawing/2014/main" id="{CE8438DF-723C-49AB-AD18-1C40F107F5B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032FDE8-62A6-4290-88E6-2795313DE27E}"/>
              </a:ext>
            </a:extLst>
          </p:cNvPr>
          <p:cNvSpPr>
            <a:spLocks noGrp="1"/>
          </p:cNvSpPr>
          <p:nvPr>
            <p:ph type="title" hasCustomPrompt="1"/>
          </p:nvPr>
        </p:nvSpPr>
        <p:spPr>
          <a:xfrm>
            <a:off x="1028700" y="465137"/>
            <a:ext cx="3935647" cy="1340615"/>
          </a:xfrm>
        </p:spPr>
        <p:txBody>
          <a:bodyPr vert="horz" lIns="91440" tIns="45720" rIns="91440" bIns="45720" rtlCol="0" anchor="ctr">
            <a:noAutofit/>
          </a:bodyPr>
          <a:lstStyle>
            <a:lvl1pPr>
              <a:defRPr lang="en-US">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BC85317C-3A2D-483F-B913-714129E195A2}"/>
              </a:ext>
            </a:extLst>
          </p:cNvPr>
          <p:cNvSpPr>
            <a:spLocks noGrp="1"/>
          </p:cNvSpPr>
          <p:nvPr>
            <p:ph type="body" sz="quarter" idx="13" hasCustomPrompt="1"/>
          </p:nvPr>
        </p:nvSpPr>
        <p:spPr>
          <a:xfrm>
            <a:off x="2773045" y="2426610"/>
            <a:ext cx="2378075" cy="1111250"/>
          </a:xfrm>
        </p:spPr>
        <p:txBody>
          <a:bodyPr>
            <a:noAutofit/>
          </a:bodyPr>
          <a:lstStyle>
            <a:lvl1pPr marL="0" indent="0">
              <a:lnSpc>
                <a:spcPct val="90000"/>
              </a:lnSpc>
              <a:buNone/>
              <a:defRPr sz="8800">
                <a:solidFill>
                  <a:schemeClr val="bg1"/>
                </a:solidFill>
              </a:defRPr>
            </a:lvl1pPr>
          </a:lstStyle>
          <a:p>
            <a:pPr lvl="0"/>
            <a:r>
              <a:rPr lang="en-US" dirty="0"/>
              <a:t>02</a:t>
            </a:r>
          </a:p>
        </p:txBody>
      </p:sp>
      <p:sp>
        <p:nvSpPr>
          <p:cNvPr id="2" name="Title 1">
            <a:extLst>
              <a:ext uri="{FF2B5EF4-FFF2-40B4-BE49-F238E27FC236}">
                <a16:creationId xmlns:a16="http://schemas.microsoft.com/office/drawing/2014/main" id="{C45DFEC7-1EEC-4FF2-868A-9799EA69FE87}"/>
              </a:ext>
            </a:extLst>
          </p:cNvPr>
          <p:cNvSpPr>
            <a:spLocks noGrp="1"/>
          </p:cNvSpPr>
          <p:nvPr>
            <p:ph type="title"/>
          </p:nvPr>
        </p:nvSpPr>
        <p:spPr>
          <a:xfrm>
            <a:off x="3037155" y="2714986"/>
            <a:ext cx="6674802" cy="655320"/>
          </a:xfrm>
        </p:spPr>
        <p:txBody>
          <a:bodyPr vert="horz" lIns="91440" tIns="45720" rIns="91440" bIns="45720" rtlCol="0">
            <a:normAutofit/>
          </a:bodyPr>
          <a:lstStyle>
            <a:lvl1pPr>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and Graph">
    <p:bg>
      <p:bgPr>
        <a:solidFill>
          <a:schemeClr val="bg2"/>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14-Nov-22</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14-Nov-22</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7" name="Picture Placeholder 6">
            <a:extLst>
              <a:ext uri="{FF2B5EF4-FFF2-40B4-BE49-F238E27FC236}">
                <a16:creationId xmlns:a16="http://schemas.microsoft.com/office/drawing/2014/main" id="{2364FFEF-B933-46C6-A918-A80C987DB70F}"/>
              </a:ext>
            </a:extLst>
          </p:cNvPr>
          <p:cNvSpPr>
            <a:spLocks noGrp="1"/>
          </p:cNvSpPr>
          <p:nvPr>
            <p:ph type="pic" sz="quarter" idx="10"/>
          </p:nvPr>
        </p:nvSpPr>
        <p:spPr>
          <a:xfrm>
            <a:off x="1022147" y="0"/>
            <a:ext cx="3938588" cy="6400800"/>
          </a:xfrm>
        </p:spPr>
        <p:txBody>
          <a:bodyPr/>
          <a:lstStyle/>
          <a:p>
            <a:r>
              <a:rPr lang="en-US"/>
              <a:t>Click icon to add picture</a:t>
            </a:r>
          </a:p>
        </p:txBody>
      </p:sp>
      <p:pic>
        <p:nvPicPr>
          <p:cNvPr id="4" name="Picture 3" hidden="1">
            <a:extLst>
              <a:ext uri="{FF2B5EF4-FFF2-40B4-BE49-F238E27FC236}">
                <a16:creationId xmlns:a16="http://schemas.microsoft.com/office/drawing/2014/main" id="{59E5EAF8-68C2-4910-8F66-D9320B9574C2}"/>
              </a:ext>
            </a:extLst>
          </p:cNvPr>
          <p:cNvPicPr>
            <a:picLocks noChangeAspect="1"/>
          </p:cNvPicPr>
          <p:nvPr userDrawn="1"/>
        </p:nvPicPr>
        <p:blipFill>
          <a:blip r:embed="rId2"/>
          <a:stretch>
            <a:fillRect/>
          </a:stretch>
        </p:blipFill>
        <p:spPr>
          <a:xfrm>
            <a:off x="5947967" y="2105933"/>
            <a:ext cx="5297883" cy="1024217"/>
          </a:xfrm>
          <a:prstGeom prst="rect">
            <a:avLst/>
          </a:prstGeom>
        </p:spPr>
      </p:pic>
      <p:sp>
        <p:nvSpPr>
          <p:cNvPr id="5" name="Title 4">
            <a:extLst>
              <a:ext uri="{FF2B5EF4-FFF2-40B4-BE49-F238E27FC236}">
                <a16:creationId xmlns:a16="http://schemas.microsoft.com/office/drawing/2014/main" id="{E3BE48E1-D3BE-4B52-B2EC-13A514CB0530}"/>
              </a:ext>
            </a:extLst>
          </p:cNvPr>
          <p:cNvSpPr>
            <a:spLocks noGrp="1"/>
          </p:cNvSpPr>
          <p:nvPr>
            <p:ph type="title"/>
          </p:nvPr>
        </p:nvSpPr>
        <p:spPr>
          <a:xfrm>
            <a:off x="5947966" y="2105933"/>
            <a:ext cx="5297883" cy="2237467"/>
          </a:xfrm>
        </p:spPr>
        <p:txBody>
          <a:bodyPr anchor="t">
            <a:normAutofit/>
          </a:bodyPr>
          <a:lstStyle>
            <a:lvl1pPr>
              <a:lnSpc>
                <a:spcPct val="150000"/>
              </a:lnSpc>
              <a:spcBef>
                <a:spcPts val="1000"/>
              </a:spcBef>
              <a:defRPr sz="2000">
                <a:solidFill>
                  <a:schemeClr val="accent2">
                    <a:lumMod val="50000"/>
                  </a:schemeClr>
                </a:solidFill>
              </a:defRPr>
            </a:lvl1pPr>
          </a:lstStyle>
          <a:p>
            <a:r>
              <a:rPr lang="en-US"/>
              <a:t>Click to edit Master title style</a:t>
            </a:r>
          </a:p>
        </p:txBody>
      </p:sp>
    </p:spTree>
    <p:extLst>
      <p:ext uri="{BB962C8B-B14F-4D97-AF65-F5344CB8AC3E}">
        <p14:creationId xmlns:p14="http://schemas.microsoft.com/office/powerpoint/2010/main" val="2516745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meline">
    <p:bg>
      <p:bgRef idx="1001">
        <a:schemeClr val="bg2"/>
      </p:bgRef>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50815B22-13FE-47CD-9F79-73704A278BD7}"/>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5DB74C9-B808-4394-A017-79C83B2524EF}" type="datetime1">
              <a:rPr lang="en-US" smtClean="0"/>
              <a:t>14-Nov-22</a:t>
            </a:fld>
            <a:endParaRPr lang="en-US" dirty="0"/>
          </a:p>
        </p:txBody>
      </p:sp>
      <p:sp>
        <p:nvSpPr>
          <p:cNvPr id="16" name="Slide Number Placeholder 5">
            <a:extLst>
              <a:ext uri="{FF2B5EF4-FFF2-40B4-BE49-F238E27FC236}">
                <a16:creationId xmlns:a16="http://schemas.microsoft.com/office/drawing/2014/main" id="{D7669539-CB64-44F5-999D-7B9E61F8AF9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3" name="Content Placeholder 2">
            <a:extLst>
              <a:ext uri="{FF2B5EF4-FFF2-40B4-BE49-F238E27FC236}">
                <a16:creationId xmlns:a16="http://schemas.microsoft.com/office/drawing/2014/main" id="{822BA076-F3B9-47CB-80C2-BE29F157D044}"/>
              </a:ext>
            </a:extLst>
          </p:cNvPr>
          <p:cNvSpPr>
            <a:spLocks noGrp="1"/>
          </p:cNvSpPr>
          <p:nvPr>
            <p:ph sz="quarter" idx="11"/>
          </p:nvPr>
        </p:nvSpPr>
        <p:spPr>
          <a:xfrm>
            <a:off x="854075" y="1625600"/>
            <a:ext cx="10499725" cy="4860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a:extLst>
              <a:ext uri="{FF2B5EF4-FFF2-40B4-BE49-F238E27FC236}">
                <a16:creationId xmlns:a16="http://schemas.microsoft.com/office/drawing/2014/main" id="{E909627E-FE70-43A1-B0CB-4D4F6C32C2D0}"/>
              </a:ext>
            </a:extLst>
          </p:cNvPr>
          <p:cNvSpPr>
            <a:spLocks noGrp="1"/>
          </p:cNvSpPr>
          <p:nvPr>
            <p:ph type="title" hasCustomPrompt="1"/>
          </p:nvPr>
        </p:nvSpPr>
        <p:spPr>
          <a:xfrm>
            <a:off x="854074" y="122239"/>
            <a:ext cx="10499725" cy="1355724"/>
          </a:xfrm>
        </p:spPr>
        <p:txBody>
          <a:bodyPr vert="horz" lIns="91440" tIns="45720" rIns="91440" bIns="45720" rtlCol="0" anchor="ctr">
            <a:normAutofit/>
          </a:bodyPr>
          <a:lstStyle>
            <a:lvl1pPr algn="ctr">
              <a:defRPr lang="en-US">
                <a:solidFill>
                  <a:schemeClr val="accent2">
                    <a:lumMod val="50000"/>
                  </a:schemeClr>
                </a:solidFill>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val="1476947594"/>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accent2"/>
        </a:solidFill>
        <a:effectLst/>
      </p:bgPr>
    </p:bg>
    <p:spTree>
      <p:nvGrpSpPr>
        <p:cNvPr id="1" name=""/>
        <p:cNvGrpSpPr/>
        <p:nvPr/>
      </p:nvGrpSpPr>
      <p:grpSpPr>
        <a:xfrm>
          <a:off x="0" y="0"/>
          <a:ext cx="0" cy="0"/>
          <a:chOff x="0" y="0"/>
          <a:chExt cx="0" cy="0"/>
        </a:xfrm>
      </p:grpSpPr>
      <p:sp>
        <p:nvSpPr>
          <p:cNvPr id="34" name="Text Placeholder 22">
            <a:extLst>
              <a:ext uri="{FF2B5EF4-FFF2-40B4-BE49-F238E27FC236}">
                <a16:creationId xmlns:a16="http://schemas.microsoft.com/office/drawing/2014/main" id="{41BF345D-81AF-4851-83A1-623398489054}"/>
              </a:ext>
            </a:extLst>
          </p:cNvPr>
          <p:cNvSpPr>
            <a:spLocks noGrp="1"/>
          </p:cNvSpPr>
          <p:nvPr>
            <p:ph type="body" sz="quarter" idx="21" hasCustomPrompt="1"/>
          </p:nvPr>
        </p:nvSpPr>
        <p:spPr>
          <a:xfrm>
            <a:off x="761917" y="517972"/>
            <a:ext cx="3108960" cy="1333500"/>
          </a:xfrm>
        </p:spPr>
        <p:txBody>
          <a:bodyPr>
            <a:noAutofit/>
          </a:bodyPr>
          <a:lstStyle>
            <a:lvl1pPr marL="0" indent="0">
              <a:lnSpc>
                <a:spcPct val="90000"/>
              </a:lnSpc>
              <a:buNone/>
              <a:defRPr sz="8800" b="1">
                <a:solidFill>
                  <a:schemeClr val="tx1"/>
                </a:solidFill>
              </a:defRPr>
            </a:lvl1pPr>
          </a:lstStyle>
          <a:p>
            <a:pPr lvl="0"/>
            <a:r>
              <a:rPr lang="en-US" dirty="0"/>
              <a:t>01</a:t>
            </a:r>
          </a:p>
        </p:txBody>
      </p:sp>
      <p:sp>
        <p:nvSpPr>
          <p:cNvPr id="21" name="Picture Placeholder 20">
            <a:extLst>
              <a:ext uri="{FF2B5EF4-FFF2-40B4-BE49-F238E27FC236}">
                <a16:creationId xmlns:a16="http://schemas.microsoft.com/office/drawing/2014/main" id="{EC4F3A57-45ED-498D-858C-3EE63DF129C4}"/>
              </a:ext>
            </a:extLst>
          </p:cNvPr>
          <p:cNvSpPr>
            <a:spLocks noGrp="1"/>
          </p:cNvSpPr>
          <p:nvPr>
            <p:ph type="pic" sz="quarter" idx="11"/>
          </p:nvPr>
        </p:nvSpPr>
        <p:spPr>
          <a:xfrm>
            <a:off x="1036601" y="3552677"/>
            <a:ext cx="1874874" cy="2848123"/>
          </a:xfrm>
        </p:spPr>
        <p:txBody>
          <a:bodyPr/>
          <a:lstStyle/>
          <a:p>
            <a:r>
              <a:rPr lang="en-US"/>
              <a:t>Click icon to add picture</a:t>
            </a:r>
          </a:p>
        </p:txBody>
      </p:sp>
      <p:sp>
        <p:nvSpPr>
          <p:cNvPr id="22" name="Picture Placeholder 20">
            <a:extLst>
              <a:ext uri="{FF2B5EF4-FFF2-40B4-BE49-F238E27FC236}">
                <a16:creationId xmlns:a16="http://schemas.microsoft.com/office/drawing/2014/main" id="{1AC5BB09-E3BA-4948-93B3-EDCAAB803112}"/>
              </a:ext>
            </a:extLst>
          </p:cNvPr>
          <p:cNvSpPr>
            <a:spLocks noGrp="1"/>
          </p:cNvSpPr>
          <p:nvPr>
            <p:ph type="pic" sz="quarter" idx="12"/>
          </p:nvPr>
        </p:nvSpPr>
        <p:spPr>
          <a:xfrm>
            <a:off x="3101197" y="3552677"/>
            <a:ext cx="1874874" cy="2848123"/>
          </a:xfrm>
        </p:spPr>
        <p:txBody>
          <a:bodyPr/>
          <a:lstStyle/>
          <a:p>
            <a:r>
              <a:rPr lang="en-US"/>
              <a:t>Click icon to add picture</a:t>
            </a:r>
            <a:endParaRPr lang="en-US" dirty="0"/>
          </a:p>
        </p:txBody>
      </p:sp>
      <p:sp>
        <p:nvSpPr>
          <p:cNvPr id="23" name="Picture Placeholder 20">
            <a:extLst>
              <a:ext uri="{FF2B5EF4-FFF2-40B4-BE49-F238E27FC236}">
                <a16:creationId xmlns:a16="http://schemas.microsoft.com/office/drawing/2014/main" id="{BF83C6B7-5484-4586-8830-098BDCD9C987}"/>
              </a:ext>
            </a:extLst>
          </p:cNvPr>
          <p:cNvSpPr>
            <a:spLocks noGrp="1"/>
          </p:cNvSpPr>
          <p:nvPr>
            <p:ph type="pic" sz="quarter" idx="13"/>
          </p:nvPr>
        </p:nvSpPr>
        <p:spPr>
          <a:xfrm>
            <a:off x="5166324" y="3552677"/>
            <a:ext cx="1874874" cy="2848123"/>
          </a:xfrm>
        </p:spPr>
        <p:txBody>
          <a:bodyPr/>
          <a:lstStyle/>
          <a:p>
            <a:r>
              <a:rPr lang="en-US"/>
              <a:t>Click icon to add picture</a:t>
            </a:r>
          </a:p>
        </p:txBody>
      </p:sp>
      <p:sp>
        <p:nvSpPr>
          <p:cNvPr id="24" name="Picture Placeholder 20">
            <a:extLst>
              <a:ext uri="{FF2B5EF4-FFF2-40B4-BE49-F238E27FC236}">
                <a16:creationId xmlns:a16="http://schemas.microsoft.com/office/drawing/2014/main" id="{0C5663B1-EED6-4D80-A7C2-19E1366387A4}"/>
              </a:ext>
            </a:extLst>
          </p:cNvPr>
          <p:cNvSpPr>
            <a:spLocks noGrp="1"/>
          </p:cNvSpPr>
          <p:nvPr>
            <p:ph type="pic" sz="quarter" idx="14"/>
          </p:nvPr>
        </p:nvSpPr>
        <p:spPr>
          <a:xfrm>
            <a:off x="7239069" y="3552677"/>
            <a:ext cx="1874874" cy="2848123"/>
          </a:xfrm>
        </p:spPr>
        <p:txBody>
          <a:bodyPr/>
          <a:lstStyle/>
          <a:p>
            <a:r>
              <a:rPr lang="en-US"/>
              <a:t>Click icon to add picture</a:t>
            </a:r>
          </a:p>
        </p:txBody>
      </p:sp>
      <p:sp>
        <p:nvSpPr>
          <p:cNvPr id="25" name="Picture Placeholder 20">
            <a:extLst>
              <a:ext uri="{FF2B5EF4-FFF2-40B4-BE49-F238E27FC236}">
                <a16:creationId xmlns:a16="http://schemas.microsoft.com/office/drawing/2014/main" id="{D21E7B61-407B-40A7-9AF6-0D7E7106BCFC}"/>
              </a:ext>
            </a:extLst>
          </p:cNvPr>
          <p:cNvSpPr>
            <a:spLocks noGrp="1"/>
          </p:cNvSpPr>
          <p:nvPr>
            <p:ph type="pic" sz="quarter" idx="15"/>
          </p:nvPr>
        </p:nvSpPr>
        <p:spPr>
          <a:xfrm>
            <a:off x="9296046" y="3552677"/>
            <a:ext cx="1874874" cy="2848123"/>
          </a:xfrm>
        </p:spPr>
        <p:txBody>
          <a:bodyPr/>
          <a:lstStyle/>
          <a:p>
            <a:r>
              <a:rPr lang="en-US"/>
              <a:t>Click icon to add picture</a:t>
            </a:r>
          </a:p>
        </p:txBody>
      </p:sp>
      <p:sp>
        <p:nvSpPr>
          <p:cNvPr id="30" name="Date Placeholder 3">
            <a:extLst>
              <a:ext uri="{FF2B5EF4-FFF2-40B4-BE49-F238E27FC236}">
                <a16:creationId xmlns:a16="http://schemas.microsoft.com/office/drawing/2014/main" id="{415C3ACC-5A8A-46E6-BA0D-90ADD27E2F85}"/>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AD2DF6D-B715-4785-8DEA-9165C638CF44}" type="datetime1">
              <a:rPr lang="en-US" smtClean="0"/>
              <a:t>14-Nov-22</a:t>
            </a:fld>
            <a:endParaRPr lang="en-US" dirty="0"/>
          </a:p>
        </p:txBody>
      </p:sp>
      <p:sp>
        <p:nvSpPr>
          <p:cNvPr id="31" name="Slide Number Placeholder 5">
            <a:extLst>
              <a:ext uri="{FF2B5EF4-FFF2-40B4-BE49-F238E27FC236}">
                <a16:creationId xmlns:a16="http://schemas.microsoft.com/office/drawing/2014/main" id="{0D00A5C2-DCEE-4CB3-9307-61EB88B1D59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3E8CB70-B054-4294-AD29-EE7A75C723E5}"/>
              </a:ext>
            </a:extLst>
          </p:cNvPr>
          <p:cNvSpPr>
            <a:spLocks noGrp="1"/>
          </p:cNvSpPr>
          <p:nvPr>
            <p:ph type="title"/>
          </p:nvPr>
        </p:nvSpPr>
        <p:spPr>
          <a:xfrm>
            <a:off x="1051560" y="651507"/>
            <a:ext cx="8991563" cy="1005839"/>
          </a:xfrm>
        </p:spPr>
        <p:txBody>
          <a:bodyPr vert="horz" lIns="91440" tIns="45720" rIns="91440" bIns="45720" rtlCol="0" anchor="ctr">
            <a:noAutofit/>
          </a:bodyPr>
          <a:lstStyle>
            <a:lvl1pPr>
              <a:lnSpc>
                <a:spcPct val="90000"/>
              </a:lnSpc>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
        <p:nvSpPr>
          <p:cNvPr id="4" name="Text Placeholder 3">
            <a:extLst>
              <a:ext uri="{FF2B5EF4-FFF2-40B4-BE49-F238E27FC236}">
                <a16:creationId xmlns:a16="http://schemas.microsoft.com/office/drawing/2014/main" id="{28E0D608-4E7A-4014-9F62-CB43A0C83943}"/>
              </a:ext>
            </a:extLst>
          </p:cNvPr>
          <p:cNvSpPr>
            <a:spLocks noGrp="1"/>
          </p:cNvSpPr>
          <p:nvPr>
            <p:ph type="body" sz="quarter" idx="16" hasCustomPrompt="1"/>
          </p:nvPr>
        </p:nvSpPr>
        <p:spPr>
          <a:xfrm>
            <a:off x="1036638" y="2717800"/>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6" name="Text Placeholder 3">
            <a:extLst>
              <a:ext uri="{FF2B5EF4-FFF2-40B4-BE49-F238E27FC236}">
                <a16:creationId xmlns:a16="http://schemas.microsoft.com/office/drawing/2014/main" id="{9C3A63B0-4EEA-45BC-A016-5FDA0969EA00}"/>
              </a:ext>
            </a:extLst>
          </p:cNvPr>
          <p:cNvSpPr>
            <a:spLocks noGrp="1"/>
          </p:cNvSpPr>
          <p:nvPr>
            <p:ph type="body" sz="quarter" idx="17" hasCustomPrompt="1"/>
          </p:nvPr>
        </p:nvSpPr>
        <p:spPr>
          <a:xfrm>
            <a:off x="30861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7" name="Text Placeholder 3">
            <a:extLst>
              <a:ext uri="{FF2B5EF4-FFF2-40B4-BE49-F238E27FC236}">
                <a16:creationId xmlns:a16="http://schemas.microsoft.com/office/drawing/2014/main" id="{7080679B-5220-4478-B631-7112F870B7AC}"/>
              </a:ext>
            </a:extLst>
          </p:cNvPr>
          <p:cNvSpPr>
            <a:spLocks noGrp="1"/>
          </p:cNvSpPr>
          <p:nvPr>
            <p:ph type="body" sz="quarter" idx="18" hasCustomPrompt="1"/>
          </p:nvPr>
        </p:nvSpPr>
        <p:spPr>
          <a:xfrm>
            <a:off x="51435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8" name="Text Placeholder 3">
            <a:extLst>
              <a:ext uri="{FF2B5EF4-FFF2-40B4-BE49-F238E27FC236}">
                <a16:creationId xmlns:a16="http://schemas.microsoft.com/office/drawing/2014/main" id="{9E4F61A3-2797-46FB-ACA7-0443E3BBDD20}"/>
              </a:ext>
            </a:extLst>
          </p:cNvPr>
          <p:cNvSpPr>
            <a:spLocks noGrp="1"/>
          </p:cNvSpPr>
          <p:nvPr>
            <p:ph type="body" sz="quarter" idx="19" hasCustomPrompt="1"/>
          </p:nvPr>
        </p:nvSpPr>
        <p:spPr>
          <a:xfrm>
            <a:off x="723907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9" name="Text Placeholder 3">
            <a:extLst>
              <a:ext uri="{FF2B5EF4-FFF2-40B4-BE49-F238E27FC236}">
                <a16:creationId xmlns:a16="http://schemas.microsoft.com/office/drawing/2014/main" id="{14ED733B-1DE9-4FDC-BD5F-2BE3BB07C93E}"/>
              </a:ext>
            </a:extLst>
          </p:cNvPr>
          <p:cNvSpPr>
            <a:spLocks noGrp="1"/>
          </p:cNvSpPr>
          <p:nvPr>
            <p:ph type="body" sz="quarter" idx="20" hasCustomPrompt="1"/>
          </p:nvPr>
        </p:nvSpPr>
        <p:spPr>
          <a:xfrm>
            <a:off x="930402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Tree>
    <p:extLst>
      <p:ext uri="{BB962C8B-B14F-4D97-AF65-F5344CB8AC3E}">
        <p14:creationId xmlns:p14="http://schemas.microsoft.com/office/powerpoint/2010/main" val="2405858091"/>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1 Column">
    <p:bg>
      <p:bgPr>
        <a:solidFill>
          <a:schemeClr val="bg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275B11D-8F3F-472B-BBCC-A4F7415AC0A5}"/>
              </a:ext>
            </a:extLst>
          </p:cNvPr>
          <p:cNvSpPr>
            <a:spLocks noGrp="1"/>
          </p:cNvSpPr>
          <p:nvPr>
            <p:ph type="pic" sz="quarter" idx="10"/>
          </p:nvPr>
        </p:nvSpPr>
        <p:spPr>
          <a:xfrm>
            <a:off x="1028700" y="3543300"/>
            <a:ext cx="3924300" cy="3314700"/>
          </a:xfrm>
        </p:spPr>
        <p:txBody>
          <a:bodyPr/>
          <a:lstStyle/>
          <a:p>
            <a:r>
              <a:rPr lang="en-US"/>
              <a:t>Click icon to add picture</a:t>
            </a:r>
          </a:p>
        </p:txBody>
      </p:sp>
      <p:sp>
        <p:nvSpPr>
          <p:cNvPr id="6" name="Content Placeholder 2">
            <a:extLst>
              <a:ext uri="{FF2B5EF4-FFF2-40B4-BE49-F238E27FC236}">
                <a16:creationId xmlns:a16="http://schemas.microsoft.com/office/drawing/2014/main" id="{99F0629D-1A5F-4F4F-90D6-430379624EFF}"/>
              </a:ext>
            </a:extLst>
          </p:cNvPr>
          <p:cNvSpPr>
            <a:spLocks noGrp="1"/>
          </p:cNvSpPr>
          <p:nvPr>
            <p:ph idx="4294967295"/>
          </p:nvPr>
        </p:nvSpPr>
        <p:spPr>
          <a:xfrm>
            <a:off x="6191250" y="1981200"/>
            <a:ext cx="4972050" cy="4473575"/>
          </a:xfrm>
        </p:spPr>
        <p:txBody>
          <a:bodyPr>
            <a:normAutofit/>
          </a:bodyPr>
          <a:lstStyle>
            <a:lvl1pPr marL="0" indent="0">
              <a:buNone/>
              <a:defRPr/>
            </a:lvl1pPr>
          </a:lstStyle>
          <a:p>
            <a:pPr lvl="0"/>
            <a:r>
              <a:rPr lang="en-US" sz="1600">
                <a:solidFill>
                  <a:schemeClr val="tx2">
                    <a:lumMod val="50000"/>
                  </a:schemeClr>
                </a:solidFill>
                <a:latin typeface="Biome Light" panose="020B0303030204020804" pitchFamily="34" charset="0"/>
                <a:cs typeface="Biome Light" panose="020B0303030204020804" pitchFamily="34" charset="0"/>
              </a:rPr>
              <a:t>Click to edit Master text styles</a:t>
            </a:r>
          </a:p>
        </p:txBody>
      </p:sp>
      <p:sp>
        <p:nvSpPr>
          <p:cNvPr id="17" name="Date Placeholder 3">
            <a:extLst>
              <a:ext uri="{FF2B5EF4-FFF2-40B4-BE49-F238E27FC236}">
                <a16:creationId xmlns:a16="http://schemas.microsoft.com/office/drawing/2014/main" id="{218C063B-0EE9-4FD5-A116-241C245452A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37AE72A-09B6-4D56-855D-4360BD347914}" type="datetime1">
              <a:rPr lang="en-US" smtClean="0"/>
              <a:t>14-Nov-22</a:t>
            </a:fld>
            <a:endParaRPr lang="en-US" dirty="0"/>
          </a:p>
        </p:txBody>
      </p:sp>
      <p:sp>
        <p:nvSpPr>
          <p:cNvPr id="18" name="Slide Number Placeholder 5">
            <a:extLst>
              <a:ext uri="{FF2B5EF4-FFF2-40B4-BE49-F238E27FC236}">
                <a16:creationId xmlns:a16="http://schemas.microsoft.com/office/drawing/2014/main" id="{D417B369-6569-4DCC-B684-BE1A7C5D0B8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4AEEC1A7-43C3-481E-95D0-5616242E1A01}"/>
              </a:ext>
            </a:extLst>
          </p:cNvPr>
          <p:cNvSpPr>
            <a:spLocks noGrp="1"/>
          </p:cNvSpPr>
          <p:nvPr>
            <p:ph type="title" hasCustomPrompt="1"/>
          </p:nvPr>
        </p:nvSpPr>
        <p:spPr>
          <a:xfrm>
            <a:off x="895534" y="539225"/>
            <a:ext cx="3924300" cy="2434386"/>
          </a:xfrm>
        </p:spPr>
        <p:txBody>
          <a:bodyPr vert="horz" lIns="91440" tIns="45720" rIns="91440" bIns="45720" rtlCol="0" anchor="ctr">
            <a:norm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DC6CF0E0-8FF2-4FE7-AC69-85BEFA656508}"/>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5107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E5577C8-AB8C-4B8A-A01F-113B16C4DCA3}" type="datetime1">
              <a:rPr lang="en-US" smtClean="0"/>
              <a:t>14-Nov-22</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9" r:id="rId8"/>
    <p:sldLayoutId id="2147483655" r:id="rId9"/>
    <p:sldLayoutId id="2147483656" r:id="rId10"/>
    <p:sldLayoutId id="2147483658" r:id="rId11"/>
    <p:sldLayoutId id="2147483657"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8" userDrawn="1">
          <p15:clr>
            <a:srgbClr val="F26B43"/>
          </p15:clr>
        </p15:guide>
        <p15:guide id="2" pos="1176" userDrawn="1">
          <p15:clr>
            <a:srgbClr val="F26B43"/>
          </p15:clr>
        </p15:guide>
        <p15:guide id="3" pos="1296" userDrawn="1">
          <p15:clr>
            <a:srgbClr val="F26B43"/>
          </p15:clr>
        </p15:guide>
        <p15:guide id="4" pos="1824" userDrawn="1">
          <p15:clr>
            <a:srgbClr val="F26B43"/>
          </p15:clr>
        </p15:guide>
        <p15:guide id="5" pos="1944" userDrawn="1">
          <p15:clr>
            <a:srgbClr val="F26B43"/>
          </p15:clr>
        </p15:guide>
        <p15:guide id="6" pos="2472" userDrawn="1">
          <p15:clr>
            <a:srgbClr val="F26B43"/>
          </p15:clr>
        </p15:guide>
        <p15:guide id="7" pos="2592" userDrawn="1">
          <p15:clr>
            <a:srgbClr val="F26B43"/>
          </p15:clr>
        </p15:guide>
        <p15:guide id="8" pos="3120" userDrawn="1">
          <p15:clr>
            <a:srgbClr val="F26B43"/>
          </p15:clr>
        </p15:guide>
        <p15:guide id="9" pos="3240" userDrawn="1">
          <p15:clr>
            <a:srgbClr val="F26B43"/>
          </p15:clr>
        </p15:guide>
        <p15:guide id="10" pos="3792" userDrawn="1">
          <p15:clr>
            <a:srgbClr val="F26B43"/>
          </p15:clr>
        </p15:guide>
        <p15:guide id="11" pos="3912" userDrawn="1">
          <p15:clr>
            <a:srgbClr val="F26B43"/>
          </p15:clr>
        </p15:guide>
        <p15:guide id="12" pos="4416" userDrawn="1">
          <p15:clr>
            <a:srgbClr val="F26B43"/>
          </p15:clr>
        </p15:guide>
        <p15:guide id="13" pos="4560" userDrawn="1">
          <p15:clr>
            <a:srgbClr val="F26B43"/>
          </p15:clr>
        </p15:guide>
        <p15:guide id="14" pos="5088" userDrawn="1">
          <p15:clr>
            <a:srgbClr val="F26B43"/>
          </p15:clr>
        </p15:guide>
        <p15:guide id="15" pos="5208" userDrawn="1">
          <p15:clr>
            <a:srgbClr val="F26B43"/>
          </p15:clr>
        </p15:guide>
        <p15:guide id="16" pos="5736" userDrawn="1">
          <p15:clr>
            <a:srgbClr val="F26B43"/>
          </p15:clr>
        </p15:guide>
        <p15:guide id="17" pos="5856" userDrawn="1">
          <p15:clr>
            <a:srgbClr val="F26B43"/>
          </p15:clr>
        </p15:guide>
        <p15:guide id="18" pos="6384" userDrawn="1">
          <p15:clr>
            <a:srgbClr val="F26B43"/>
          </p15:clr>
        </p15:guide>
        <p15:guide id="19" pos="6504" userDrawn="1">
          <p15:clr>
            <a:srgbClr val="F26B43"/>
          </p15:clr>
        </p15:guide>
        <p15:guide id="20" pos="7032" userDrawn="1">
          <p15:clr>
            <a:srgbClr val="F26B43"/>
          </p15:clr>
        </p15:guide>
        <p15:guide id="21" orient="horz" pos="288" userDrawn="1">
          <p15:clr>
            <a:srgbClr val="F26B43"/>
          </p15:clr>
        </p15:guide>
        <p15:guide id="22" orient="horz" pos="1128" userDrawn="1">
          <p15:clr>
            <a:srgbClr val="F26B43"/>
          </p15:clr>
        </p15:guide>
        <p15:guide id="23" orient="horz" pos="1248" userDrawn="1">
          <p15:clr>
            <a:srgbClr val="F26B43"/>
          </p15:clr>
        </p15:guide>
        <p15:guide id="24" orient="horz" pos="2088" userDrawn="1">
          <p15:clr>
            <a:srgbClr val="F26B43"/>
          </p15:clr>
        </p15:guide>
        <p15:guide id="25" orient="horz" pos="2232" userDrawn="1">
          <p15:clr>
            <a:srgbClr val="F26B43"/>
          </p15:clr>
        </p15:guide>
        <p15:guide id="26" orient="horz" pos="3048" userDrawn="1">
          <p15:clr>
            <a:srgbClr val="F26B43"/>
          </p15:clr>
        </p15:guide>
        <p15:guide id="27" orient="horz" pos="3192" userDrawn="1">
          <p15:clr>
            <a:srgbClr val="F26B43"/>
          </p15:clr>
        </p15:guide>
        <p15:guide id="28" orient="horz" pos="403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pn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0C9C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67C95-DF23-40B9-B265-2E6F3DE29030}"/>
              </a:ext>
            </a:extLst>
          </p:cNvPr>
          <p:cNvSpPr>
            <a:spLocks noGrp="1"/>
          </p:cNvSpPr>
          <p:nvPr>
            <p:ph type="title"/>
          </p:nvPr>
        </p:nvSpPr>
        <p:spPr/>
        <p:txBody>
          <a:bodyPr>
            <a:normAutofit/>
          </a:bodyPr>
          <a:lstStyle/>
          <a:p>
            <a:r>
              <a:rPr lang="en-US" dirty="0"/>
              <a:t>Example</a:t>
            </a:r>
            <a:br>
              <a:rPr lang="en-US" dirty="0"/>
            </a:br>
            <a:r>
              <a:rPr lang="en-US" dirty="0"/>
              <a:t>Angular</a:t>
            </a:r>
          </a:p>
        </p:txBody>
      </p:sp>
      <p:sp>
        <p:nvSpPr>
          <p:cNvPr id="18" name="Text Placeholder 17">
            <a:extLst>
              <a:ext uri="{FF2B5EF4-FFF2-40B4-BE49-F238E27FC236}">
                <a16:creationId xmlns:a16="http://schemas.microsoft.com/office/drawing/2014/main" id="{27A48A35-E5E4-4A5F-9F91-BAEA4F5DF21D}"/>
              </a:ext>
            </a:extLst>
          </p:cNvPr>
          <p:cNvSpPr>
            <a:spLocks noGrp="1"/>
          </p:cNvSpPr>
          <p:nvPr>
            <p:ph type="body" sz="quarter" idx="12"/>
          </p:nvPr>
        </p:nvSpPr>
        <p:spPr/>
        <p:txBody>
          <a:bodyPr/>
          <a:lstStyle/>
          <a:p>
            <a:r>
              <a:rPr lang="en-US" dirty="0"/>
              <a:t>Created as part of</a:t>
            </a:r>
          </a:p>
          <a:p>
            <a:r>
              <a:rPr lang="en-US" dirty="0"/>
              <a:t>Internship, Aug – Nov 2022</a:t>
            </a:r>
          </a:p>
          <a:p>
            <a:endParaRPr lang="en-US" dirty="0"/>
          </a:p>
        </p:txBody>
      </p:sp>
      <p:pic>
        <p:nvPicPr>
          <p:cNvPr id="1034" name="Picture 10">
            <a:extLst>
              <a:ext uri="{FF2B5EF4-FFF2-40B4-BE49-F238E27FC236}">
                <a16:creationId xmlns:a16="http://schemas.microsoft.com/office/drawing/2014/main" id="{CB1EFD4E-8F12-4FE6-8191-FAD3CBF123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133350"/>
            <a:ext cx="6858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A371F5-EAAD-4ADC-8D3F-1CBB98D52839}"/>
              </a:ext>
            </a:extLst>
          </p:cNvPr>
          <p:cNvSpPr>
            <a:spLocks noGrp="1"/>
          </p:cNvSpPr>
          <p:nvPr>
            <p:ph type="title"/>
          </p:nvPr>
        </p:nvSpPr>
        <p:spPr/>
        <p:txBody>
          <a:bodyPr/>
          <a:lstStyle/>
          <a:p>
            <a:r>
              <a:rPr lang="en-GB" b="0" dirty="0">
                <a:solidFill>
                  <a:srgbClr val="6A9955"/>
                </a:solidFill>
                <a:effectLst/>
                <a:latin typeface="Consolas" panose="020B0609020204030204" pitchFamily="49" charset="0"/>
              </a:rPr>
              <a:t>Router Guards </a:t>
            </a:r>
            <a:endParaRPr lang="en-GB" b="0" dirty="0">
              <a:solidFill>
                <a:srgbClr val="D4D4D4"/>
              </a:solidFill>
              <a:effectLst/>
              <a:latin typeface="Consolas" panose="020B0609020204030204" pitchFamily="49" charset="0"/>
            </a:endParaRPr>
          </a:p>
        </p:txBody>
      </p:sp>
      <p:sp>
        <p:nvSpPr>
          <p:cNvPr id="8" name="Date Placeholder 7">
            <a:extLst>
              <a:ext uri="{FF2B5EF4-FFF2-40B4-BE49-F238E27FC236}">
                <a16:creationId xmlns:a16="http://schemas.microsoft.com/office/drawing/2014/main" id="{E9F303BF-0A3C-497A-B99B-BEA514C0269A}"/>
              </a:ext>
            </a:extLst>
          </p:cNvPr>
          <p:cNvSpPr>
            <a:spLocks noGrp="1"/>
          </p:cNvSpPr>
          <p:nvPr>
            <p:ph type="dt" sz="half" idx="2"/>
          </p:nvPr>
        </p:nvSpPr>
        <p:spPr/>
        <p:txBody>
          <a:bodyPr/>
          <a:lstStyle/>
          <a:p>
            <a:fld id="{BEE4C197-EFE5-4623-8631-61DB25EC0F85}" type="datetime1">
              <a:rPr lang="en-US" smtClean="0"/>
              <a:pPr/>
              <a:t>14-Nov-22</a:t>
            </a:fld>
            <a:endParaRPr lang="en-US" dirty="0"/>
          </a:p>
        </p:txBody>
      </p:sp>
      <p:sp>
        <p:nvSpPr>
          <p:cNvPr id="9" name="Slide Number Placeholder 8">
            <a:extLst>
              <a:ext uri="{FF2B5EF4-FFF2-40B4-BE49-F238E27FC236}">
                <a16:creationId xmlns:a16="http://schemas.microsoft.com/office/drawing/2014/main" id="{9057E93D-BB39-4013-A843-780147924DB7}"/>
              </a:ext>
            </a:extLst>
          </p:cNvPr>
          <p:cNvSpPr>
            <a:spLocks noGrp="1"/>
          </p:cNvSpPr>
          <p:nvPr>
            <p:ph type="sldNum" sz="quarter" idx="4"/>
          </p:nvPr>
        </p:nvSpPr>
        <p:spPr/>
        <p:txBody>
          <a:bodyPr/>
          <a:lstStyle/>
          <a:p>
            <a:fld id="{294A09A9-5501-47C1-A89A-A340965A2BE2}" type="slidenum">
              <a:rPr lang="en-US" smtClean="0"/>
              <a:pPr/>
              <a:t>10</a:t>
            </a:fld>
            <a:endParaRPr lang="en-US" dirty="0"/>
          </a:p>
        </p:txBody>
      </p:sp>
      <p:sp>
        <p:nvSpPr>
          <p:cNvPr id="3" name="Content Placeholder 2">
            <a:extLst>
              <a:ext uri="{FF2B5EF4-FFF2-40B4-BE49-F238E27FC236}">
                <a16:creationId xmlns:a16="http://schemas.microsoft.com/office/drawing/2014/main" id="{47B1339D-FE44-4A2D-BB8A-5D0A5E2F3879}"/>
              </a:ext>
            </a:extLst>
          </p:cNvPr>
          <p:cNvSpPr>
            <a:spLocks noGrp="1"/>
          </p:cNvSpPr>
          <p:nvPr>
            <p:ph sz="quarter" idx="11"/>
          </p:nvPr>
        </p:nvSpPr>
        <p:spPr/>
        <p:txBody>
          <a:bodyPr>
            <a:normAutofit/>
          </a:bodyPr>
          <a:lstStyle/>
          <a:p>
            <a:r>
              <a:rPr lang="en-US" dirty="0"/>
              <a:t>What: </a:t>
            </a:r>
            <a:r>
              <a:rPr lang="en-US" sz="1800" dirty="0"/>
              <a:t>with </a:t>
            </a:r>
            <a:r>
              <a:rPr lang="en-US" sz="1800" dirty="0" err="1"/>
              <a:t>CanActivate</a:t>
            </a:r>
            <a:r>
              <a:rPr lang="en-US" sz="1800" dirty="0"/>
              <a:t> (+ </a:t>
            </a:r>
            <a:r>
              <a:rPr lang="en-US" sz="1800" dirty="0" err="1"/>
              <a:t>CanLoadChild</a:t>
            </a:r>
            <a:r>
              <a:rPr lang="en-US" sz="1800" dirty="0"/>
              <a:t>), </a:t>
            </a:r>
            <a:r>
              <a:rPr lang="en-US" sz="1800" dirty="0" err="1"/>
              <a:t>CanDeactive</a:t>
            </a:r>
            <a:r>
              <a:rPr lang="en-US" sz="1800" dirty="0"/>
              <a:t> (+ </a:t>
            </a:r>
            <a:r>
              <a:rPr lang="en-US" sz="1800" dirty="0" err="1"/>
              <a:t>CanDeactivateChild</a:t>
            </a:r>
            <a:r>
              <a:rPr lang="en-US" sz="1800" dirty="0"/>
              <a:t>), </a:t>
            </a:r>
            <a:r>
              <a:rPr lang="en-US" sz="1800" dirty="0" err="1"/>
              <a:t>CanLoad</a:t>
            </a:r>
            <a:r>
              <a:rPr lang="en-US" sz="1800" dirty="0"/>
              <a:t> access to website or certain part of it could be restricted without further efforts . </a:t>
            </a:r>
            <a:r>
              <a:rPr lang="en-GB" sz="1800" b="1" dirty="0" err="1"/>
              <a:t>CanActivate</a:t>
            </a:r>
            <a:r>
              <a:rPr lang="en-GB" sz="1800" dirty="0"/>
              <a:t> checks to see if a user can visit a route. </a:t>
            </a:r>
            <a:r>
              <a:rPr lang="en-GB" sz="1800" b="1" dirty="0" err="1"/>
              <a:t>CanActivateChild</a:t>
            </a:r>
            <a:r>
              <a:rPr lang="en-GB" sz="1800" dirty="0"/>
              <a:t> checks to see if a user can visit a routes children. </a:t>
            </a:r>
            <a:r>
              <a:rPr lang="en-GB" sz="1800" b="1" dirty="0" err="1"/>
              <a:t>CanDeactivate</a:t>
            </a:r>
            <a:r>
              <a:rPr lang="en-GB" sz="1800" dirty="0"/>
              <a:t> checks to see if a user can exit a route. </a:t>
            </a:r>
            <a:r>
              <a:rPr lang="en-GB" sz="1800" b="1" dirty="0" err="1"/>
              <a:t>CanLoad</a:t>
            </a:r>
            <a:r>
              <a:rPr lang="en-GB" sz="1800" dirty="0"/>
              <a:t> checks to see if a user can route to a module that lazy loaded.</a:t>
            </a:r>
          </a:p>
          <a:p>
            <a:r>
              <a:rPr lang="en-GB" dirty="0"/>
              <a:t>Why:</a:t>
            </a:r>
            <a:endParaRPr lang="en-GB" sz="1900" dirty="0"/>
          </a:p>
          <a:p>
            <a:r>
              <a:rPr lang="en-GB" dirty="0"/>
              <a:t>Implemented</a:t>
            </a:r>
            <a:r>
              <a:rPr lang="en-GB" sz="1900" dirty="0"/>
              <a:t>: </a:t>
            </a:r>
            <a:r>
              <a:rPr lang="en-GB" sz="1900" dirty="0" err="1"/>
              <a:t>CanActivate</a:t>
            </a:r>
            <a:r>
              <a:rPr lang="en-GB" sz="1900" dirty="0"/>
              <a:t>, </a:t>
            </a:r>
            <a:r>
              <a:rPr lang="en-GB" sz="1900" dirty="0" err="1"/>
              <a:t>CanDeactivate</a:t>
            </a:r>
            <a:r>
              <a:rPr lang="en-GB" sz="1900" dirty="0"/>
              <a:t>, </a:t>
            </a:r>
            <a:r>
              <a:rPr lang="en-GB" sz="1900" dirty="0" err="1"/>
              <a:t>CanLoad</a:t>
            </a:r>
            <a:r>
              <a:rPr lang="en-GB" sz="1900" dirty="0"/>
              <a:t>. On current state of example Angular there is no specific need in </a:t>
            </a:r>
            <a:r>
              <a:rPr lang="en-GB" sz="1900" dirty="0" err="1"/>
              <a:t>CanActivateChild</a:t>
            </a:r>
            <a:r>
              <a:rPr lang="en-GB" sz="1900" dirty="0"/>
              <a:t> as there is no child of </a:t>
            </a:r>
            <a:r>
              <a:rPr lang="en-GB" sz="1900" dirty="0" err="1"/>
              <a:t>CanActivated</a:t>
            </a:r>
            <a:r>
              <a:rPr lang="en-GB" sz="1900" dirty="0"/>
              <a:t> routes, which should be protected</a:t>
            </a:r>
          </a:p>
        </p:txBody>
      </p:sp>
    </p:spTree>
    <p:extLst>
      <p:ext uri="{BB962C8B-B14F-4D97-AF65-F5344CB8AC3E}">
        <p14:creationId xmlns:p14="http://schemas.microsoft.com/office/powerpoint/2010/main" val="1297798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A371F5-EAAD-4ADC-8D3F-1CBB98D52839}"/>
              </a:ext>
            </a:extLst>
          </p:cNvPr>
          <p:cNvSpPr>
            <a:spLocks noGrp="1"/>
          </p:cNvSpPr>
          <p:nvPr>
            <p:ph type="title"/>
          </p:nvPr>
        </p:nvSpPr>
        <p:spPr/>
        <p:txBody>
          <a:bodyPr/>
          <a:lstStyle/>
          <a:p>
            <a:r>
              <a:rPr lang="en-GB" b="0" dirty="0">
                <a:solidFill>
                  <a:srgbClr val="6A9955"/>
                </a:solidFill>
                <a:effectLst/>
                <a:latin typeface="Consolas" panose="020B0609020204030204" pitchFamily="49" charset="0"/>
              </a:rPr>
              <a:t>Preloading</a:t>
            </a:r>
            <a:endParaRPr lang="en-GB" b="0" dirty="0">
              <a:solidFill>
                <a:srgbClr val="D4D4D4"/>
              </a:solidFill>
              <a:effectLst/>
              <a:latin typeface="Consolas" panose="020B0609020204030204" pitchFamily="49" charset="0"/>
            </a:endParaRPr>
          </a:p>
        </p:txBody>
      </p:sp>
      <p:sp>
        <p:nvSpPr>
          <p:cNvPr id="8" name="Date Placeholder 7">
            <a:extLst>
              <a:ext uri="{FF2B5EF4-FFF2-40B4-BE49-F238E27FC236}">
                <a16:creationId xmlns:a16="http://schemas.microsoft.com/office/drawing/2014/main" id="{E9F303BF-0A3C-497A-B99B-BEA514C0269A}"/>
              </a:ext>
            </a:extLst>
          </p:cNvPr>
          <p:cNvSpPr>
            <a:spLocks noGrp="1"/>
          </p:cNvSpPr>
          <p:nvPr>
            <p:ph type="dt" sz="half" idx="2"/>
          </p:nvPr>
        </p:nvSpPr>
        <p:spPr/>
        <p:txBody>
          <a:bodyPr/>
          <a:lstStyle/>
          <a:p>
            <a:fld id="{BEE4C197-EFE5-4623-8631-61DB25EC0F85}" type="datetime1">
              <a:rPr lang="en-US" smtClean="0"/>
              <a:pPr/>
              <a:t>14-Nov-22</a:t>
            </a:fld>
            <a:endParaRPr lang="en-US" dirty="0"/>
          </a:p>
        </p:txBody>
      </p:sp>
      <p:sp>
        <p:nvSpPr>
          <p:cNvPr id="9" name="Slide Number Placeholder 8">
            <a:extLst>
              <a:ext uri="{FF2B5EF4-FFF2-40B4-BE49-F238E27FC236}">
                <a16:creationId xmlns:a16="http://schemas.microsoft.com/office/drawing/2014/main" id="{9057E93D-BB39-4013-A843-780147924DB7}"/>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
        <p:nvSpPr>
          <p:cNvPr id="3" name="Content Placeholder 2">
            <a:extLst>
              <a:ext uri="{FF2B5EF4-FFF2-40B4-BE49-F238E27FC236}">
                <a16:creationId xmlns:a16="http://schemas.microsoft.com/office/drawing/2014/main" id="{47B1339D-FE44-4A2D-BB8A-5D0A5E2F3879}"/>
              </a:ext>
            </a:extLst>
          </p:cNvPr>
          <p:cNvSpPr>
            <a:spLocks noGrp="1"/>
          </p:cNvSpPr>
          <p:nvPr>
            <p:ph sz="quarter" idx="11"/>
          </p:nvPr>
        </p:nvSpPr>
        <p:spPr/>
        <p:txBody>
          <a:bodyPr>
            <a:normAutofit fontScale="92500" lnSpcReduction="20000"/>
          </a:bodyPr>
          <a:lstStyle/>
          <a:p>
            <a:r>
              <a:rPr lang="en-US" dirty="0"/>
              <a:t>What: </a:t>
            </a:r>
            <a:r>
              <a:rPr lang="en-GB" sz="1800" dirty="0"/>
              <a:t>Preloading means loading data before some event, either synchronously or asynchronously. If all the angular modules are loaded at once when a user visits the app, it increases the load time. Lazy loading resolves this issue by loading modules on demand. </a:t>
            </a:r>
          </a:p>
          <a:p>
            <a:r>
              <a:rPr lang="en-GB" sz="2900" dirty="0"/>
              <a:t>Why</a:t>
            </a:r>
            <a:r>
              <a:rPr lang="en-GB" sz="1800" dirty="0"/>
              <a:t>: A preloading strategy helps customize how lazy-loaded components will be loaded. There are some cases when it could be used to be not only fancy thing, but also efficient: </a:t>
            </a:r>
          </a:p>
          <a:p>
            <a:pPr lvl="1">
              <a:buFont typeface="Wingdings" panose="05000000000000000000" pitchFamily="2" charset="2"/>
              <a:buChar char="ü"/>
            </a:pPr>
            <a:r>
              <a:rPr lang="en-GB" sz="1400" dirty="0"/>
              <a:t>frequently used modules can be preloaded from some time (at the start, after some action etc)  to reduce the loading time</a:t>
            </a:r>
          </a:p>
          <a:p>
            <a:pPr lvl="1">
              <a:buFont typeface="Wingdings" panose="05000000000000000000" pitchFamily="2" charset="2"/>
              <a:buChar char="ü"/>
            </a:pPr>
            <a:r>
              <a:rPr lang="en-GB" sz="1400" dirty="0"/>
              <a:t>if loading modules initially in the background is causing a network bottleneck, a delay can be configured. So that helps to speed up the process.</a:t>
            </a:r>
          </a:p>
          <a:p>
            <a:pPr lvl="1">
              <a:buFont typeface="Wingdings" panose="05000000000000000000" pitchFamily="2" charset="2"/>
              <a:buChar char="ü"/>
            </a:pPr>
            <a:r>
              <a:rPr lang="en-GB" sz="1400" dirty="0"/>
              <a:t>configure the preloading of components based on the network speed of a user. Firstly, detect networking performance. Then, apply the preloading strategy at run time.</a:t>
            </a:r>
          </a:p>
          <a:p>
            <a:r>
              <a:rPr lang="en-GB" dirty="0"/>
              <a:t>Implemented</a:t>
            </a:r>
            <a:r>
              <a:rPr lang="en-GB" sz="1900" dirty="0"/>
              <a:t>: yes, </a:t>
            </a:r>
            <a:r>
              <a:rPr lang="en-GB" sz="1900" dirty="0" err="1"/>
              <a:t>cardView</a:t>
            </a:r>
            <a:r>
              <a:rPr lang="en-GB" sz="1900" dirty="0"/>
              <a:t> will be preloaded when user initiate the app</a:t>
            </a:r>
          </a:p>
        </p:txBody>
      </p:sp>
    </p:spTree>
    <p:extLst>
      <p:ext uri="{BB962C8B-B14F-4D97-AF65-F5344CB8AC3E}">
        <p14:creationId xmlns:p14="http://schemas.microsoft.com/office/powerpoint/2010/main" val="3305243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A371F5-EAAD-4ADC-8D3F-1CBB98D52839}"/>
              </a:ext>
            </a:extLst>
          </p:cNvPr>
          <p:cNvSpPr>
            <a:spLocks noGrp="1"/>
          </p:cNvSpPr>
          <p:nvPr>
            <p:ph type="title"/>
          </p:nvPr>
        </p:nvSpPr>
        <p:spPr/>
        <p:txBody>
          <a:bodyPr/>
          <a:lstStyle/>
          <a:p>
            <a:r>
              <a:rPr lang="en-GB" b="0" dirty="0">
                <a:solidFill>
                  <a:srgbClr val="6A9955"/>
                </a:solidFill>
                <a:effectLst/>
                <a:latin typeface="Consolas" panose="020B0609020204030204" pitchFamily="49" charset="0"/>
              </a:rPr>
              <a:t>Angular Material Table</a:t>
            </a:r>
            <a:endParaRPr lang="en-GB" b="0" dirty="0">
              <a:solidFill>
                <a:srgbClr val="D4D4D4"/>
              </a:solidFill>
              <a:effectLst/>
              <a:latin typeface="Consolas" panose="020B0609020204030204" pitchFamily="49" charset="0"/>
            </a:endParaRPr>
          </a:p>
        </p:txBody>
      </p:sp>
      <p:sp>
        <p:nvSpPr>
          <p:cNvPr id="8" name="Date Placeholder 7">
            <a:extLst>
              <a:ext uri="{FF2B5EF4-FFF2-40B4-BE49-F238E27FC236}">
                <a16:creationId xmlns:a16="http://schemas.microsoft.com/office/drawing/2014/main" id="{E9F303BF-0A3C-497A-B99B-BEA514C0269A}"/>
              </a:ext>
            </a:extLst>
          </p:cNvPr>
          <p:cNvSpPr>
            <a:spLocks noGrp="1"/>
          </p:cNvSpPr>
          <p:nvPr>
            <p:ph type="dt" sz="half" idx="2"/>
          </p:nvPr>
        </p:nvSpPr>
        <p:spPr/>
        <p:txBody>
          <a:bodyPr/>
          <a:lstStyle/>
          <a:p>
            <a:fld id="{BEE4C197-EFE5-4623-8631-61DB25EC0F85}" type="datetime1">
              <a:rPr lang="en-US" smtClean="0"/>
              <a:pPr/>
              <a:t>14-Nov-22</a:t>
            </a:fld>
            <a:endParaRPr lang="en-US" dirty="0"/>
          </a:p>
        </p:txBody>
      </p:sp>
      <p:sp>
        <p:nvSpPr>
          <p:cNvPr id="9" name="Slide Number Placeholder 8">
            <a:extLst>
              <a:ext uri="{FF2B5EF4-FFF2-40B4-BE49-F238E27FC236}">
                <a16:creationId xmlns:a16="http://schemas.microsoft.com/office/drawing/2014/main" id="{9057E93D-BB39-4013-A843-780147924DB7}"/>
              </a:ext>
            </a:extLst>
          </p:cNvPr>
          <p:cNvSpPr>
            <a:spLocks noGrp="1"/>
          </p:cNvSpPr>
          <p:nvPr>
            <p:ph type="sldNum" sz="quarter" idx="4"/>
          </p:nvPr>
        </p:nvSpPr>
        <p:spPr/>
        <p:txBody>
          <a:bodyPr/>
          <a:lstStyle/>
          <a:p>
            <a:fld id="{294A09A9-5501-47C1-A89A-A340965A2BE2}" type="slidenum">
              <a:rPr lang="en-US" smtClean="0"/>
              <a:pPr/>
              <a:t>12</a:t>
            </a:fld>
            <a:endParaRPr lang="en-US" dirty="0"/>
          </a:p>
        </p:txBody>
      </p:sp>
      <p:sp>
        <p:nvSpPr>
          <p:cNvPr id="3" name="Content Placeholder 2">
            <a:extLst>
              <a:ext uri="{FF2B5EF4-FFF2-40B4-BE49-F238E27FC236}">
                <a16:creationId xmlns:a16="http://schemas.microsoft.com/office/drawing/2014/main" id="{47B1339D-FE44-4A2D-BB8A-5D0A5E2F3879}"/>
              </a:ext>
            </a:extLst>
          </p:cNvPr>
          <p:cNvSpPr>
            <a:spLocks noGrp="1"/>
          </p:cNvSpPr>
          <p:nvPr>
            <p:ph sz="quarter" idx="11"/>
          </p:nvPr>
        </p:nvSpPr>
        <p:spPr/>
        <p:txBody>
          <a:bodyPr>
            <a:normAutofit/>
          </a:bodyPr>
          <a:lstStyle/>
          <a:p>
            <a:r>
              <a:rPr lang="en-US" dirty="0"/>
              <a:t>What: </a:t>
            </a:r>
            <a:r>
              <a:rPr lang="en-GB" sz="1800" dirty="0"/>
              <a:t>Table with build-in responsive design and nice features. </a:t>
            </a:r>
          </a:p>
          <a:p>
            <a:r>
              <a:rPr lang="en-GB" sz="2900" dirty="0"/>
              <a:t>Why</a:t>
            </a:r>
            <a:r>
              <a:rPr lang="en-GB" sz="1800" dirty="0"/>
              <a:t>: for adequate displaying of table on screens of different size. On mobile looks awful, but tables are not designed to be displayed on mobile</a:t>
            </a:r>
            <a:endParaRPr lang="en-GB" sz="1400" dirty="0"/>
          </a:p>
          <a:p>
            <a:r>
              <a:rPr lang="en-GB" dirty="0"/>
              <a:t>Implemented</a:t>
            </a:r>
            <a:r>
              <a:rPr lang="en-GB" sz="1900" dirty="0"/>
              <a:t>: yes, table View is updated</a:t>
            </a:r>
          </a:p>
        </p:txBody>
      </p:sp>
    </p:spTree>
    <p:extLst>
      <p:ext uri="{BB962C8B-B14F-4D97-AF65-F5344CB8AC3E}">
        <p14:creationId xmlns:p14="http://schemas.microsoft.com/office/powerpoint/2010/main" val="1293384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A371F5-EAAD-4ADC-8D3F-1CBB98D52839}"/>
              </a:ext>
            </a:extLst>
          </p:cNvPr>
          <p:cNvSpPr>
            <a:spLocks noGrp="1"/>
          </p:cNvSpPr>
          <p:nvPr>
            <p:ph type="title"/>
          </p:nvPr>
        </p:nvSpPr>
        <p:spPr/>
        <p:txBody>
          <a:bodyPr/>
          <a:lstStyle/>
          <a:p>
            <a:r>
              <a:rPr lang="en-GB" b="0" dirty="0">
                <a:solidFill>
                  <a:srgbClr val="6A9955"/>
                </a:solidFill>
                <a:effectLst/>
                <a:latin typeface="Consolas" panose="020B0609020204030204" pitchFamily="49" charset="0"/>
              </a:rPr>
              <a:t>Structural directives</a:t>
            </a:r>
            <a:endParaRPr lang="en-GB" b="0" dirty="0">
              <a:solidFill>
                <a:srgbClr val="D4D4D4"/>
              </a:solidFill>
              <a:effectLst/>
              <a:latin typeface="Consolas" panose="020B0609020204030204" pitchFamily="49" charset="0"/>
            </a:endParaRPr>
          </a:p>
        </p:txBody>
      </p:sp>
      <p:sp>
        <p:nvSpPr>
          <p:cNvPr id="8" name="Date Placeholder 7">
            <a:extLst>
              <a:ext uri="{FF2B5EF4-FFF2-40B4-BE49-F238E27FC236}">
                <a16:creationId xmlns:a16="http://schemas.microsoft.com/office/drawing/2014/main" id="{E9F303BF-0A3C-497A-B99B-BEA514C0269A}"/>
              </a:ext>
            </a:extLst>
          </p:cNvPr>
          <p:cNvSpPr>
            <a:spLocks noGrp="1"/>
          </p:cNvSpPr>
          <p:nvPr>
            <p:ph type="dt" sz="half" idx="2"/>
          </p:nvPr>
        </p:nvSpPr>
        <p:spPr/>
        <p:txBody>
          <a:bodyPr/>
          <a:lstStyle/>
          <a:p>
            <a:fld id="{BEE4C197-EFE5-4623-8631-61DB25EC0F85}" type="datetime1">
              <a:rPr lang="en-US" smtClean="0"/>
              <a:pPr/>
              <a:t>14-Nov-22</a:t>
            </a:fld>
            <a:endParaRPr lang="en-US" dirty="0"/>
          </a:p>
        </p:txBody>
      </p:sp>
      <p:sp>
        <p:nvSpPr>
          <p:cNvPr id="9" name="Slide Number Placeholder 8">
            <a:extLst>
              <a:ext uri="{FF2B5EF4-FFF2-40B4-BE49-F238E27FC236}">
                <a16:creationId xmlns:a16="http://schemas.microsoft.com/office/drawing/2014/main" id="{9057E93D-BB39-4013-A843-780147924DB7}"/>
              </a:ext>
            </a:extLst>
          </p:cNvPr>
          <p:cNvSpPr>
            <a:spLocks noGrp="1"/>
          </p:cNvSpPr>
          <p:nvPr>
            <p:ph type="sldNum" sz="quarter" idx="4"/>
          </p:nvPr>
        </p:nvSpPr>
        <p:spPr/>
        <p:txBody>
          <a:bodyPr/>
          <a:lstStyle/>
          <a:p>
            <a:fld id="{294A09A9-5501-47C1-A89A-A340965A2BE2}" type="slidenum">
              <a:rPr lang="en-US" smtClean="0"/>
              <a:pPr/>
              <a:t>13</a:t>
            </a:fld>
            <a:endParaRPr lang="en-US" dirty="0"/>
          </a:p>
        </p:txBody>
      </p:sp>
      <p:sp>
        <p:nvSpPr>
          <p:cNvPr id="3" name="Content Placeholder 2">
            <a:extLst>
              <a:ext uri="{FF2B5EF4-FFF2-40B4-BE49-F238E27FC236}">
                <a16:creationId xmlns:a16="http://schemas.microsoft.com/office/drawing/2014/main" id="{47B1339D-FE44-4A2D-BB8A-5D0A5E2F3879}"/>
              </a:ext>
            </a:extLst>
          </p:cNvPr>
          <p:cNvSpPr>
            <a:spLocks noGrp="1"/>
          </p:cNvSpPr>
          <p:nvPr>
            <p:ph sz="quarter" idx="11"/>
          </p:nvPr>
        </p:nvSpPr>
        <p:spPr/>
        <p:txBody>
          <a:bodyPr>
            <a:normAutofit fontScale="92500"/>
          </a:bodyPr>
          <a:lstStyle/>
          <a:p>
            <a:r>
              <a:rPr lang="en-US" dirty="0"/>
              <a:t>What: </a:t>
            </a:r>
            <a:r>
              <a:rPr lang="en-GB" sz="1800" dirty="0"/>
              <a:t>Structural directives are directives which change the DOM layout by adding and removing DOM elements. Whereas attribute directive is about styling of existing DOM elements, structural change DOM itself. Only one structural directive can be applied to the DOM, but many – of attribute</a:t>
            </a:r>
          </a:p>
          <a:p>
            <a:r>
              <a:rPr lang="en-GB" dirty="0"/>
              <a:t>Built-in structural directives:  </a:t>
            </a:r>
            <a:r>
              <a:rPr lang="en-GB" sz="1800" dirty="0" err="1"/>
              <a:t>NgIf</a:t>
            </a:r>
            <a:r>
              <a:rPr lang="en-GB" sz="1800" dirty="0"/>
              <a:t>, </a:t>
            </a:r>
            <a:r>
              <a:rPr lang="en-GB" sz="1800" dirty="0" err="1"/>
              <a:t>NgForOf</a:t>
            </a:r>
            <a:r>
              <a:rPr lang="en-GB" sz="1800" dirty="0"/>
              <a:t>, </a:t>
            </a:r>
            <a:r>
              <a:rPr lang="en-GB" sz="1800" dirty="0" err="1"/>
              <a:t>NgSwitch</a:t>
            </a:r>
            <a:endParaRPr lang="en-GB" sz="1800" dirty="0"/>
          </a:p>
          <a:p>
            <a:r>
              <a:rPr lang="en-GB" dirty="0"/>
              <a:t>Why: </a:t>
            </a:r>
            <a:r>
              <a:rPr lang="en-GB" sz="1800" dirty="0"/>
              <a:t>Using structural directives, you add an element with the directive in HTML template. The element will then be added, removed, or replaced based on the condition or expression you set in the directive.</a:t>
            </a:r>
          </a:p>
          <a:p>
            <a:r>
              <a:rPr lang="en-GB" dirty="0"/>
              <a:t>Implemented on</a:t>
            </a:r>
            <a:r>
              <a:rPr lang="en-GB" sz="1900" dirty="0"/>
              <a:t>: adding description and numeration to odd cards of card layout</a:t>
            </a:r>
          </a:p>
        </p:txBody>
      </p:sp>
    </p:spTree>
    <p:extLst>
      <p:ext uri="{BB962C8B-B14F-4D97-AF65-F5344CB8AC3E}">
        <p14:creationId xmlns:p14="http://schemas.microsoft.com/office/powerpoint/2010/main" val="3393621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0039366-CC4B-45CC-9139-66129D35DB25}"/>
              </a:ext>
            </a:extLst>
          </p:cNvPr>
          <p:cNvSpPr>
            <a:spLocks noGrp="1"/>
          </p:cNvSpPr>
          <p:nvPr>
            <p:ph type="body" sz="quarter" idx="13"/>
          </p:nvPr>
        </p:nvSpPr>
        <p:spPr>
          <a:xfrm>
            <a:off x="2490016" y="2426610"/>
            <a:ext cx="2378075" cy="1111250"/>
          </a:xfrm>
        </p:spPr>
        <p:txBody>
          <a:bodyPr/>
          <a:lstStyle/>
          <a:p>
            <a:r>
              <a:rPr lang="en-US" dirty="0"/>
              <a:t>04</a:t>
            </a:r>
          </a:p>
        </p:txBody>
      </p:sp>
      <p:sp>
        <p:nvSpPr>
          <p:cNvPr id="3" name="Title 2">
            <a:extLst>
              <a:ext uri="{FF2B5EF4-FFF2-40B4-BE49-F238E27FC236}">
                <a16:creationId xmlns:a16="http://schemas.microsoft.com/office/drawing/2014/main" id="{594C1777-B62D-468E-BE34-64A07CED098F}"/>
              </a:ext>
            </a:extLst>
          </p:cNvPr>
          <p:cNvSpPr>
            <a:spLocks noGrp="1"/>
          </p:cNvSpPr>
          <p:nvPr>
            <p:ph type="title"/>
          </p:nvPr>
        </p:nvSpPr>
        <p:spPr>
          <a:xfrm>
            <a:off x="3027182" y="2982235"/>
            <a:ext cx="6674802" cy="655320"/>
          </a:xfrm>
        </p:spPr>
        <p:txBody>
          <a:bodyPr>
            <a:normAutofit fontScale="90000"/>
          </a:bodyPr>
          <a:lstStyle/>
          <a:p>
            <a:r>
              <a:rPr lang="en-US" dirty="0"/>
              <a:t>What’s next</a:t>
            </a:r>
            <a:br>
              <a:rPr lang="en-US" dirty="0"/>
            </a:br>
            <a:r>
              <a:rPr lang="en-US" sz="2200" dirty="0"/>
              <a:t>(established on 9</a:t>
            </a:r>
            <a:r>
              <a:rPr lang="en-US" sz="2200" baseline="30000" dirty="0"/>
              <a:t>th</a:t>
            </a:r>
            <a:r>
              <a:rPr lang="en-US" sz="2200" dirty="0"/>
              <a:t> on Nov)</a:t>
            </a:r>
          </a:p>
        </p:txBody>
      </p:sp>
      <p:sp>
        <p:nvSpPr>
          <p:cNvPr id="5" name="TextBox 4">
            <a:extLst>
              <a:ext uri="{FF2B5EF4-FFF2-40B4-BE49-F238E27FC236}">
                <a16:creationId xmlns:a16="http://schemas.microsoft.com/office/drawing/2014/main" id="{F80B467C-07AA-4E3D-9805-EBE627C3DCFF}"/>
              </a:ext>
            </a:extLst>
          </p:cNvPr>
          <p:cNvSpPr txBox="1"/>
          <p:nvPr/>
        </p:nvSpPr>
        <p:spPr>
          <a:xfrm>
            <a:off x="6663957" y="735955"/>
            <a:ext cx="4445201" cy="4996240"/>
          </a:xfrm>
          <a:prstGeom prst="rect">
            <a:avLst/>
          </a:prstGeom>
          <a:noFill/>
        </p:spPr>
        <p:txBody>
          <a:bodyPr wrap="square">
            <a:spAutoFit/>
          </a:bodyPr>
          <a:lstStyle/>
          <a:p>
            <a:pPr marL="285750" marR="0" lvl="0" indent="-285750" algn="l" defTabSz="914400" rtl="0" eaLnBrk="1" fontAlgn="base" latinLnBrk="0" hangingPunct="1">
              <a:lnSpc>
                <a:spcPct val="100000"/>
              </a:lnSpc>
              <a:spcBef>
                <a:spcPts val="0"/>
              </a:spcBef>
              <a:spcAft>
                <a:spcPts val="1000"/>
              </a:spcAft>
              <a:buClrTx/>
              <a:buSzTx/>
              <a:buFont typeface="Wingdings" panose="05000000000000000000" pitchFamily="2" charset="2"/>
              <a:buChar char="Ø"/>
              <a:tabLst/>
              <a:defRPr/>
            </a:pPr>
            <a:r>
              <a:rPr kumimoji="0" lang="en-GB" sz="1800" b="0" i="0" u="none" strike="sngStrike" kern="1200" cap="none" spc="0" normalizeH="0" baseline="0" noProof="0" dirty="0">
                <a:ln>
                  <a:noFill/>
                </a:ln>
                <a:solidFill>
                  <a:prstClr val="black"/>
                </a:solidFill>
                <a:effectLst/>
                <a:uLnTx/>
                <a:uFillTx/>
                <a:latin typeface="Biome Light"/>
                <a:ea typeface="+mn-ea"/>
                <a:cs typeface="+mn-cs"/>
              </a:rPr>
              <a:t>Router (finish)</a:t>
            </a:r>
          </a:p>
          <a:p>
            <a:pPr marL="285750" marR="0" lvl="0" indent="-285750" algn="l" defTabSz="914400" rtl="0" eaLnBrk="1" fontAlgn="base" latinLnBrk="0" hangingPunct="1">
              <a:lnSpc>
                <a:spcPct val="100000"/>
              </a:lnSpc>
              <a:spcBef>
                <a:spcPts val="0"/>
              </a:spcBef>
              <a:spcAft>
                <a:spcPts val="1000"/>
              </a:spcAft>
              <a:buClrTx/>
              <a:buSzTx/>
              <a:buFont typeface="Wingdings" panose="05000000000000000000" pitchFamily="2" charset="2"/>
              <a:buChar char="Ø"/>
              <a:tabLst/>
              <a:defRPr/>
            </a:pPr>
            <a:r>
              <a:rPr kumimoji="0" lang="en-GB" sz="1800" b="0" i="0" u="none" strike="sngStrike" kern="1200" cap="none" spc="0" normalizeH="0" baseline="0" noProof="0" dirty="0">
                <a:ln>
                  <a:noFill/>
                </a:ln>
                <a:solidFill>
                  <a:prstClr val="black"/>
                </a:solidFill>
                <a:effectLst/>
                <a:uLnTx/>
                <a:uFillTx/>
                <a:latin typeface="Biome Light"/>
                <a:ea typeface="+mn-ea"/>
                <a:cs typeface="+mn-cs"/>
              </a:rPr>
              <a:t>Create own structural directive</a:t>
            </a:r>
          </a:p>
          <a:p>
            <a:pPr marL="285750" marR="0" lvl="0" indent="-285750" algn="l" defTabSz="914400" rtl="0" eaLnBrk="1" fontAlgn="base" latinLnBrk="0" hangingPunct="1">
              <a:lnSpc>
                <a:spcPct val="100000"/>
              </a:lnSpc>
              <a:spcBef>
                <a:spcPts val="0"/>
              </a:spcBef>
              <a:spcAft>
                <a:spcPts val="1000"/>
              </a:spcAft>
              <a:buClrTx/>
              <a:buSzTx/>
              <a:buFont typeface="Wingdings" panose="05000000000000000000" pitchFamily="2" charset="2"/>
              <a:buChar char="Ø"/>
              <a:tabLst/>
              <a:defRPr/>
            </a:pPr>
            <a:r>
              <a:rPr kumimoji="0" lang="en-GB" sz="1800" b="0" i="0" u="none" strike="sngStrike" kern="1200" cap="none" spc="0" normalizeH="0" baseline="0" noProof="0" dirty="0">
                <a:ln>
                  <a:noFill/>
                </a:ln>
                <a:solidFill>
                  <a:prstClr val="black"/>
                </a:solidFill>
                <a:effectLst/>
                <a:uLnTx/>
                <a:uFillTx/>
                <a:latin typeface="Biome Light"/>
                <a:ea typeface="+mn-ea"/>
                <a:cs typeface="+mn-cs"/>
              </a:rPr>
              <a:t>Angular Material - Best Practices, Patterns and Anti-Patterns + other lection in course</a:t>
            </a:r>
          </a:p>
          <a:p>
            <a:pPr marL="285750" marR="0" lvl="0" indent="-285750" algn="l" defTabSz="914400" rtl="0" eaLnBrk="1" fontAlgn="auto" latinLnBrk="0" hangingPunct="1">
              <a:lnSpc>
                <a:spcPct val="100000"/>
              </a:lnSpc>
              <a:spcBef>
                <a:spcPts val="0"/>
              </a:spcBef>
              <a:spcAft>
                <a:spcPts val="1000"/>
              </a:spcAft>
              <a:buClrTx/>
              <a:buSzTx/>
              <a:buFont typeface="Wingdings" panose="05000000000000000000" pitchFamily="2" charset="2"/>
              <a:buChar char="Ø"/>
              <a:tabLst/>
              <a:defRPr/>
            </a:pPr>
            <a:r>
              <a:rPr kumimoji="0" lang="en-GB" sz="1800" b="0" i="0" u="none" strike="sngStrike" kern="1200" cap="none" spc="0" normalizeH="0" baseline="0" noProof="0" dirty="0">
                <a:ln>
                  <a:noFill/>
                </a:ln>
                <a:solidFill>
                  <a:prstClr val="black"/>
                </a:solidFill>
                <a:effectLst/>
                <a:uLnTx/>
                <a:uFillTx/>
                <a:latin typeface="Biome Light"/>
                <a:ea typeface="+mn-ea"/>
                <a:cs typeface="+mn-cs"/>
              </a:rPr>
              <a:t>Search, sort, breadcrumbs – </a:t>
            </a:r>
            <a:r>
              <a:rPr kumimoji="0" lang="en-GB" sz="1800" b="0" i="0" u="none" kern="1200" cap="none" spc="0" normalizeH="0" baseline="0" noProof="0" dirty="0">
                <a:ln>
                  <a:noFill/>
                </a:ln>
                <a:solidFill>
                  <a:prstClr val="black"/>
                </a:solidFill>
                <a:effectLst/>
                <a:uLnTx/>
                <a:uFillTx/>
                <a:latin typeface="Biome Light"/>
                <a:ea typeface="+mn-ea"/>
                <a:cs typeface="+mn-cs"/>
              </a:rPr>
              <a:t>only visual part </a:t>
            </a:r>
            <a:r>
              <a:rPr kumimoji="0" lang="en-GB" sz="1800" b="0" i="0" u="none" kern="1200" cap="none" spc="0" normalizeH="0" baseline="0" noProof="0">
                <a:ln>
                  <a:noFill/>
                </a:ln>
                <a:solidFill>
                  <a:prstClr val="black"/>
                </a:solidFill>
                <a:effectLst/>
                <a:uLnTx/>
                <a:uFillTx/>
                <a:latin typeface="Biome Light"/>
                <a:ea typeface="+mn-ea"/>
                <a:cs typeface="+mn-cs"/>
              </a:rPr>
              <a:t>for filter/sort, </a:t>
            </a:r>
            <a:r>
              <a:rPr kumimoji="0" lang="en-GB" sz="1800" b="0" i="0" u="none" kern="1200" cap="none" spc="0" normalizeH="0" baseline="0" noProof="0" dirty="0">
                <a:ln>
                  <a:noFill/>
                </a:ln>
                <a:solidFill>
                  <a:prstClr val="black"/>
                </a:solidFill>
                <a:effectLst/>
                <a:uLnTx/>
                <a:uFillTx/>
                <a:latin typeface="Biome Light"/>
                <a:ea typeface="+mn-ea"/>
                <a:cs typeface="+mn-cs"/>
              </a:rPr>
              <a:t>not logic</a:t>
            </a:r>
            <a:endParaRPr kumimoji="0" lang="en-GB" sz="1800" b="0" i="0" u="none" strike="sngStrike" kern="1200" cap="none" spc="0" normalizeH="0" baseline="0" noProof="0" dirty="0">
              <a:ln>
                <a:noFill/>
              </a:ln>
              <a:solidFill>
                <a:prstClr val="black"/>
              </a:solidFill>
              <a:effectLst/>
              <a:uLnTx/>
              <a:uFillTx/>
              <a:latin typeface="Biome Light"/>
              <a:ea typeface="+mn-ea"/>
              <a:cs typeface="+mn-cs"/>
            </a:endParaRPr>
          </a:p>
          <a:p>
            <a:pPr marL="285750" marR="0" lvl="0" indent="-285750" algn="l" defTabSz="914400" rtl="0" eaLnBrk="1" fontAlgn="base" latinLnBrk="0" hangingPunct="1">
              <a:lnSpc>
                <a:spcPct val="100000"/>
              </a:lnSpc>
              <a:spcBef>
                <a:spcPts val="0"/>
              </a:spcBef>
              <a:spcAft>
                <a:spcPts val="1000"/>
              </a:spcAft>
              <a:buClrTx/>
              <a:buSzTx/>
              <a:buFont typeface="Wingdings" panose="05000000000000000000" pitchFamily="2" charset="2"/>
              <a:buChar char="Ø"/>
              <a:tabLst/>
              <a:defRPr/>
            </a:pPr>
            <a:r>
              <a:rPr kumimoji="0" lang="en-GB" sz="1800" b="0" i="0" u="none" strike="noStrike" kern="1200" cap="none" spc="0" normalizeH="0" baseline="0" noProof="0" dirty="0">
                <a:ln>
                  <a:noFill/>
                </a:ln>
                <a:solidFill>
                  <a:prstClr val="black"/>
                </a:solidFill>
                <a:effectLst/>
                <a:uLnTx/>
                <a:uFillTx/>
                <a:latin typeface="Biome Light"/>
                <a:ea typeface="+mn-ea"/>
                <a:cs typeface="+mn-cs"/>
              </a:rPr>
              <a:t>Cloud </a:t>
            </a:r>
            <a:r>
              <a:rPr kumimoji="0" lang="en-GB" sz="1800" b="0" i="0" u="none" strike="noStrike" kern="1200" cap="none" spc="0" normalizeH="0" baseline="0" noProof="0" dirty="0" err="1">
                <a:ln>
                  <a:noFill/>
                </a:ln>
                <a:solidFill>
                  <a:prstClr val="black"/>
                </a:solidFill>
                <a:effectLst/>
                <a:uLnTx/>
                <a:uFillTx/>
                <a:latin typeface="Biome Light"/>
                <a:ea typeface="+mn-ea"/>
                <a:cs typeface="+mn-cs"/>
              </a:rPr>
              <a:t>Firestore</a:t>
            </a:r>
            <a:r>
              <a:rPr kumimoji="0" lang="en-GB" sz="1800" b="0" i="0" u="none" strike="noStrike" kern="1200" cap="none" spc="0" normalizeH="0" baseline="0" noProof="0" dirty="0">
                <a:ln>
                  <a:noFill/>
                </a:ln>
                <a:solidFill>
                  <a:prstClr val="black"/>
                </a:solidFill>
                <a:effectLst/>
                <a:uLnTx/>
                <a:uFillTx/>
                <a:latin typeface="Biome Light"/>
                <a:ea typeface="+mn-ea"/>
                <a:cs typeface="+mn-cs"/>
              </a:rPr>
              <a:t> - https://firebase.google.com/docs/database/rtdb-vs-firestore</a:t>
            </a:r>
          </a:p>
          <a:p>
            <a:pPr marL="285750" marR="0" lvl="0" indent="-285750" algn="l" defTabSz="914400" rtl="0" eaLnBrk="1" fontAlgn="auto" latinLnBrk="0" hangingPunct="1">
              <a:lnSpc>
                <a:spcPct val="100000"/>
              </a:lnSpc>
              <a:spcBef>
                <a:spcPts val="0"/>
              </a:spcBef>
              <a:spcAft>
                <a:spcPts val="1000"/>
              </a:spcAft>
              <a:buClrTx/>
              <a:buSzTx/>
              <a:buFont typeface="Wingdings" panose="05000000000000000000" pitchFamily="2" charset="2"/>
              <a:buChar char="Ø"/>
              <a:tabLst/>
              <a:defRPr/>
            </a:pPr>
            <a:r>
              <a:rPr kumimoji="0" lang="en-GB" sz="1800" b="0" i="0" u="none" strike="noStrike" kern="1200" cap="none" spc="0" normalizeH="0" baseline="0" noProof="0" dirty="0">
                <a:ln>
                  <a:noFill/>
                </a:ln>
                <a:solidFill>
                  <a:prstClr val="black"/>
                </a:solidFill>
                <a:effectLst/>
                <a:uLnTx/>
                <a:uFillTx/>
                <a:latin typeface="Biome Light"/>
                <a:ea typeface="+mn-ea"/>
                <a:cs typeface="+mn-cs"/>
              </a:rPr>
              <a:t>REST with </a:t>
            </a:r>
            <a:r>
              <a:rPr kumimoji="0" lang="en-GB" sz="1800" b="0" i="0" u="none" strike="noStrike" kern="1200" cap="none" spc="0" normalizeH="0" baseline="0" noProof="0" dirty="0" err="1">
                <a:ln>
                  <a:noFill/>
                </a:ln>
                <a:solidFill>
                  <a:prstClr val="black"/>
                </a:solidFill>
                <a:effectLst/>
                <a:uLnTx/>
                <a:uFillTx/>
                <a:latin typeface="Biome Light"/>
                <a:ea typeface="+mn-ea"/>
                <a:cs typeface="+mn-cs"/>
              </a:rPr>
              <a:t>NestJs</a:t>
            </a:r>
            <a:r>
              <a:rPr kumimoji="0" lang="en-GB" sz="1800" b="0" i="0" u="none" strike="noStrike" kern="1200" cap="none" spc="0" normalizeH="0" baseline="0" noProof="0" dirty="0">
                <a:ln>
                  <a:noFill/>
                </a:ln>
                <a:solidFill>
                  <a:prstClr val="black"/>
                </a:solidFill>
                <a:effectLst/>
                <a:uLnTx/>
                <a:uFillTx/>
                <a:latin typeface="Biome Light"/>
                <a:ea typeface="+mn-ea"/>
                <a:cs typeface="+mn-cs"/>
              </a:rPr>
              <a:t> and MongoDB</a:t>
            </a:r>
          </a:p>
          <a:p>
            <a:pPr marL="285750" marR="0" lvl="0" indent="-285750" algn="l" defTabSz="914400" rtl="0" eaLnBrk="1" fontAlgn="auto" latinLnBrk="0" hangingPunct="1">
              <a:lnSpc>
                <a:spcPct val="100000"/>
              </a:lnSpc>
              <a:spcBef>
                <a:spcPts val="0"/>
              </a:spcBef>
              <a:spcAft>
                <a:spcPts val="1000"/>
              </a:spcAft>
              <a:buClrTx/>
              <a:buSzTx/>
              <a:buFont typeface="Wingdings" panose="05000000000000000000" pitchFamily="2" charset="2"/>
              <a:buChar char="Ø"/>
              <a:tabLst/>
              <a:defRPr/>
            </a:pPr>
            <a:r>
              <a:rPr kumimoji="0" lang="en-GB" sz="1800" b="0" i="0" u="none" strike="sngStrike" kern="1200" cap="none" spc="0" normalizeH="0" baseline="0" noProof="0" dirty="0">
                <a:ln>
                  <a:noFill/>
                </a:ln>
                <a:solidFill>
                  <a:prstClr val="black"/>
                </a:solidFill>
                <a:effectLst/>
                <a:uLnTx/>
                <a:uFillTx/>
                <a:latin typeface="Biome Light"/>
                <a:ea typeface="+mn-ea"/>
                <a:cs typeface="+mn-cs"/>
              </a:rPr>
              <a:t>Responsive table for table view (?)</a:t>
            </a:r>
            <a:endParaRPr lang="en-GB" strike="sngStrike" dirty="0"/>
          </a:p>
          <a:p>
            <a:pPr marL="285750" indent="-285750">
              <a:spcAft>
                <a:spcPts val="1000"/>
              </a:spcAft>
              <a:buFont typeface="Wingdings" panose="05000000000000000000" pitchFamily="2" charset="2"/>
              <a:buChar char="Ø"/>
            </a:pPr>
            <a:endParaRPr lang="en-GB" dirty="0"/>
          </a:p>
          <a:p>
            <a:pPr marL="285750" indent="-285750">
              <a:spcAft>
                <a:spcPts val="1000"/>
              </a:spcAft>
              <a:buFont typeface="Wingdings" panose="05000000000000000000" pitchFamily="2" charset="2"/>
              <a:buChar char="Ø"/>
            </a:pPr>
            <a:endParaRPr lang="en-GB" dirty="0"/>
          </a:p>
        </p:txBody>
      </p:sp>
    </p:spTree>
    <p:extLst>
      <p:ext uri="{BB962C8B-B14F-4D97-AF65-F5344CB8AC3E}">
        <p14:creationId xmlns:p14="http://schemas.microsoft.com/office/powerpoint/2010/main" val="17666287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0039366-CC4B-45CC-9139-66129D35DB25}"/>
              </a:ext>
            </a:extLst>
          </p:cNvPr>
          <p:cNvSpPr>
            <a:spLocks noGrp="1"/>
          </p:cNvSpPr>
          <p:nvPr>
            <p:ph type="body" sz="quarter" idx="13"/>
          </p:nvPr>
        </p:nvSpPr>
        <p:spPr/>
        <p:txBody>
          <a:bodyPr/>
          <a:lstStyle/>
          <a:p>
            <a:r>
              <a:rPr lang="en-US" dirty="0"/>
              <a:t>04</a:t>
            </a:r>
          </a:p>
        </p:txBody>
      </p:sp>
      <p:sp>
        <p:nvSpPr>
          <p:cNvPr id="3" name="Title 2">
            <a:extLst>
              <a:ext uri="{FF2B5EF4-FFF2-40B4-BE49-F238E27FC236}">
                <a16:creationId xmlns:a16="http://schemas.microsoft.com/office/drawing/2014/main" id="{594C1777-B62D-468E-BE34-64A07CED098F}"/>
              </a:ext>
            </a:extLst>
          </p:cNvPr>
          <p:cNvSpPr>
            <a:spLocks noGrp="1"/>
          </p:cNvSpPr>
          <p:nvPr>
            <p:ph type="title"/>
          </p:nvPr>
        </p:nvSpPr>
        <p:spPr>
          <a:xfrm>
            <a:off x="3173513" y="2982235"/>
            <a:ext cx="6674802" cy="655320"/>
          </a:xfrm>
        </p:spPr>
        <p:txBody>
          <a:bodyPr>
            <a:normAutofit fontScale="90000"/>
          </a:bodyPr>
          <a:lstStyle/>
          <a:p>
            <a:r>
              <a:rPr lang="en-US" dirty="0"/>
              <a:t>What’s next</a:t>
            </a:r>
            <a:br>
              <a:rPr lang="en-US" dirty="0"/>
            </a:br>
            <a:r>
              <a:rPr lang="en-US" sz="2200" dirty="0"/>
              <a:t>(established on 16</a:t>
            </a:r>
            <a:r>
              <a:rPr lang="en-US" sz="2200" baseline="30000" dirty="0"/>
              <a:t>th</a:t>
            </a:r>
            <a:r>
              <a:rPr lang="en-US" sz="2200" dirty="0"/>
              <a:t> on Nov)</a:t>
            </a:r>
          </a:p>
        </p:txBody>
      </p:sp>
      <p:sp>
        <p:nvSpPr>
          <p:cNvPr id="5" name="TextBox 4">
            <a:extLst>
              <a:ext uri="{FF2B5EF4-FFF2-40B4-BE49-F238E27FC236}">
                <a16:creationId xmlns:a16="http://schemas.microsoft.com/office/drawing/2014/main" id="{F80B467C-07AA-4E3D-9805-EBE627C3DCFF}"/>
              </a:ext>
            </a:extLst>
          </p:cNvPr>
          <p:cNvSpPr txBox="1"/>
          <p:nvPr/>
        </p:nvSpPr>
        <p:spPr>
          <a:xfrm>
            <a:off x="6663957" y="735955"/>
            <a:ext cx="4445201" cy="369332"/>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100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prstClr val="black"/>
                </a:solidFill>
                <a:effectLst/>
                <a:uLnTx/>
                <a:uFillTx/>
                <a:latin typeface="Biome Light"/>
                <a:ea typeface="+mn-ea"/>
                <a:cs typeface="+mn-cs"/>
              </a:rPr>
              <a:t>gg</a:t>
            </a:r>
            <a:endParaRPr kumimoji="0" lang="en-GB" sz="1800" b="0" i="0" u="none" strike="noStrike" kern="1200" cap="none" spc="0" normalizeH="0" baseline="0" noProof="0" dirty="0">
              <a:ln>
                <a:noFill/>
              </a:ln>
              <a:solidFill>
                <a:prstClr val="black"/>
              </a:solidFill>
              <a:effectLst/>
              <a:uLnTx/>
              <a:uFillTx/>
              <a:latin typeface="Biome Light"/>
              <a:ea typeface="+mn-ea"/>
              <a:cs typeface="+mn-cs"/>
            </a:endParaRPr>
          </a:p>
        </p:txBody>
      </p:sp>
    </p:spTree>
    <p:extLst>
      <p:ext uri="{BB962C8B-B14F-4D97-AF65-F5344CB8AC3E}">
        <p14:creationId xmlns:p14="http://schemas.microsoft.com/office/powerpoint/2010/main" val="1139495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dirty="0"/>
              <a:t>Growth by sector </a:t>
            </a:r>
          </a:p>
        </p:txBody>
      </p:sp>
      <p:graphicFrame>
        <p:nvGraphicFramePr>
          <p:cNvPr id="4" name="Table 4">
            <a:extLst>
              <a:ext uri="{FF2B5EF4-FFF2-40B4-BE49-F238E27FC236}">
                <a16:creationId xmlns:a16="http://schemas.microsoft.com/office/drawing/2014/main" id="{403CD5FD-27C3-4342-BE41-F411CB8D6931}"/>
              </a:ext>
            </a:extLst>
          </p:cNvPr>
          <p:cNvGraphicFramePr>
            <a:graphicFrameLocks noGrp="1"/>
          </p:cNvGraphicFramePr>
          <p:nvPr>
            <p:ph sz="quarter" idx="11"/>
            <p:extLst>
              <p:ext uri="{D42A27DB-BD31-4B8C-83A1-F6EECF244321}">
                <p14:modId xmlns:p14="http://schemas.microsoft.com/office/powerpoint/2010/main" val="3455645336"/>
              </p:ext>
            </p:extLst>
          </p:nvPr>
        </p:nvGraphicFramePr>
        <p:xfrm>
          <a:off x="854075" y="2286000"/>
          <a:ext cx="10499725" cy="2286000"/>
        </p:xfrm>
        <a:graphic>
          <a:graphicData uri="http://schemas.openxmlformats.org/drawingml/2006/table">
            <a:tbl>
              <a:tblPr firstRow="1">
                <a:tableStyleId>{5C22544A-7EE6-4342-B048-85BDC9FD1C3A}</a:tableStyleId>
              </a:tblPr>
              <a:tblGrid>
                <a:gridCol w="2099945">
                  <a:extLst>
                    <a:ext uri="{9D8B030D-6E8A-4147-A177-3AD203B41FA5}">
                      <a16:colId xmlns:a16="http://schemas.microsoft.com/office/drawing/2014/main" val="1689330750"/>
                    </a:ext>
                  </a:extLst>
                </a:gridCol>
                <a:gridCol w="2099945">
                  <a:extLst>
                    <a:ext uri="{9D8B030D-6E8A-4147-A177-3AD203B41FA5}">
                      <a16:colId xmlns:a16="http://schemas.microsoft.com/office/drawing/2014/main" val="2660631934"/>
                    </a:ext>
                  </a:extLst>
                </a:gridCol>
                <a:gridCol w="2099945">
                  <a:extLst>
                    <a:ext uri="{9D8B030D-6E8A-4147-A177-3AD203B41FA5}">
                      <a16:colId xmlns:a16="http://schemas.microsoft.com/office/drawing/2014/main" val="3909717689"/>
                    </a:ext>
                  </a:extLst>
                </a:gridCol>
                <a:gridCol w="2099945">
                  <a:extLst>
                    <a:ext uri="{9D8B030D-6E8A-4147-A177-3AD203B41FA5}">
                      <a16:colId xmlns:a16="http://schemas.microsoft.com/office/drawing/2014/main" val="1603189107"/>
                    </a:ext>
                  </a:extLst>
                </a:gridCol>
                <a:gridCol w="2099945">
                  <a:extLst>
                    <a:ext uri="{9D8B030D-6E8A-4147-A177-3AD203B41FA5}">
                      <a16:colId xmlns:a16="http://schemas.microsoft.com/office/drawing/2014/main" val="1897606603"/>
                    </a:ext>
                  </a:extLst>
                </a:gridCol>
              </a:tblGrid>
              <a:tr h="571500">
                <a:tc>
                  <a:txBody>
                    <a:bodyPr/>
                    <a:lstStyle/>
                    <a:p>
                      <a:endParaRPr lang="en-US" dirty="0">
                        <a:latin typeface="+mn-lt"/>
                        <a:cs typeface="Biome Light" panose="020B0303030204020804" pitchFamily="34" charset="0"/>
                      </a:endParaRPr>
                    </a:p>
                  </a:txBody>
                  <a:tcPr anchor="ct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600" dirty="0">
                          <a:latin typeface="+mn-lt"/>
                          <a:cs typeface="Biome Light" panose="020B0303030204020804" pitchFamily="34" charset="0"/>
                        </a:rPr>
                        <a:t>Q1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600" dirty="0">
                          <a:latin typeface="+mn-lt"/>
                          <a:cs typeface="Biome Light" panose="020B0303030204020804" pitchFamily="34" charset="0"/>
                        </a:rPr>
                        <a:t>Q2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600">
                          <a:latin typeface="+mn-lt"/>
                          <a:cs typeface="Biome Light" panose="020B0303030204020804" pitchFamily="34" charset="0"/>
                        </a:rPr>
                        <a:t>Q3</a:t>
                      </a:r>
                      <a:endParaRPr lang="en-US" sz="1600" dirty="0">
                        <a:latin typeface="+mn-lt"/>
                        <a:cs typeface="Biome Light" panose="020B0303030204020804" pitchFamily="34" charset="0"/>
                      </a:endParaRPr>
                    </a:p>
                  </a:txBody>
                  <a:tcPr anchor="ct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600" dirty="0">
                          <a:latin typeface="+mn-lt"/>
                          <a:cs typeface="Biome Light" panose="020B0303030204020804" pitchFamily="34" charset="0"/>
                        </a:rPr>
                        <a:t>Q4</a:t>
                      </a:r>
                    </a:p>
                  </a:txBody>
                  <a:tcPr anchor="ct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479928716"/>
                  </a:ext>
                </a:extLst>
              </a:tr>
              <a:tr h="571500">
                <a:tc>
                  <a:txBody>
                    <a:bodyPr/>
                    <a:lstStyle/>
                    <a:p>
                      <a:r>
                        <a:rPr lang="en-US" sz="1600" dirty="0">
                          <a:solidFill>
                            <a:schemeClr val="accent2">
                              <a:lumMod val="50000"/>
                            </a:schemeClr>
                          </a:solidFill>
                          <a:latin typeface="+mn-lt"/>
                          <a:cs typeface="Biome Light" panose="020B0303030204020804" pitchFamily="34" charset="0"/>
                        </a:rPr>
                        <a:t>Series 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pPr algn="ctr"/>
                      <a:r>
                        <a:rPr lang="en-US" sz="1400" dirty="0">
                          <a:solidFill>
                            <a:schemeClr val="accent2">
                              <a:lumMod val="50000"/>
                            </a:schemeClr>
                          </a:solidFill>
                          <a:latin typeface="+mn-lt"/>
                          <a:cs typeface="Biome Light" panose="020B0303030204020804" pitchFamily="34" charset="0"/>
                        </a:rPr>
                        <a:t>4.3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pPr algn="ctr"/>
                      <a:r>
                        <a:rPr lang="en-US" sz="1400" dirty="0">
                          <a:solidFill>
                            <a:schemeClr val="accent2">
                              <a:lumMod val="50000"/>
                            </a:schemeClr>
                          </a:solidFill>
                          <a:latin typeface="+mn-lt"/>
                          <a:cs typeface="Biome Light" panose="020B0303030204020804" pitchFamily="34" charset="0"/>
                        </a:rPr>
                        <a:t>2.5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pPr algn="ctr"/>
                      <a:r>
                        <a:rPr lang="en-US" sz="1400" dirty="0">
                          <a:solidFill>
                            <a:schemeClr val="accent2">
                              <a:lumMod val="50000"/>
                            </a:schemeClr>
                          </a:solidFill>
                          <a:latin typeface="+mn-lt"/>
                          <a:cs typeface="Biome Light" panose="020B0303030204020804" pitchFamily="34" charset="0"/>
                        </a:rPr>
                        <a:t>3.5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pPr algn="ctr"/>
                      <a:r>
                        <a:rPr lang="en-US" sz="1400" dirty="0">
                          <a:solidFill>
                            <a:schemeClr val="accent2">
                              <a:lumMod val="50000"/>
                            </a:schemeClr>
                          </a:solidFill>
                          <a:latin typeface="+mn-lt"/>
                          <a:cs typeface="Biome Light" panose="020B0303030204020804" pitchFamily="34" charset="0"/>
                        </a:rPr>
                        <a:t>4.5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1760208656"/>
                  </a:ext>
                </a:extLst>
              </a:tr>
              <a:tr h="571500">
                <a:tc>
                  <a:txBody>
                    <a:bodyPr/>
                    <a:lstStyle/>
                    <a:p>
                      <a:r>
                        <a:rPr lang="en-US" sz="1600" dirty="0">
                          <a:solidFill>
                            <a:schemeClr val="accent2">
                              <a:lumMod val="50000"/>
                            </a:schemeClr>
                          </a:solidFill>
                          <a:latin typeface="+mn-lt"/>
                          <a:cs typeface="Biome Light" panose="020B0303030204020804" pitchFamily="34" charset="0"/>
                        </a:rPr>
                        <a:t>Series 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pPr algn="ctr"/>
                      <a:r>
                        <a:rPr lang="en-US" sz="1400" dirty="0">
                          <a:solidFill>
                            <a:schemeClr val="accent2">
                              <a:lumMod val="50000"/>
                            </a:schemeClr>
                          </a:solidFill>
                          <a:latin typeface="+mn-lt"/>
                          <a:cs typeface="Biome Light" panose="020B0303030204020804" pitchFamily="34" charset="0"/>
                        </a:rPr>
                        <a:t>2.4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pPr algn="ctr"/>
                      <a:r>
                        <a:rPr lang="en-US" sz="1400" dirty="0">
                          <a:solidFill>
                            <a:schemeClr val="accent2">
                              <a:lumMod val="50000"/>
                            </a:schemeClr>
                          </a:solidFill>
                          <a:latin typeface="+mn-lt"/>
                          <a:cs typeface="Biome Light" panose="020B0303030204020804" pitchFamily="34" charset="0"/>
                        </a:rPr>
                        <a:t>4.4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pPr algn="ctr"/>
                      <a:r>
                        <a:rPr lang="en-US" sz="1400" dirty="0">
                          <a:solidFill>
                            <a:schemeClr val="accent2">
                              <a:lumMod val="50000"/>
                            </a:schemeClr>
                          </a:solidFill>
                          <a:latin typeface="+mn-lt"/>
                          <a:cs typeface="Biome Light" panose="020B0303030204020804" pitchFamily="34" charset="0"/>
                        </a:rPr>
                        <a:t>1.8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pPr algn="ctr"/>
                      <a:r>
                        <a:rPr lang="en-US" sz="1400" dirty="0">
                          <a:solidFill>
                            <a:schemeClr val="accent2">
                              <a:lumMod val="50000"/>
                            </a:schemeClr>
                          </a:solidFill>
                          <a:latin typeface="+mn-lt"/>
                          <a:cs typeface="Biome Light" panose="020B0303030204020804" pitchFamily="34" charset="0"/>
                        </a:rPr>
                        <a:t>2.8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3634243071"/>
                  </a:ext>
                </a:extLst>
              </a:tr>
              <a:tr h="571500">
                <a:tc>
                  <a:txBody>
                    <a:bodyPr/>
                    <a:lstStyle/>
                    <a:p>
                      <a:r>
                        <a:rPr lang="en-US" sz="1600" dirty="0">
                          <a:solidFill>
                            <a:schemeClr val="accent2">
                              <a:lumMod val="50000"/>
                            </a:schemeClr>
                          </a:solidFill>
                          <a:latin typeface="+mn-lt"/>
                          <a:cs typeface="Biome Light" panose="020B0303030204020804" pitchFamily="34" charset="0"/>
                        </a:rPr>
                        <a:t>Series 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pPr algn="ctr"/>
                      <a:r>
                        <a:rPr lang="en-US" sz="1400" dirty="0">
                          <a:solidFill>
                            <a:schemeClr val="accent2">
                              <a:lumMod val="50000"/>
                            </a:schemeClr>
                          </a:solidFill>
                          <a:latin typeface="+mn-lt"/>
                          <a:cs typeface="Biome Light" panose="020B0303030204020804" pitchFamily="34"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pPr algn="ctr"/>
                      <a:r>
                        <a:rPr lang="en-US" sz="1400" dirty="0">
                          <a:solidFill>
                            <a:schemeClr val="accent2">
                              <a:lumMod val="50000"/>
                            </a:schemeClr>
                          </a:solidFill>
                          <a:latin typeface="+mn-lt"/>
                          <a:cs typeface="Biome Light" panose="020B0303030204020804" pitchFamily="34"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pPr algn="ctr"/>
                      <a:r>
                        <a:rPr lang="en-US" sz="1400" dirty="0">
                          <a:solidFill>
                            <a:schemeClr val="accent2">
                              <a:lumMod val="50000"/>
                            </a:schemeClr>
                          </a:solidFill>
                          <a:latin typeface="+mn-lt"/>
                          <a:cs typeface="Biome Light" panose="020B0303030204020804" pitchFamily="34" charset="0"/>
                        </a:rP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pPr algn="ctr"/>
                      <a:r>
                        <a:rPr lang="en-US" sz="1400" dirty="0">
                          <a:solidFill>
                            <a:schemeClr val="accent2">
                              <a:lumMod val="50000"/>
                            </a:schemeClr>
                          </a:solidFill>
                          <a:latin typeface="+mn-lt"/>
                          <a:cs typeface="Biome Light" panose="020B0303030204020804" pitchFamily="34" charset="0"/>
                        </a:rPr>
                        <a:t>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415808797"/>
                  </a:ext>
                </a:extLst>
              </a:tr>
            </a:tbl>
          </a:graphicData>
        </a:graphic>
      </p:graphicFrame>
      <p:sp>
        <p:nvSpPr>
          <p:cNvPr id="14" name="Date Placeholder 13">
            <a:extLst>
              <a:ext uri="{FF2B5EF4-FFF2-40B4-BE49-F238E27FC236}">
                <a16:creationId xmlns:a16="http://schemas.microsoft.com/office/drawing/2014/main" id="{EF6002B2-219C-4BAA-A95C-36538E39AEAC}"/>
              </a:ext>
            </a:extLst>
          </p:cNvPr>
          <p:cNvSpPr>
            <a:spLocks noGrp="1"/>
          </p:cNvSpPr>
          <p:nvPr>
            <p:ph type="dt" sz="half" idx="2"/>
          </p:nvPr>
        </p:nvSpPr>
        <p:spPr/>
        <p:txBody>
          <a:bodyPr/>
          <a:lstStyle/>
          <a:p>
            <a:fld id="{27AB0102-8ACA-4214-A839-9665520705F6}" type="datetime1">
              <a:rPr lang="en-US" smtClean="0"/>
              <a:pPr/>
              <a:t>14-Nov-22</a:t>
            </a:fld>
            <a:endParaRPr lang="en-US" dirty="0"/>
          </a:p>
        </p:txBody>
      </p:sp>
      <p:sp>
        <p:nvSpPr>
          <p:cNvPr id="15" name="Slide Number Placeholder 14">
            <a:extLst>
              <a:ext uri="{FF2B5EF4-FFF2-40B4-BE49-F238E27FC236}">
                <a16:creationId xmlns:a16="http://schemas.microsoft.com/office/drawing/2014/main" id="{5515DA6F-E486-4C5A-B98C-B1ACDA64D455}"/>
              </a:ext>
            </a:extLst>
          </p:cNvPr>
          <p:cNvSpPr>
            <a:spLocks noGrp="1"/>
          </p:cNvSpPr>
          <p:nvPr>
            <p:ph type="sldNum" sz="quarter" idx="4"/>
          </p:nvPr>
        </p:nvSpPr>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42129174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8" name="Title 27">
            <a:extLst>
              <a:ext uri="{FF2B5EF4-FFF2-40B4-BE49-F238E27FC236}">
                <a16:creationId xmlns:a16="http://schemas.microsoft.com/office/drawing/2014/main" id="{BF59AC89-2307-4F1C-962F-D954A6C80A28}"/>
              </a:ext>
            </a:extLst>
          </p:cNvPr>
          <p:cNvSpPr>
            <a:spLocks noGrp="1"/>
          </p:cNvSpPr>
          <p:nvPr>
            <p:ph type="title"/>
          </p:nvPr>
        </p:nvSpPr>
        <p:spPr/>
        <p:txBody>
          <a:bodyPr/>
          <a:lstStyle/>
          <a:p>
            <a:r>
              <a:rPr lang="en-US" dirty="0">
                <a:solidFill>
                  <a:schemeClr val="accent2">
                    <a:lumMod val="50000"/>
                  </a:schemeClr>
                </a:solidFill>
              </a:rPr>
              <a:t>**** was great to work with. </a:t>
            </a:r>
          </a:p>
        </p:txBody>
      </p:sp>
      <p:pic>
        <p:nvPicPr>
          <p:cNvPr id="13" name="Picture Placeholder 12" descr="pink flower">
            <a:extLst>
              <a:ext uri="{FF2B5EF4-FFF2-40B4-BE49-F238E27FC236}">
                <a16:creationId xmlns:a16="http://schemas.microsoft.com/office/drawing/2014/main" id="{51A5A3C0-E655-407D-9CFE-9E0D62FA16A8}"/>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a:stretch/>
        </p:blipFill>
        <p:spPr>
          <a:xfrm>
            <a:off x="1022147" y="-31173"/>
            <a:ext cx="3938588" cy="6400800"/>
          </a:xfrm>
        </p:spPr>
      </p:pic>
      <p:sp>
        <p:nvSpPr>
          <p:cNvPr id="24" name="TextBox 23">
            <a:extLst>
              <a:ext uri="{FF2B5EF4-FFF2-40B4-BE49-F238E27FC236}">
                <a16:creationId xmlns:a16="http://schemas.microsoft.com/office/drawing/2014/main" id="{9D25A50B-BB2E-4F06-82AE-76A92D7CC3B8}"/>
              </a:ext>
            </a:extLst>
          </p:cNvPr>
          <p:cNvSpPr txBox="1"/>
          <p:nvPr/>
        </p:nvSpPr>
        <p:spPr>
          <a:xfrm>
            <a:off x="6096000" y="4076935"/>
            <a:ext cx="5149850" cy="505459"/>
          </a:xfrm>
          <a:prstGeom prst="rect">
            <a:avLst/>
          </a:prstGeom>
        </p:spPr>
        <p:txBody>
          <a:bodyPr vert="horz" lIns="91440" tIns="45720" rIns="91440" bIns="45720" rtlCol="0" anchor="t">
            <a:normAutofit fontScale="97500"/>
          </a:bodyPr>
          <a:lstStyle>
            <a:lvl1pPr lvl="0">
              <a:lnSpc>
                <a:spcPct val="150000"/>
              </a:lnSpc>
              <a:spcBef>
                <a:spcPts val="0"/>
              </a:spcBef>
              <a:buNone/>
              <a:defRPr lang="en-US" sz="2000">
                <a:solidFill>
                  <a:schemeClr val="accent2">
                    <a:lumMod val="50000"/>
                  </a:schemeClr>
                </a:solidFill>
              </a:defRPr>
            </a:lvl1pPr>
          </a:lstStyle>
          <a:p>
            <a:pPr algn="r"/>
            <a:r>
              <a:rPr lang="en-US" dirty="0"/>
              <a:t>A satisfied customer</a:t>
            </a:r>
          </a:p>
        </p:txBody>
      </p:sp>
      <p:sp>
        <p:nvSpPr>
          <p:cNvPr id="15" name="Date Placeholder 14">
            <a:extLst>
              <a:ext uri="{FF2B5EF4-FFF2-40B4-BE49-F238E27FC236}">
                <a16:creationId xmlns:a16="http://schemas.microsoft.com/office/drawing/2014/main" id="{740F1142-57E3-40C3-9A2A-3B1C8975905A}"/>
              </a:ext>
            </a:extLst>
          </p:cNvPr>
          <p:cNvSpPr>
            <a:spLocks noGrp="1"/>
          </p:cNvSpPr>
          <p:nvPr>
            <p:ph type="dt" sz="half" idx="2"/>
          </p:nvPr>
        </p:nvSpPr>
        <p:spPr/>
        <p:txBody>
          <a:bodyPr/>
          <a:lstStyle/>
          <a:p>
            <a:fld id="{B93BF043-A0E2-48C9-80FB-0A3EF98DDCEF}" type="datetime1">
              <a:rPr lang="en-US" smtClean="0"/>
              <a:pPr/>
              <a:t>14-Nov-22</a:t>
            </a:fld>
            <a:endParaRPr lang="en-US" dirty="0"/>
          </a:p>
        </p:txBody>
      </p:sp>
      <p:sp>
        <p:nvSpPr>
          <p:cNvPr id="16" name="Slide Number Placeholder 15">
            <a:extLst>
              <a:ext uri="{FF2B5EF4-FFF2-40B4-BE49-F238E27FC236}">
                <a16:creationId xmlns:a16="http://schemas.microsoft.com/office/drawing/2014/main" id="{ED61D9CF-8ACA-4237-8E03-D79B6B89F0F2}"/>
              </a:ext>
            </a:extLst>
          </p:cNvPr>
          <p:cNvSpPr>
            <a:spLocks noGrp="1"/>
          </p:cNvSpPr>
          <p:nvPr>
            <p:ph type="sldNum" sz="quarter" idx="4"/>
          </p:nvPr>
        </p:nvSpPr>
        <p:spPr/>
        <p:txBody>
          <a:bodyPr/>
          <a:lstStyle/>
          <a:p>
            <a:fld id="{294A09A9-5501-47C1-A89A-A340965A2BE2}" type="slidenum">
              <a:rPr lang="en-US" smtClean="0"/>
              <a:pPr/>
              <a:t>17</a:t>
            </a:fld>
            <a:endParaRPr lang="en-US" dirty="0"/>
          </a:p>
        </p:txBody>
      </p:sp>
    </p:spTree>
    <p:extLst>
      <p:ext uri="{BB962C8B-B14F-4D97-AF65-F5344CB8AC3E}">
        <p14:creationId xmlns:p14="http://schemas.microsoft.com/office/powerpoint/2010/main" val="3483999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58" name="Text Placeholder 57">
            <a:extLst>
              <a:ext uri="{FF2B5EF4-FFF2-40B4-BE49-F238E27FC236}">
                <a16:creationId xmlns:a16="http://schemas.microsoft.com/office/drawing/2014/main" id="{C6655028-4C8E-4A3F-A17E-06A507BFF4F4}"/>
              </a:ext>
            </a:extLst>
          </p:cNvPr>
          <p:cNvSpPr>
            <a:spLocks noGrp="1"/>
          </p:cNvSpPr>
          <p:nvPr>
            <p:ph type="body" sz="quarter" idx="21"/>
          </p:nvPr>
        </p:nvSpPr>
        <p:spPr/>
        <p:txBody>
          <a:bodyPr/>
          <a:lstStyle/>
          <a:p>
            <a:r>
              <a:rPr lang="en-US" dirty="0"/>
              <a:t>03</a:t>
            </a:r>
          </a:p>
        </p:txBody>
      </p:sp>
      <p:sp>
        <p:nvSpPr>
          <p:cNvPr id="10" name="Title 9">
            <a:extLst>
              <a:ext uri="{FF2B5EF4-FFF2-40B4-BE49-F238E27FC236}">
                <a16:creationId xmlns:a16="http://schemas.microsoft.com/office/drawing/2014/main" id="{29E24BCE-48CF-4EA0-8CEE-DABDE8C63D2E}"/>
              </a:ext>
            </a:extLst>
          </p:cNvPr>
          <p:cNvSpPr>
            <a:spLocks noGrp="1"/>
          </p:cNvSpPr>
          <p:nvPr>
            <p:ph type="title"/>
          </p:nvPr>
        </p:nvSpPr>
        <p:spPr/>
        <p:txBody>
          <a:bodyPr/>
          <a:lstStyle/>
          <a:p>
            <a:r>
              <a:rPr lang="en-US" dirty="0"/>
              <a:t>Text</a:t>
            </a:r>
          </a:p>
        </p:txBody>
      </p:sp>
      <p:sp>
        <p:nvSpPr>
          <p:cNvPr id="36" name="Date Placeholder 35">
            <a:extLst>
              <a:ext uri="{FF2B5EF4-FFF2-40B4-BE49-F238E27FC236}">
                <a16:creationId xmlns:a16="http://schemas.microsoft.com/office/drawing/2014/main" id="{F6CE792E-745D-4408-9AB1-740D556972A1}"/>
              </a:ext>
            </a:extLst>
          </p:cNvPr>
          <p:cNvSpPr>
            <a:spLocks noGrp="1"/>
          </p:cNvSpPr>
          <p:nvPr>
            <p:ph type="dt" sz="half" idx="2"/>
          </p:nvPr>
        </p:nvSpPr>
        <p:spPr/>
        <p:txBody>
          <a:bodyPr/>
          <a:lstStyle/>
          <a:p>
            <a:fld id="{E65208FE-0220-403B-8209-06D9990EA4C9}" type="datetime1">
              <a:rPr lang="en-US" smtClean="0"/>
              <a:pPr/>
              <a:t>14-Nov-22</a:t>
            </a:fld>
            <a:endParaRPr lang="en-US" dirty="0"/>
          </a:p>
        </p:txBody>
      </p:sp>
      <p:sp>
        <p:nvSpPr>
          <p:cNvPr id="37" name="Slide Number Placeholder 36">
            <a:extLst>
              <a:ext uri="{FF2B5EF4-FFF2-40B4-BE49-F238E27FC236}">
                <a16:creationId xmlns:a16="http://schemas.microsoft.com/office/drawing/2014/main" id="{BF214639-68C6-49E7-90D4-F4DAFEFBFE02}"/>
              </a:ext>
            </a:extLst>
          </p:cNvPr>
          <p:cNvSpPr>
            <a:spLocks noGrp="1"/>
          </p:cNvSpPr>
          <p:nvPr>
            <p:ph type="sldNum" sz="quarter" idx="4"/>
          </p:nvPr>
        </p:nvSpPr>
        <p:spPr/>
        <p:txBody>
          <a:bodyPr/>
          <a:lstStyle/>
          <a:p>
            <a:fld id="{294A09A9-5501-47C1-A89A-A340965A2BE2}" type="slidenum">
              <a:rPr lang="en-US" smtClean="0"/>
              <a:pPr/>
              <a:t>18</a:t>
            </a:fld>
            <a:endParaRPr lang="en-US" dirty="0"/>
          </a:p>
        </p:txBody>
      </p:sp>
      <p:sp>
        <p:nvSpPr>
          <p:cNvPr id="14" name="Text Placeholder 13">
            <a:extLst>
              <a:ext uri="{FF2B5EF4-FFF2-40B4-BE49-F238E27FC236}">
                <a16:creationId xmlns:a16="http://schemas.microsoft.com/office/drawing/2014/main" id="{6663C6C5-A6C4-49C7-B230-8551BEAFE6A7}"/>
              </a:ext>
            </a:extLst>
          </p:cNvPr>
          <p:cNvSpPr>
            <a:spLocks noGrp="1"/>
          </p:cNvSpPr>
          <p:nvPr>
            <p:ph type="body" sz="quarter" idx="16"/>
          </p:nvPr>
        </p:nvSpPr>
        <p:spPr/>
        <p:txBody>
          <a:bodyPr/>
          <a:lstStyle/>
          <a:p>
            <a:endParaRPr lang="en-GB"/>
          </a:p>
        </p:txBody>
      </p:sp>
      <p:sp>
        <p:nvSpPr>
          <p:cNvPr id="17" name="Text Placeholder 16">
            <a:extLst>
              <a:ext uri="{FF2B5EF4-FFF2-40B4-BE49-F238E27FC236}">
                <a16:creationId xmlns:a16="http://schemas.microsoft.com/office/drawing/2014/main" id="{76557DF4-C532-414F-B5F5-44776A35DA32}"/>
              </a:ext>
            </a:extLst>
          </p:cNvPr>
          <p:cNvSpPr>
            <a:spLocks noGrp="1"/>
          </p:cNvSpPr>
          <p:nvPr>
            <p:ph type="body" sz="quarter" idx="18"/>
          </p:nvPr>
        </p:nvSpPr>
        <p:spPr/>
        <p:txBody>
          <a:bodyPr/>
          <a:lstStyle/>
          <a:p>
            <a:endParaRPr lang="en-GB"/>
          </a:p>
        </p:txBody>
      </p:sp>
      <p:sp>
        <p:nvSpPr>
          <p:cNvPr id="20" name="Text Placeholder 19">
            <a:extLst>
              <a:ext uri="{FF2B5EF4-FFF2-40B4-BE49-F238E27FC236}">
                <a16:creationId xmlns:a16="http://schemas.microsoft.com/office/drawing/2014/main" id="{1746B8F4-F81D-4150-86C3-00D2D3D8CA35}"/>
              </a:ext>
            </a:extLst>
          </p:cNvPr>
          <p:cNvSpPr>
            <a:spLocks noGrp="1"/>
          </p:cNvSpPr>
          <p:nvPr>
            <p:ph type="body" sz="quarter" idx="17"/>
          </p:nvPr>
        </p:nvSpPr>
        <p:spPr/>
        <p:txBody>
          <a:bodyPr/>
          <a:lstStyle/>
          <a:p>
            <a:endParaRPr lang="en-GB"/>
          </a:p>
        </p:txBody>
      </p:sp>
      <p:sp>
        <p:nvSpPr>
          <p:cNvPr id="30" name="Text Placeholder 29">
            <a:extLst>
              <a:ext uri="{FF2B5EF4-FFF2-40B4-BE49-F238E27FC236}">
                <a16:creationId xmlns:a16="http://schemas.microsoft.com/office/drawing/2014/main" id="{BB7B3557-1B64-40C0-9EB0-1BF61ACB7997}"/>
              </a:ext>
            </a:extLst>
          </p:cNvPr>
          <p:cNvSpPr>
            <a:spLocks noGrp="1"/>
          </p:cNvSpPr>
          <p:nvPr>
            <p:ph type="body" sz="quarter" idx="19"/>
          </p:nvPr>
        </p:nvSpPr>
        <p:spPr/>
        <p:txBody>
          <a:bodyPr/>
          <a:lstStyle/>
          <a:p>
            <a:endParaRPr lang="en-GB"/>
          </a:p>
        </p:txBody>
      </p:sp>
      <p:sp>
        <p:nvSpPr>
          <p:cNvPr id="32" name="Text Placeholder 31">
            <a:extLst>
              <a:ext uri="{FF2B5EF4-FFF2-40B4-BE49-F238E27FC236}">
                <a16:creationId xmlns:a16="http://schemas.microsoft.com/office/drawing/2014/main" id="{BDD13FA6-D2F7-478E-84B6-F63C4450C973}"/>
              </a:ext>
            </a:extLst>
          </p:cNvPr>
          <p:cNvSpPr>
            <a:spLocks noGrp="1"/>
          </p:cNvSpPr>
          <p:nvPr>
            <p:ph type="body" sz="quarter" idx="20"/>
          </p:nvPr>
        </p:nvSpPr>
        <p:spPr/>
        <p:txBody>
          <a:bodyPr/>
          <a:lstStyle/>
          <a:p>
            <a:endParaRPr lang="en-GB"/>
          </a:p>
        </p:txBody>
      </p:sp>
    </p:spTree>
    <p:extLst>
      <p:ext uri="{BB962C8B-B14F-4D97-AF65-F5344CB8AC3E}">
        <p14:creationId xmlns:p14="http://schemas.microsoft.com/office/powerpoint/2010/main" val="4083546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838200" y="136556"/>
            <a:ext cx="10515600" cy="1325563"/>
          </a:xfrm>
        </p:spPr>
        <p:txBody>
          <a:bodyPr/>
          <a:lstStyle/>
          <a:p>
            <a:pPr algn="ctr"/>
            <a:r>
              <a:rPr lang="en-US" dirty="0">
                <a:solidFill>
                  <a:schemeClr val="accent2">
                    <a:lumMod val="50000"/>
                  </a:schemeClr>
                </a:solidFill>
                <a:cs typeface="Biome Light" panose="020B0303030204020804" pitchFamily="34" charset="0"/>
              </a:rPr>
              <a:t>Monthly</a:t>
            </a:r>
            <a:r>
              <a:rPr lang="en-US" dirty="0">
                <a:solidFill>
                  <a:schemeClr val="accent2">
                    <a:lumMod val="50000"/>
                  </a:schemeClr>
                </a:solidFill>
                <a:latin typeface="Biome Light" panose="020B0303030204020804" pitchFamily="34" charset="0"/>
                <a:cs typeface="Biome Light" panose="020B0303030204020804" pitchFamily="34" charset="0"/>
              </a:rPr>
              <a:t> timeline</a:t>
            </a:r>
          </a:p>
        </p:txBody>
      </p:sp>
      <p:cxnSp>
        <p:nvCxnSpPr>
          <p:cNvPr id="70" name="Straight Connector 69">
            <a:extLst>
              <a:ext uri="{FF2B5EF4-FFF2-40B4-BE49-F238E27FC236}">
                <a16:creationId xmlns:a16="http://schemas.microsoft.com/office/drawing/2014/main" id="{F70C08F9-9A5C-43CF-9AAC-621536803BA0}"/>
              </a:ext>
              <a:ext uri="{C183D7F6-B498-43B3-948B-1728B52AA6E4}">
                <adec:decorative xmlns:adec="http://schemas.microsoft.com/office/drawing/2017/decorative" val="1"/>
              </a:ext>
            </a:extLst>
          </p:cNvPr>
          <p:cNvCxnSpPr>
            <a:cxnSpLocks/>
          </p:cNvCxnSpPr>
          <p:nvPr/>
        </p:nvCxnSpPr>
        <p:spPr>
          <a:xfrm>
            <a:off x="2941866" y="2592967"/>
            <a:ext cx="0" cy="1005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ABA89E8D-ECBE-4B32-82C7-E8DD0B202C5F}"/>
              </a:ext>
              <a:ext uri="{C183D7F6-B498-43B3-948B-1728B52AA6E4}">
                <adec:decorative xmlns:adec="http://schemas.microsoft.com/office/drawing/2017/decorative" val="1"/>
              </a:ext>
            </a:extLst>
          </p:cNvPr>
          <p:cNvCxnSpPr>
            <a:cxnSpLocks/>
          </p:cNvCxnSpPr>
          <p:nvPr/>
        </p:nvCxnSpPr>
        <p:spPr>
          <a:xfrm>
            <a:off x="5678005" y="2592967"/>
            <a:ext cx="0" cy="2651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C2B38730-2A0E-4853-AD2C-FC744EF527B4}"/>
              </a:ext>
              <a:ext uri="{C183D7F6-B498-43B3-948B-1728B52AA6E4}">
                <adec:decorative xmlns:adec="http://schemas.microsoft.com/office/drawing/2017/decorative" val="1"/>
              </a:ext>
            </a:extLst>
          </p:cNvPr>
          <p:cNvCxnSpPr>
            <a:cxnSpLocks/>
          </p:cNvCxnSpPr>
          <p:nvPr/>
        </p:nvCxnSpPr>
        <p:spPr>
          <a:xfrm>
            <a:off x="8403799" y="2592967"/>
            <a:ext cx="0" cy="1005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98E48653-A8EB-4DE2-BFE6-A0E61D873096}"/>
              </a:ext>
              <a:ext uri="{C183D7F6-B498-43B3-948B-1728B52AA6E4}">
                <adec:decorative xmlns:adec="http://schemas.microsoft.com/office/drawing/2017/decorative" val="1"/>
              </a:ext>
            </a:extLst>
          </p:cNvPr>
          <p:cNvCxnSpPr>
            <a:cxnSpLocks/>
          </p:cNvCxnSpPr>
          <p:nvPr/>
        </p:nvCxnSpPr>
        <p:spPr>
          <a:xfrm>
            <a:off x="11129593" y="2592967"/>
            <a:ext cx="0" cy="2651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190DF0B-5B2E-49A9-B210-E32FFFAC7E35}"/>
              </a:ext>
              <a:ext uri="{C183D7F6-B498-43B3-948B-1728B52AA6E4}">
                <adec:decorative xmlns:adec="http://schemas.microsoft.com/office/drawing/2017/decorative" val="1"/>
              </a:ext>
            </a:extLst>
          </p:cNvPr>
          <p:cNvCxnSpPr>
            <a:cxnSpLocks/>
            <a:endCxn id="63" idx="0"/>
          </p:cNvCxnSpPr>
          <p:nvPr/>
        </p:nvCxnSpPr>
        <p:spPr>
          <a:xfrm flipV="1">
            <a:off x="1437095" y="2410633"/>
            <a:ext cx="9692499" cy="169278"/>
          </a:xfrm>
          <a:prstGeom prst="line">
            <a:avLst/>
          </a:prstGeom>
          <a:ln w="6350"/>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1E53639-8872-4E58-9A2D-8001BB8547AC}"/>
              </a:ext>
              <a:ext uri="{C183D7F6-B498-43B3-948B-1728B52AA6E4}">
                <adec:decorative xmlns:adec="http://schemas.microsoft.com/office/drawing/2017/decorative" val="1"/>
              </a:ext>
            </a:extLst>
          </p:cNvPr>
          <p:cNvSpPr/>
          <p:nvPr/>
        </p:nvSpPr>
        <p:spPr>
          <a:xfrm>
            <a:off x="832938" y="2277833"/>
            <a:ext cx="604157" cy="604156"/>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2A1632FE-1D0A-41E4-BF25-F0F7AA952C33}"/>
              </a:ext>
              <a:ext uri="{C183D7F6-B498-43B3-948B-1728B52AA6E4}">
                <adec:decorative xmlns:adec="http://schemas.microsoft.com/office/drawing/2017/decorative" val="1"/>
              </a:ext>
            </a:extLst>
          </p:cNvPr>
          <p:cNvSpPr/>
          <p:nvPr/>
        </p:nvSpPr>
        <p:spPr>
          <a:xfrm>
            <a:off x="7193124" y="2277833"/>
            <a:ext cx="604157" cy="60415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3586E56F-86DF-43E4-85F3-DD6AA1CF8C84}"/>
              </a:ext>
              <a:ext uri="{C183D7F6-B498-43B3-948B-1728B52AA6E4}">
                <adec:decorative xmlns:adec="http://schemas.microsoft.com/office/drawing/2017/decorative" val="1"/>
              </a:ext>
            </a:extLst>
          </p:cNvPr>
          <p:cNvSpPr/>
          <p:nvPr/>
        </p:nvSpPr>
        <p:spPr>
          <a:xfrm>
            <a:off x="1741536" y="2277833"/>
            <a:ext cx="604157" cy="604156"/>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EBE9657-CF02-4369-A33E-0B3687100B60}"/>
              </a:ext>
              <a:ext uri="{C183D7F6-B498-43B3-948B-1728B52AA6E4}">
                <adec:decorative xmlns:adec="http://schemas.microsoft.com/office/drawing/2017/decorative" val="1"/>
              </a:ext>
            </a:extLst>
          </p:cNvPr>
          <p:cNvSpPr/>
          <p:nvPr/>
        </p:nvSpPr>
        <p:spPr>
          <a:xfrm>
            <a:off x="2650134" y="2277833"/>
            <a:ext cx="604157" cy="604156"/>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A9922DC-4CA9-4B40-A5D5-72BBFAE6A6D3}"/>
              </a:ext>
              <a:ext uri="{C183D7F6-B498-43B3-948B-1728B52AA6E4}">
                <adec:decorative xmlns:adec="http://schemas.microsoft.com/office/drawing/2017/decorative" val="1"/>
              </a:ext>
            </a:extLst>
          </p:cNvPr>
          <p:cNvSpPr/>
          <p:nvPr/>
        </p:nvSpPr>
        <p:spPr>
          <a:xfrm>
            <a:off x="3558732" y="2277833"/>
            <a:ext cx="604157" cy="60415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227F60B2-65D3-4950-9103-3EFDF7F7D6FE}"/>
              </a:ext>
              <a:ext uri="{C183D7F6-B498-43B3-948B-1728B52AA6E4}">
                <adec:decorative xmlns:adec="http://schemas.microsoft.com/office/drawing/2017/decorative" val="1"/>
              </a:ext>
            </a:extLst>
          </p:cNvPr>
          <p:cNvSpPr/>
          <p:nvPr/>
        </p:nvSpPr>
        <p:spPr>
          <a:xfrm>
            <a:off x="4467330" y="2277833"/>
            <a:ext cx="604157" cy="60415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CD1CD723-7F96-4567-92C6-62CCB0855077}"/>
              </a:ext>
              <a:ext uri="{C183D7F6-B498-43B3-948B-1728B52AA6E4}">
                <adec:decorative xmlns:adec="http://schemas.microsoft.com/office/drawing/2017/decorative" val="1"/>
              </a:ext>
            </a:extLst>
          </p:cNvPr>
          <p:cNvSpPr/>
          <p:nvPr/>
        </p:nvSpPr>
        <p:spPr>
          <a:xfrm>
            <a:off x="5375928" y="2277833"/>
            <a:ext cx="604157" cy="60415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3D641E32-C3C9-4F0F-A366-D6AF93DD9F68}"/>
              </a:ext>
              <a:ext uri="{C183D7F6-B498-43B3-948B-1728B52AA6E4}">
                <adec:decorative xmlns:adec="http://schemas.microsoft.com/office/drawing/2017/decorative" val="1"/>
              </a:ext>
            </a:extLst>
          </p:cNvPr>
          <p:cNvSpPr/>
          <p:nvPr/>
        </p:nvSpPr>
        <p:spPr>
          <a:xfrm>
            <a:off x="6284526" y="2277832"/>
            <a:ext cx="604157" cy="60415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EBF65AA-A09B-4D00-8027-CC0A25E8CC3F}"/>
              </a:ext>
              <a:ext uri="{C183D7F6-B498-43B3-948B-1728B52AA6E4}">
                <adec:decorative xmlns:adec="http://schemas.microsoft.com/office/drawing/2017/decorative" val="1"/>
              </a:ext>
            </a:extLst>
          </p:cNvPr>
          <p:cNvSpPr/>
          <p:nvPr/>
        </p:nvSpPr>
        <p:spPr>
          <a:xfrm>
            <a:off x="8101722" y="2277833"/>
            <a:ext cx="604157" cy="60415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307F39A3-7EA6-4379-9663-6D559F439438}"/>
              </a:ext>
              <a:ext uri="{C183D7F6-B498-43B3-948B-1728B52AA6E4}">
                <adec:decorative xmlns:adec="http://schemas.microsoft.com/office/drawing/2017/decorative" val="1"/>
              </a:ext>
            </a:extLst>
          </p:cNvPr>
          <p:cNvSpPr/>
          <p:nvPr/>
        </p:nvSpPr>
        <p:spPr>
          <a:xfrm>
            <a:off x="9010320" y="2277833"/>
            <a:ext cx="604157" cy="604156"/>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4E1B2E89-57B9-4D7A-8428-5CD76566CA18}"/>
              </a:ext>
              <a:ext uri="{C183D7F6-B498-43B3-948B-1728B52AA6E4}">
                <adec:decorative xmlns:adec="http://schemas.microsoft.com/office/drawing/2017/decorative" val="1"/>
              </a:ext>
            </a:extLst>
          </p:cNvPr>
          <p:cNvSpPr/>
          <p:nvPr/>
        </p:nvSpPr>
        <p:spPr>
          <a:xfrm>
            <a:off x="9918918" y="2277833"/>
            <a:ext cx="604157" cy="604156"/>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6F419E70-E8A3-4D0F-B3B6-B2E3C5F0599D}"/>
              </a:ext>
              <a:ext uri="{C183D7F6-B498-43B3-948B-1728B52AA6E4}">
                <adec:decorative xmlns:adec="http://schemas.microsoft.com/office/drawing/2017/decorative" val="1"/>
              </a:ext>
            </a:extLst>
          </p:cNvPr>
          <p:cNvSpPr/>
          <p:nvPr/>
        </p:nvSpPr>
        <p:spPr>
          <a:xfrm>
            <a:off x="10827518" y="2277833"/>
            <a:ext cx="604157" cy="604156"/>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Box 39">
            <a:extLst>
              <a:ext uri="{FF2B5EF4-FFF2-40B4-BE49-F238E27FC236}">
                <a16:creationId xmlns:a16="http://schemas.microsoft.com/office/drawing/2014/main" id="{FD1A8A05-09CF-4FED-814A-C13B5ADAD0D0}"/>
              </a:ext>
            </a:extLst>
          </p:cNvPr>
          <p:cNvSpPr txBox="1"/>
          <p:nvPr/>
        </p:nvSpPr>
        <p:spPr>
          <a:xfrm>
            <a:off x="832935" y="2410633"/>
            <a:ext cx="604158" cy="338554"/>
          </a:xfrm>
          <a:prstGeom prst="rect">
            <a:avLst/>
          </a:prstGeom>
          <a:noFill/>
        </p:spPr>
        <p:txBody>
          <a:bodyPr wrap="square" rtlCol="0">
            <a:spAutoFit/>
          </a:bodyPr>
          <a:lstStyle/>
          <a:p>
            <a:pPr algn="ctr"/>
            <a:r>
              <a:rPr lang="en-US" sz="1600" dirty="0">
                <a:solidFill>
                  <a:schemeClr val="bg1"/>
                </a:solidFill>
                <a:latin typeface="Biome Light" panose="020B0303030204020804" pitchFamily="34" charset="0"/>
                <a:cs typeface="Biome Light" panose="020B0303030204020804" pitchFamily="34" charset="0"/>
              </a:rPr>
              <a:t>Jul</a:t>
            </a:r>
          </a:p>
        </p:txBody>
      </p:sp>
      <p:sp>
        <p:nvSpPr>
          <p:cNvPr id="43" name="TextBox 42">
            <a:extLst>
              <a:ext uri="{FF2B5EF4-FFF2-40B4-BE49-F238E27FC236}">
                <a16:creationId xmlns:a16="http://schemas.microsoft.com/office/drawing/2014/main" id="{1D462F79-38EC-4B6D-A17B-F5010967D4B4}"/>
              </a:ext>
            </a:extLst>
          </p:cNvPr>
          <p:cNvSpPr txBox="1"/>
          <p:nvPr/>
        </p:nvSpPr>
        <p:spPr>
          <a:xfrm>
            <a:off x="1741713" y="2410633"/>
            <a:ext cx="604158" cy="338554"/>
          </a:xfrm>
          <a:prstGeom prst="rect">
            <a:avLst/>
          </a:prstGeom>
          <a:noFill/>
        </p:spPr>
        <p:txBody>
          <a:bodyPr wrap="square" rtlCol="0">
            <a:spAutoFit/>
          </a:bodyPr>
          <a:lstStyle/>
          <a:p>
            <a:pPr algn="ctr"/>
            <a:r>
              <a:rPr lang="en-US" sz="1600" dirty="0">
                <a:solidFill>
                  <a:schemeClr val="bg1"/>
                </a:solidFill>
                <a:latin typeface="Biome Light" panose="020B0303030204020804" pitchFamily="34" charset="0"/>
                <a:cs typeface="Biome Light" panose="020B0303030204020804" pitchFamily="34" charset="0"/>
              </a:rPr>
              <a:t>Aug</a:t>
            </a:r>
          </a:p>
        </p:txBody>
      </p:sp>
      <p:sp>
        <p:nvSpPr>
          <p:cNvPr id="45" name="TextBox 44">
            <a:extLst>
              <a:ext uri="{FF2B5EF4-FFF2-40B4-BE49-F238E27FC236}">
                <a16:creationId xmlns:a16="http://schemas.microsoft.com/office/drawing/2014/main" id="{F0040622-091C-4302-89B8-994214504947}"/>
              </a:ext>
            </a:extLst>
          </p:cNvPr>
          <p:cNvSpPr txBox="1"/>
          <p:nvPr/>
        </p:nvSpPr>
        <p:spPr>
          <a:xfrm>
            <a:off x="2650133" y="2410633"/>
            <a:ext cx="604158" cy="338554"/>
          </a:xfrm>
          <a:prstGeom prst="rect">
            <a:avLst/>
          </a:prstGeom>
          <a:noFill/>
        </p:spPr>
        <p:txBody>
          <a:bodyPr wrap="square" rtlCol="0">
            <a:spAutoFit/>
          </a:bodyPr>
          <a:lstStyle/>
          <a:p>
            <a:pPr algn="ctr"/>
            <a:r>
              <a:rPr lang="en-US" sz="1600" dirty="0">
                <a:solidFill>
                  <a:schemeClr val="bg1"/>
                </a:solidFill>
                <a:latin typeface="Biome Light" panose="020B0303030204020804" pitchFamily="34" charset="0"/>
                <a:cs typeface="Biome Light" panose="020B0303030204020804" pitchFamily="34" charset="0"/>
              </a:rPr>
              <a:t>Sep</a:t>
            </a:r>
          </a:p>
        </p:txBody>
      </p:sp>
      <p:sp>
        <p:nvSpPr>
          <p:cNvPr id="47" name="TextBox 46">
            <a:extLst>
              <a:ext uri="{FF2B5EF4-FFF2-40B4-BE49-F238E27FC236}">
                <a16:creationId xmlns:a16="http://schemas.microsoft.com/office/drawing/2014/main" id="{5947416C-CC20-4528-9E6B-29806BA3BA3B}"/>
              </a:ext>
            </a:extLst>
          </p:cNvPr>
          <p:cNvSpPr txBox="1"/>
          <p:nvPr/>
        </p:nvSpPr>
        <p:spPr>
          <a:xfrm>
            <a:off x="4390864" y="2410633"/>
            <a:ext cx="757087" cy="338554"/>
          </a:xfrm>
          <a:prstGeom prst="rect">
            <a:avLst/>
          </a:prstGeom>
          <a:noFill/>
        </p:spPr>
        <p:txBody>
          <a:bodyPr wrap="square" rtlCol="0">
            <a:spAutoFit/>
          </a:bodyPr>
          <a:lstStyle/>
          <a:p>
            <a:pPr algn="ctr"/>
            <a:r>
              <a:rPr lang="en-US" sz="1600" dirty="0">
                <a:solidFill>
                  <a:schemeClr val="bg1"/>
                </a:solidFill>
                <a:latin typeface="Biome Light" panose="020B0303030204020804" pitchFamily="34" charset="0"/>
                <a:cs typeface="Biome Light" panose="020B0303030204020804" pitchFamily="34" charset="0"/>
              </a:rPr>
              <a:t>Nov</a:t>
            </a:r>
          </a:p>
        </p:txBody>
      </p:sp>
      <p:sp>
        <p:nvSpPr>
          <p:cNvPr id="49" name="TextBox 48">
            <a:extLst>
              <a:ext uri="{FF2B5EF4-FFF2-40B4-BE49-F238E27FC236}">
                <a16:creationId xmlns:a16="http://schemas.microsoft.com/office/drawing/2014/main" id="{62B43C75-ADC1-45C4-B8A7-20F5B91BAD47}"/>
              </a:ext>
            </a:extLst>
          </p:cNvPr>
          <p:cNvSpPr txBox="1"/>
          <p:nvPr/>
        </p:nvSpPr>
        <p:spPr>
          <a:xfrm>
            <a:off x="3574159" y="2410633"/>
            <a:ext cx="604158" cy="338554"/>
          </a:xfrm>
          <a:prstGeom prst="rect">
            <a:avLst/>
          </a:prstGeom>
          <a:noFill/>
        </p:spPr>
        <p:txBody>
          <a:bodyPr wrap="square" rtlCol="0">
            <a:spAutoFit/>
          </a:bodyPr>
          <a:lstStyle/>
          <a:p>
            <a:pPr algn="ctr"/>
            <a:r>
              <a:rPr lang="en-US" sz="1600" dirty="0">
                <a:solidFill>
                  <a:schemeClr val="bg1"/>
                </a:solidFill>
                <a:latin typeface="Biome Light" panose="020B0303030204020804" pitchFamily="34" charset="0"/>
                <a:cs typeface="Biome Light" panose="020B0303030204020804" pitchFamily="34" charset="0"/>
              </a:rPr>
              <a:t>Oct</a:t>
            </a:r>
          </a:p>
        </p:txBody>
      </p:sp>
      <p:sp>
        <p:nvSpPr>
          <p:cNvPr id="51" name="TextBox 50">
            <a:extLst>
              <a:ext uri="{FF2B5EF4-FFF2-40B4-BE49-F238E27FC236}">
                <a16:creationId xmlns:a16="http://schemas.microsoft.com/office/drawing/2014/main" id="{0BB3AF7F-FFF7-43A1-AD4E-EC73024C5568}"/>
              </a:ext>
            </a:extLst>
          </p:cNvPr>
          <p:cNvSpPr txBox="1"/>
          <p:nvPr/>
        </p:nvSpPr>
        <p:spPr>
          <a:xfrm>
            <a:off x="5299462" y="2410633"/>
            <a:ext cx="757087" cy="338554"/>
          </a:xfrm>
          <a:prstGeom prst="rect">
            <a:avLst/>
          </a:prstGeom>
          <a:noFill/>
        </p:spPr>
        <p:txBody>
          <a:bodyPr wrap="square" rtlCol="0">
            <a:spAutoFit/>
          </a:bodyPr>
          <a:lstStyle/>
          <a:p>
            <a:pPr algn="ctr"/>
            <a:r>
              <a:rPr lang="en-US" sz="1600" dirty="0">
                <a:solidFill>
                  <a:schemeClr val="bg1"/>
                </a:solidFill>
                <a:latin typeface="Biome Light" panose="020B0303030204020804" pitchFamily="34" charset="0"/>
                <a:cs typeface="Biome Light" panose="020B0303030204020804" pitchFamily="34" charset="0"/>
              </a:rPr>
              <a:t>Dec</a:t>
            </a:r>
          </a:p>
        </p:txBody>
      </p:sp>
      <p:sp>
        <p:nvSpPr>
          <p:cNvPr id="53" name="TextBox 52">
            <a:extLst>
              <a:ext uri="{FF2B5EF4-FFF2-40B4-BE49-F238E27FC236}">
                <a16:creationId xmlns:a16="http://schemas.microsoft.com/office/drawing/2014/main" id="{A92DB966-25A0-4984-9B63-C732CFF22BF5}"/>
              </a:ext>
            </a:extLst>
          </p:cNvPr>
          <p:cNvSpPr txBox="1"/>
          <p:nvPr/>
        </p:nvSpPr>
        <p:spPr>
          <a:xfrm>
            <a:off x="6208060" y="2410633"/>
            <a:ext cx="757087" cy="338554"/>
          </a:xfrm>
          <a:prstGeom prst="rect">
            <a:avLst/>
          </a:prstGeom>
          <a:noFill/>
        </p:spPr>
        <p:txBody>
          <a:bodyPr wrap="square" rtlCol="0">
            <a:spAutoFit/>
          </a:bodyPr>
          <a:lstStyle/>
          <a:p>
            <a:pPr algn="ctr"/>
            <a:r>
              <a:rPr lang="en-US" sz="1600" dirty="0">
                <a:solidFill>
                  <a:schemeClr val="bg1"/>
                </a:solidFill>
                <a:latin typeface="Biome Light" panose="020B0303030204020804" pitchFamily="34" charset="0"/>
                <a:cs typeface="Biome Light" panose="020B0303030204020804" pitchFamily="34" charset="0"/>
              </a:rPr>
              <a:t>Jan</a:t>
            </a:r>
          </a:p>
        </p:txBody>
      </p:sp>
      <p:sp>
        <p:nvSpPr>
          <p:cNvPr id="55" name="TextBox 54">
            <a:extLst>
              <a:ext uri="{FF2B5EF4-FFF2-40B4-BE49-F238E27FC236}">
                <a16:creationId xmlns:a16="http://schemas.microsoft.com/office/drawing/2014/main" id="{E1E98164-920D-4ED4-A5AA-5A7397381533}"/>
              </a:ext>
            </a:extLst>
          </p:cNvPr>
          <p:cNvSpPr txBox="1"/>
          <p:nvPr/>
        </p:nvSpPr>
        <p:spPr>
          <a:xfrm>
            <a:off x="7116658" y="2410633"/>
            <a:ext cx="757087" cy="338554"/>
          </a:xfrm>
          <a:prstGeom prst="rect">
            <a:avLst/>
          </a:prstGeom>
          <a:noFill/>
        </p:spPr>
        <p:txBody>
          <a:bodyPr wrap="square" rtlCol="0">
            <a:spAutoFit/>
          </a:bodyPr>
          <a:lstStyle/>
          <a:p>
            <a:pPr algn="ctr"/>
            <a:r>
              <a:rPr lang="en-US" sz="1600" dirty="0">
                <a:solidFill>
                  <a:schemeClr val="bg1"/>
                </a:solidFill>
                <a:latin typeface="Biome Light" panose="020B0303030204020804" pitchFamily="34" charset="0"/>
                <a:cs typeface="Biome Light" panose="020B0303030204020804" pitchFamily="34" charset="0"/>
              </a:rPr>
              <a:t>Feb</a:t>
            </a:r>
          </a:p>
        </p:txBody>
      </p:sp>
      <p:sp>
        <p:nvSpPr>
          <p:cNvPr id="57" name="TextBox 56">
            <a:extLst>
              <a:ext uri="{FF2B5EF4-FFF2-40B4-BE49-F238E27FC236}">
                <a16:creationId xmlns:a16="http://schemas.microsoft.com/office/drawing/2014/main" id="{B55204BF-7B89-48BE-B911-AB38665495CE}"/>
              </a:ext>
            </a:extLst>
          </p:cNvPr>
          <p:cNvSpPr txBox="1"/>
          <p:nvPr/>
        </p:nvSpPr>
        <p:spPr>
          <a:xfrm>
            <a:off x="8025256" y="2410633"/>
            <a:ext cx="757087" cy="338554"/>
          </a:xfrm>
          <a:prstGeom prst="rect">
            <a:avLst/>
          </a:prstGeom>
          <a:noFill/>
        </p:spPr>
        <p:txBody>
          <a:bodyPr wrap="square" rtlCol="0">
            <a:spAutoFit/>
          </a:bodyPr>
          <a:lstStyle/>
          <a:p>
            <a:pPr algn="ctr"/>
            <a:r>
              <a:rPr lang="en-US" sz="1600" dirty="0">
                <a:solidFill>
                  <a:schemeClr val="bg1"/>
                </a:solidFill>
                <a:latin typeface="Biome Light" panose="020B0303030204020804" pitchFamily="34" charset="0"/>
                <a:cs typeface="Biome Light" panose="020B0303030204020804" pitchFamily="34" charset="0"/>
              </a:rPr>
              <a:t>Mar</a:t>
            </a:r>
          </a:p>
        </p:txBody>
      </p:sp>
      <p:sp>
        <p:nvSpPr>
          <p:cNvPr id="59" name="TextBox 58">
            <a:extLst>
              <a:ext uri="{FF2B5EF4-FFF2-40B4-BE49-F238E27FC236}">
                <a16:creationId xmlns:a16="http://schemas.microsoft.com/office/drawing/2014/main" id="{F4608EA6-D8A9-40C5-86D4-F6A06BB55DF0}"/>
              </a:ext>
            </a:extLst>
          </p:cNvPr>
          <p:cNvSpPr txBox="1"/>
          <p:nvPr/>
        </p:nvSpPr>
        <p:spPr>
          <a:xfrm>
            <a:off x="8933854" y="2410633"/>
            <a:ext cx="757087" cy="338554"/>
          </a:xfrm>
          <a:prstGeom prst="rect">
            <a:avLst/>
          </a:prstGeom>
          <a:noFill/>
        </p:spPr>
        <p:txBody>
          <a:bodyPr wrap="square" rtlCol="0">
            <a:spAutoFit/>
          </a:bodyPr>
          <a:lstStyle/>
          <a:p>
            <a:pPr algn="ctr"/>
            <a:r>
              <a:rPr lang="en-US" sz="1600" dirty="0">
                <a:solidFill>
                  <a:schemeClr val="bg1"/>
                </a:solidFill>
                <a:latin typeface="Biome Light" panose="020B0303030204020804" pitchFamily="34" charset="0"/>
                <a:cs typeface="Biome Light" panose="020B0303030204020804" pitchFamily="34" charset="0"/>
              </a:rPr>
              <a:t>Apr</a:t>
            </a:r>
          </a:p>
        </p:txBody>
      </p:sp>
      <p:sp>
        <p:nvSpPr>
          <p:cNvPr id="61" name="TextBox 60">
            <a:extLst>
              <a:ext uri="{FF2B5EF4-FFF2-40B4-BE49-F238E27FC236}">
                <a16:creationId xmlns:a16="http://schemas.microsoft.com/office/drawing/2014/main" id="{AE4EBEE0-F0BD-4B44-A294-BA11560FEC18}"/>
              </a:ext>
            </a:extLst>
          </p:cNvPr>
          <p:cNvSpPr txBox="1"/>
          <p:nvPr/>
        </p:nvSpPr>
        <p:spPr>
          <a:xfrm>
            <a:off x="9842452" y="2410633"/>
            <a:ext cx="757087" cy="338554"/>
          </a:xfrm>
          <a:prstGeom prst="rect">
            <a:avLst/>
          </a:prstGeom>
          <a:noFill/>
        </p:spPr>
        <p:txBody>
          <a:bodyPr wrap="square" rtlCol="0">
            <a:spAutoFit/>
          </a:bodyPr>
          <a:lstStyle/>
          <a:p>
            <a:pPr algn="ctr"/>
            <a:r>
              <a:rPr lang="en-US" sz="1600" dirty="0">
                <a:solidFill>
                  <a:schemeClr val="bg1"/>
                </a:solidFill>
                <a:latin typeface="Biome Light" panose="020B0303030204020804" pitchFamily="34" charset="0"/>
                <a:cs typeface="Biome Light" panose="020B0303030204020804" pitchFamily="34" charset="0"/>
              </a:rPr>
              <a:t>May</a:t>
            </a:r>
          </a:p>
        </p:txBody>
      </p:sp>
      <p:sp>
        <p:nvSpPr>
          <p:cNvPr id="63" name="TextBox 62">
            <a:extLst>
              <a:ext uri="{FF2B5EF4-FFF2-40B4-BE49-F238E27FC236}">
                <a16:creationId xmlns:a16="http://schemas.microsoft.com/office/drawing/2014/main" id="{1850852B-B5D2-43AC-8631-C907E6A781C8}"/>
              </a:ext>
            </a:extLst>
          </p:cNvPr>
          <p:cNvSpPr txBox="1"/>
          <p:nvPr/>
        </p:nvSpPr>
        <p:spPr>
          <a:xfrm>
            <a:off x="10751050" y="2410633"/>
            <a:ext cx="757087" cy="338554"/>
          </a:xfrm>
          <a:prstGeom prst="rect">
            <a:avLst/>
          </a:prstGeom>
          <a:noFill/>
        </p:spPr>
        <p:txBody>
          <a:bodyPr wrap="square" rtlCol="0">
            <a:spAutoFit/>
          </a:bodyPr>
          <a:lstStyle/>
          <a:p>
            <a:pPr algn="ctr"/>
            <a:r>
              <a:rPr lang="en-US" sz="1600" dirty="0">
                <a:solidFill>
                  <a:schemeClr val="bg1"/>
                </a:solidFill>
                <a:latin typeface="Biome Light" panose="020B0303030204020804" pitchFamily="34" charset="0"/>
                <a:cs typeface="Biome Light" panose="020B0303030204020804" pitchFamily="34" charset="0"/>
              </a:rPr>
              <a:t>Jun</a:t>
            </a:r>
          </a:p>
        </p:txBody>
      </p:sp>
      <p:sp>
        <p:nvSpPr>
          <p:cNvPr id="105" name="TextBox 104">
            <a:extLst>
              <a:ext uri="{FF2B5EF4-FFF2-40B4-BE49-F238E27FC236}">
                <a16:creationId xmlns:a16="http://schemas.microsoft.com/office/drawing/2014/main" id="{CC54D7B6-3713-48BB-9DDB-12D73AFA8E99}"/>
              </a:ext>
            </a:extLst>
          </p:cNvPr>
          <p:cNvSpPr txBox="1"/>
          <p:nvPr/>
        </p:nvSpPr>
        <p:spPr>
          <a:xfrm>
            <a:off x="472986" y="3679886"/>
            <a:ext cx="2468880" cy="1037592"/>
          </a:xfrm>
          <a:prstGeom prst="rect">
            <a:avLst/>
          </a:prstGeom>
          <a:noFill/>
        </p:spPr>
        <p:txBody>
          <a:bodyPr wrap="square" rIns="0" rtlCol="0">
            <a:spAutoFit/>
          </a:bodyPr>
          <a:lstStyle/>
          <a:p>
            <a:pPr algn="r"/>
            <a:r>
              <a:rPr lang="en-US" dirty="0">
                <a:solidFill>
                  <a:schemeClr val="accent2">
                    <a:lumMod val="50000"/>
                  </a:schemeClr>
                </a:solidFill>
                <a:cs typeface="Biome Light" panose="020B0303030204020804" pitchFamily="34" charset="0"/>
              </a:rPr>
              <a:t>Product launch</a:t>
            </a:r>
          </a:p>
          <a:p>
            <a:pPr algn="r">
              <a:lnSpc>
                <a:spcPct val="150000"/>
              </a:lnSpc>
            </a:pPr>
            <a:r>
              <a:rPr lang="en-US" sz="1000" b="0" i="0" u="none" strike="noStrike" dirty="0">
                <a:solidFill>
                  <a:schemeClr val="accent2">
                    <a:lumMod val="50000"/>
                  </a:schemeClr>
                </a:solidFill>
                <a:effectLst/>
                <a:cs typeface="Biome Light" panose="020B0303030204020804" pitchFamily="34" charset="0"/>
              </a:rPr>
              <a:t>Lorem ipsum dolor sit amet, consectetur adipiscing elit. Mauris vitae lorem id leo accumsan.</a:t>
            </a:r>
            <a:endParaRPr lang="en-US" sz="1000" dirty="0">
              <a:solidFill>
                <a:schemeClr val="accent2">
                  <a:lumMod val="50000"/>
                </a:schemeClr>
              </a:solidFill>
              <a:cs typeface="Biome Light" panose="020B0303030204020804" pitchFamily="34" charset="0"/>
            </a:endParaRPr>
          </a:p>
        </p:txBody>
      </p:sp>
      <p:sp>
        <p:nvSpPr>
          <p:cNvPr id="107" name="TextBox 106">
            <a:extLst>
              <a:ext uri="{FF2B5EF4-FFF2-40B4-BE49-F238E27FC236}">
                <a16:creationId xmlns:a16="http://schemas.microsoft.com/office/drawing/2014/main" id="{43C3E76C-2256-4F05-B7C3-0DFF370582FE}"/>
              </a:ext>
            </a:extLst>
          </p:cNvPr>
          <p:cNvSpPr txBox="1"/>
          <p:nvPr/>
        </p:nvSpPr>
        <p:spPr>
          <a:xfrm>
            <a:off x="3209125" y="5337099"/>
            <a:ext cx="2468880" cy="1037592"/>
          </a:xfrm>
          <a:prstGeom prst="rect">
            <a:avLst/>
          </a:prstGeom>
          <a:noFill/>
        </p:spPr>
        <p:txBody>
          <a:bodyPr wrap="square" rIns="0" rtlCol="0">
            <a:spAutoFit/>
          </a:bodyPr>
          <a:lstStyle/>
          <a:p>
            <a:pPr algn="r"/>
            <a:r>
              <a:rPr lang="en-US" dirty="0">
                <a:solidFill>
                  <a:schemeClr val="accent2">
                    <a:lumMod val="50000"/>
                  </a:schemeClr>
                </a:solidFill>
                <a:cs typeface="Biome Light" panose="020B0303030204020804" pitchFamily="34" charset="0"/>
              </a:rPr>
              <a:t>Product launch</a:t>
            </a:r>
          </a:p>
          <a:p>
            <a:pPr algn="r">
              <a:lnSpc>
                <a:spcPct val="150000"/>
              </a:lnSpc>
            </a:pPr>
            <a:r>
              <a:rPr lang="en-US" sz="1000" b="0" i="0" u="none" strike="noStrike" dirty="0">
                <a:solidFill>
                  <a:schemeClr val="accent2">
                    <a:lumMod val="50000"/>
                  </a:schemeClr>
                </a:solidFill>
                <a:effectLst/>
                <a:cs typeface="Biome Light" panose="020B0303030204020804" pitchFamily="34" charset="0"/>
              </a:rPr>
              <a:t>Lorem ipsum dolor sit amet, consectetur adipiscing elit. Mauris vitae lorem id leo accumsan.</a:t>
            </a:r>
            <a:endParaRPr lang="en-US" sz="1000" dirty="0">
              <a:solidFill>
                <a:schemeClr val="accent2">
                  <a:lumMod val="50000"/>
                </a:schemeClr>
              </a:solidFill>
              <a:cs typeface="Biome Light" panose="020B0303030204020804" pitchFamily="34" charset="0"/>
            </a:endParaRPr>
          </a:p>
        </p:txBody>
      </p:sp>
      <p:sp>
        <p:nvSpPr>
          <p:cNvPr id="109" name="TextBox 108">
            <a:extLst>
              <a:ext uri="{FF2B5EF4-FFF2-40B4-BE49-F238E27FC236}">
                <a16:creationId xmlns:a16="http://schemas.microsoft.com/office/drawing/2014/main" id="{27DF1E14-A144-47F8-A8C2-C2DB76FEE3E7}"/>
              </a:ext>
            </a:extLst>
          </p:cNvPr>
          <p:cNvSpPr txBox="1"/>
          <p:nvPr/>
        </p:nvSpPr>
        <p:spPr>
          <a:xfrm>
            <a:off x="5934919" y="3684742"/>
            <a:ext cx="2468880" cy="1037592"/>
          </a:xfrm>
          <a:prstGeom prst="rect">
            <a:avLst/>
          </a:prstGeom>
          <a:noFill/>
        </p:spPr>
        <p:txBody>
          <a:bodyPr wrap="square" rIns="0" rtlCol="0">
            <a:spAutoFit/>
          </a:bodyPr>
          <a:lstStyle/>
          <a:p>
            <a:pPr algn="r"/>
            <a:r>
              <a:rPr lang="en-US" dirty="0">
                <a:solidFill>
                  <a:schemeClr val="accent2">
                    <a:lumMod val="50000"/>
                  </a:schemeClr>
                </a:solidFill>
                <a:cs typeface="Biome Light" panose="020B0303030204020804" pitchFamily="34" charset="0"/>
              </a:rPr>
              <a:t>Product launch</a:t>
            </a:r>
          </a:p>
          <a:p>
            <a:pPr algn="r">
              <a:lnSpc>
                <a:spcPct val="150000"/>
              </a:lnSpc>
            </a:pPr>
            <a:r>
              <a:rPr lang="en-US" sz="1000" b="0" i="0" u="none" strike="noStrike" dirty="0">
                <a:solidFill>
                  <a:schemeClr val="accent2">
                    <a:lumMod val="50000"/>
                  </a:schemeClr>
                </a:solidFill>
                <a:effectLst/>
                <a:cs typeface="Biome Light" panose="020B0303030204020804" pitchFamily="34" charset="0"/>
              </a:rPr>
              <a:t>Lorem ipsum dolor sit amet, consectetur adipiscing elit. Mauris vitae lorem id leo accumsan.</a:t>
            </a:r>
            <a:endParaRPr lang="en-US" sz="1000" dirty="0">
              <a:solidFill>
                <a:schemeClr val="accent2">
                  <a:lumMod val="50000"/>
                </a:schemeClr>
              </a:solidFill>
              <a:cs typeface="Biome Light" panose="020B0303030204020804" pitchFamily="34" charset="0"/>
            </a:endParaRPr>
          </a:p>
        </p:txBody>
      </p:sp>
      <p:sp>
        <p:nvSpPr>
          <p:cNvPr id="111" name="TextBox 110">
            <a:extLst>
              <a:ext uri="{FF2B5EF4-FFF2-40B4-BE49-F238E27FC236}">
                <a16:creationId xmlns:a16="http://schemas.microsoft.com/office/drawing/2014/main" id="{5B72532C-25BA-4593-9A4A-521BC652C2BC}"/>
              </a:ext>
            </a:extLst>
          </p:cNvPr>
          <p:cNvSpPr txBox="1"/>
          <p:nvPr/>
        </p:nvSpPr>
        <p:spPr>
          <a:xfrm>
            <a:off x="8660713" y="5341955"/>
            <a:ext cx="2468880" cy="1037592"/>
          </a:xfrm>
          <a:prstGeom prst="rect">
            <a:avLst/>
          </a:prstGeom>
          <a:noFill/>
        </p:spPr>
        <p:txBody>
          <a:bodyPr wrap="square" rIns="0" rtlCol="0">
            <a:spAutoFit/>
          </a:bodyPr>
          <a:lstStyle/>
          <a:p>
            <a:pPr algn="r"/>
            <a:r>
              <a:rPr lang="en-US" dirty="0">
                <a:solidFill>
                  <a:schemeClr val="accent2">
                    <a:lumMod val="50000"/>
                  </a:schemeClr>
                </a:solidFill>
                <a:cs typeface="Biome Light" panose="020B0303030204020804" pitchFamily="34" charset="0"/>
              </a:rPr>
              <a:t>Product launch</a:t>
            </a:r>
          </a:p>
          <a:p>
            <a:pPr algn="r">
              <a:lnSpc>
                <a:spcPct val="150000"/>
              </a:lnSpc>
            </a:pPr>
            <a:r>
              <a:rPr lang="en-US" sz="1000" b="0" i="0" u="none" strike="noStrike" dirty="0">
                <a:solidFill>
                  <a:schemeClr val="accent2">
                    <a:lumMod val="50000"/>
                  </a:schemeClr>
                </a:solidFill>
                <a:effectLst/>
                <a:cs typeface="Biome Light" panose="020B0303030204020804" pitchFamily="34" charset="0"/>
              </a:rPr>
              <a:t>Lorem ipsum dolor sit amet, consectetur adipiscing elit. Mauris vitae lorem id leo accumsan.</a:t>
            </a:r>
            <a:endParaRPr lang="en-US" sz="1000" dirty="0">
              <a:solidFill>
                <a:schemeClr val="accent2">
                  <a:lumMod val="50000"/>
                </a:schemeClr>
              </a:solidFill>
              <a:cs typeface="Biome Light" panose="020B0303030204020804" pitchFamily="34" charset="0"/>
            </a:endParaRPr>
          </a:p>
        </p:txBody>
      </p:sp>
      <p:sp>
        <p:nvSpPr>
          <p:cNvPr id="128" name="Title 1">
            <a:extLst>
              <a:ext uri="{FF2B5EF4-FFF2-40B4-BE49-F238E27FC236}">
                <a16:creationId xmlns:a16="http://schemas.microsoft.com/office/drawing/2014/main" id="{B9FF2D19-E789-4622-8C93-442F36075B59}"/>
              </a:ext>
            </a:extLst>
          </p:cNvPr>
          <p:cNvSpPr txBox="1">
            <a:spLocks/>
          </p:cNvSpPr>
          <p:nvPr/>
        </p:nvSpPr>
        <p:spPr>
          <a:xfrm>
            <a:off x="832936" y="1709111"/>
            <a:ext cx="604158" cy="5011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solidFill>
                  <a:schemeClr val="tx2">
                    <a:lumMod val="75000"/>
                  </a:schemeClr>
                </a:solidFill>
                <a:cs typeface="Biome Light" panose="020B0303030204020804" pitchFamily="34" charset="0"/>
              </a:rPr>
              <a:t>Q1</a:t>
            </a:r>
          </a:p>
        </p:txBody>
      </p:sp>
      <p:sp>
        <p:nvSpPr>
          <p:cNvPr id="130" name="Title 1">
            <a:extLst>
              <a:ext uri="{FF2B5EF4-FFF2-40B4-BE49-F238E27FC236}">
                <a16:creationId xmlns:a16="http://schemas.microsoft.com/office/drawing/2014/main" id="{F06F1B9E-833C-4A81-9647-F6FB852D5F0B}"/>
              </a:ext>
            </a:extLst>
          </p:cNvPr>
          <p:cNvSpPr txBox="1">
            <a:spLocks/>
          </p:cNvSpPr>
          <p:nvPr/>
        </p:nvSpPr>
        <p:spPr>
          <a:xfrm>
            <a:off x="3558732" y="1709111"/>
            <a:ext cx="604157" cy="5011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solidFill>
                  <a:srgbClr val="AA9D92"/>
                </a:solidFill>
                <a:cs typeface="Biome Light" panose="020B0303030204020804" pitchFamily="34" charset="0"/>
              </a:rPr>
              <a:t>Q2</a:t>
            </a:r>
          </a:p>
        </p:txBody>
      </p:sp>
      <p:sp>
        <p:nvSpPr>
          <p:cNvPr id="132" name="Title 1">
            <a:extLst>
              <a:ext uri="{FF2B5EF4-FFF2-40B4-BE49-F238E27FC236}">
                <a16:creationId xmlns:a16="http://schemas.microsoft.com/office/drawing/2014/main" id="{6D8B9F4E-BB0E-4EA0-8D17-2285623C4321}"/>
              </a:ext>
            </a:extLst>
          </p:cNvPr>
          <p:cNvSpPr txBox="1">
            <a:spLocks/>
          </p:cNvSpPr>
          <p:nvPr/>
        </p:nvSpPr>
        <p:spPr>
          <a:xfrm>
            <a:off x="6299952" y="1709111"/>
            <a:ext cx="588731" cy="501182"/>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solidFill>
                  <a:schemeClr val="bg1">
                    <a:lumMod val="65000"/>
                  </a:schemeClr>
                </a:solidFill>
                <a:cs typeface="Biome Light" panose="020B0303030204020804" pitchFamily="34" charset="0"/>
              </a:rPr>
              <a:t>Q3</a:t>
            </a:r>
          </a:p>
        </p:txBody>
      </p:sp>
      <p:sp>
        <p:nvSpPr>
          <p:cNvPr id="134" name="Title 1">
            <a:extLst>
              <a:ext uri="{FF2B5EF4-FFF2-40B4-BE49-F238E27FC236}">
                <a16:creationId xmlns:a16="http://schemas.microsoft.com/office/drawing/2014/main" id="{CC09C7BA-2451-49E9-9E79-6E08651BED50}"/>
              </a:ext>
            </a:extLst>
          </p:cNvPr>
          <p:cNvSpPr txBox="1">
            <a:spLocks/>
          </p:cNvSpPr>
          <p:nvPr/>
        </p:nvSpPr>
        <p:spPr>
          <a:xfrm>
            <a:off x="9010320" y="1709111"/>
            <a:ext cx="604157" cy="5011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solidFill>
                  <a:srgbClr val="BEB9AA"/>
                </a:solidFill>
                <a:cs typeface="Biome Light" panose="020B0303030204020804" pitchFamily="34" charset="0"/>
              </a:rPr>
              <a:t>Q4</a:t>
            </a:r>
          </a:p>
        </p:txBody>
      </p:sp>
      <p:sp>
        <p:nvSpPr>
          <p:cNvPr id="141" name="Date Placeholder 140">
            <a:extLst>
              <a:ext uri="{FF2B5EF4-FFF2-40B4-BE49-F238E27FC236}">
                <a16:creationId xmlns:a16="http://schemas.microsoft.com/office/drawing/2014/main" id="{3E96791E-3AF0-4956-AFA7-A8A89E8EB15E}"/>
              </a:ext>
            </a:extLst>
          </p:cNvPr>
          <p:cNvSpPr>
            <a:spLocks noGrp="1"/>
          </p:cNvSpPr>
          <p:nvPr>
            <p:ph type="dt" sz="half" idx="2"/>
          </p:nvPr>
        </p:nvSpPr>
        <p:spPr/>
        <p:txBody>
          <a:bodyPr/>
          <a:lstStyle/>
          <a:p>
            <a:fld id="{4871AD0A-72DC-49A1-AA89-5509B2193035}" type="datetime1">
              <a:rPr lang="en-US" smtClean="0"/>
              <a:t>14-Nov-22</a:t>
            </a:fld>
            <a:endParaRPr lang="en-US" dirty="0"/>
          </a:p>
        </p:txBody>
      </p:sp>
      <p:sp>
        <p:nvSpPr>
          <p:cNvPr id="142" name="Slide Number Placeholder 141">
            <a:extLst>
              <a:ext uri="{FF2B5EF4-FFF2-40B4-BE49-F238E27FC236}">
                <a16:creationId xmlns:a16="http://schemas.microsoft.com/office/drawing/2014/main" id="{9FD033B5-99FB-4B26-BF74-3DA89EEE7C67}"/>
              </a:ext>
            </a:extLst>
          </p:cNvPr>
          <p:cNvSpPr>
            <a:spLocks noGrp="1"/>
          </p:cNvSpPr>
          <p:nvPr>
            <p:ph type="sldNum" sz="quarter" idx="4"/>
          </p:nvPr>
        </p:nvSpPr>
        <p:spPr/>
        <p:txBody>
          <a:bodyPr/>
          <a:lstStyle/>
          <a:p>
            <a:fld id="{294A09A9-5501-47C1-A89A-A340965A2BE2}" type="slidenum">
              <a:rPr lang="en-US" smtClean="0"/>
              <a:pPr/>
              <a:t>19</a:t>
            </a:fld>
            <a:endParaRPr lang="en-US" dirty="0"/>
          </a:p>
        </p:txBody>
      </p:sp>
    </p:spTree>
    <p:extLst>
      <p:ext uri="{BB962C8B-B14F-4D97-AF65-F5344CB8AC3E}">
        <p14:creationId xmlns:p14="http://schemas.microsoft.com/office/powerpoint/2010/main" val="700209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BEC46ADB-55E5-43DA-8E91-C49412A33045}"/>
              </a:ext>
            </a:extLst>
          </p:cNvPr>
          <p:cNvSpPr>
            <a:spLocks noGrp="1"/>
          </p:cNvSpPr>
          <p:nvPr>
            <p:ph type="title"/>
          </p:nvPr>
        </p:nvSpPr>
        <p:spPr/>
        <p:txBody>
          <a:bodyPr/>
          <a:lstStyle/>
          <a:p>
            <a:r>
              <a:rPr lang="en-US" dirty="0"/>
              <a:t>Agenda</a:t>
            </a:r>
          </a:p>
        </p:txBody>
      </p:sp>
      <p:sp>
        <p:nvSpPr>
          <p:cNvPr id="2" name="Text Placeholder 1">
            <a:extLst>
              <a:ext uri="{FF2B5EF4-FFF2-40B4-BE49-F238E27FC236}">
                <a16:creationId xmlns:a16="http://schemas.microsoft.com/office/drawing/2014/main" id="{C11A7FF5-E7DB-4462-BC64-12126BDC0DFB}"/>
              </a:ext>
            </a:extLst>
          </p:cNvPr>
          <p:cNvSpPr>
            <a:spLocks noGrp="1"/>
          </p:cNvSpPr>
          <p:nvPr>
            <p:ph type="body" sz="quarter" idx="11"/>
          </p:nvPr>
        </p:nvSpPr>
        <p:spPr/>
        <p:txBody>
          <a:bodyPr/>
          <a:lstStyle/>
          <a:p>
            <a:r>
              <a:rPr lang="en-US" dirty="0"/>
              <a:t>01 Internship goal</a:t>
            </a:r>
          </a:p>
          <a:p>
            <a:r>
              <a:rPr lang="en-US" dirty="0"/>
              <a:t>02 Reactive forms</a:t>
            </a:r>
          </a:p>
          <a:p>
            <a:r>
              <a:rPr lang="en-US" dirty="0"/>
              <a:t>03 Angular materials</a:t>
            </a:r>
          </a:p>
          <a:p>
            <a:r>
              <a:rPr lang="en-US" dirty="0"/>
              <a:t>04 What's next</a:t>
            </a:r>
          </a:p>
          <a:p>
            <a:r>
              <a:rPr lang="en-US" dirty="0"/>
              <a:t>05 Closing</a:t>
            </a:r>
          </a:p>
          <a:p>
            <a:endParaRPr lang="en-US" dirty="0"/>
          </a:p>
        </p:txBody>
      </p:sp>
      <p:sp>
        <p:nvSpPr>
          <p:cNvPr id="8" name="Date Placeholder 7">
            <a:extLst>
              <a:ext uri="{FF2B5EF4-FFF2-40B4-BE49-F238E27FC236}">
                <a16:creationId xmlns:a16="http://schemas.microsoft.com/office/drawing/2014/main" id="{B10C7A9E-B1D7-4285-8DD5-D28AFDC7B4F8}"/>
              </a:ext>
            </a:extLst>
          </p:cNvPr>
          <p:cNvSpPr>
            <a:spLocks noGrp="1"/>
          </p:cNvSpPr>
          <p:nvPr>
            <p:ph type="dt" sz="half" idx="2"/>
          </p:nvPr>
        </p:nvSpPr>
        <p:spPr/>
        <p:txBody>
          <a:bodyPr/>
          <a:lstStyle/>
          <a:p>
            <a:fld id="{5AF05980-54E0-4F3D-BAF3-4CE06FA77025}" type="datetime1">
              <a:rPr lang="en-US" smtClean="0"/>
              <a:pPr/>
              <a:t>14-Nov-22</a:t>
            </a:fld>
            <a:endParaRPr lang="en-US" dirty="0"/>
          </a:p>
        </p:txBody>
      </p:sp>
      <p:sp>
        <p:nvSpPr>
          <p:cNvPr id="9" name="Slide Number Placeholder 8">
            <a:extLst>
              <a:ext uri="{FF2B5EF4-FFF2-40B4-BE49-F238E27FC236}">
                <a16:creationId xmlns:a16="http://schemas.microsoft.com/office/drawing/2014/main" id="{AA7B234E-FE17-4087-92FD-3802CA26E967}"/>
              </a:ext>
            </a:extLst>
          </p:cNvPr>
          <p:cNvSpPr>
            <a:spLocks noGrp="1"/>
          </p:cNvSpPr>
          <p:nvPr>
            <p:ph type="sldNum" sz="quarter" idx="4"/>
          </p:nvPr>
        </p:nvSpPr>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28655168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19BF1C0-EE32-4EEE-9539-CE8473AA2F38}"/>
              </a:ext>
            </a:extLst>
          </p:cNvPr>
          <p:cNvSpPr>
            <a:spLocks noGrp="1"/>
          </p:cNvSpPr>
          <p:nvPr>
            <p:ph type="title"/>
          </p:nvPr>
        </p:nvSpPr>
        <p:spPr/>
        <p:txBody>
          <a:bodyPr/>
          <a:lstStyle/>
          <a:p>
            <a:r>
              <a:rPr lang="en-US" dirty="0"/>
              <a:t>Goals for Q1</a:t>
            </a:r>
          </a:p>
        </p:txBody>
      </p:sp>
      <p:pic>
        <p:nvPicPr>
          <p:cNvPr id="20" name="Picture Placeholder 19" descr="yellow flowers&#10;">
            <a:extLst>
              <a:ext uri="{FF2B5EF4-FFF2-40B4-BE49-F238E27FC236}">
                <a16:creationId xmlns:a16="http://schemas.microsoft.com/office/drawing/2014/main" id="{1612D3C6-D0D2-4983-8DA7-E3A3B7303339}"/>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a:stretch/>
        </p:blipFill>
        <p:spPr>
          <a:xfrm>
            <a:off x="1028700" y="3543300"/>
            <a:ext cx="3924300" cy="3314700"/>
          </a:xfrm>
          <a:ln>
            <a:noFill/>
          </a:ln>
        </p:spPr>
      </p:pic>
      <p:sp>
        <p:nvSpPr>
          <p:cNvPr id="3" name="Content Placeholder 2">
            <a:extLst>
              <a:ext uri="{FF2B5EF4-FFF2-40B4-BE49-F238E27FC236}">
                <a16:creationId xmlns:a16="http://schemas.microsoft.com/office/drawing/2014/main" id="{B34BD264-B274-4D4C-8E2B-C6F7606B254F}"/>
              </a:ext>
            </a:extLst>
          </p:cNvPr>
          <p:cNvSpPr>
            <a:spLocks noGrp="1"/>
          </p:cNvSpPr>
          <p:nvPr>
            <p:ph idx="4294967295"/>
          </p:nvPr>
        </p:nvSpPr>
        <p:spPr>
          <a:xfrm>
            <a:off x="6191250" y="1981200"/>
            <a:ext cx="4972050" cy="4473575"/>
          </a:xfrm>
        </p:spPr>
        <p:txBody>
          <a:bodyPr>
            <a:normAutofit/>
          </a:bodyPr>
          <a:lstStyle/>
          <a:p>
            <a:endParaRPr lang="en-US" sz="1600" dirty="0">
              <a:solidFill>
                <a:schemeClr val="tx2">
                  <a:lumMod val="50000"/>
                </a:schemeClr>
              </a:solidFill>
              <a:cs typeface="Biome Light" panose="020B0303030204020804" pitchFamily="34" charset="0"/>
            </a:endParaRPr>
          </a:p>
        </p:txBody>
      </p:sp>
      <p:sp>
        <p:nvSpPr>
          <p:cNvPr id="30" name="Date Placeholder 29">
            <a:extLst>
              <a:ext uri="{FF2B5EF4-FFF2-40B4-BE49-F238E27FC236}">
                <a16:creationId xmlns:a16="http://schemas.microsoft.com/office/drawing/2014/main" id="{5C3C5043-9E0B-4C7C-B3D8-6124850B4088}"/>
              </a:ext>
            </a:extLst>
          </p:cNvPr>
          <p:cNvSpPr>
            <a:spLocks noGrp="1"/>
          </p:cNvSpPr>
          <p:nvPr>
            <p:ph type="dt" sz="half" idx="2"/>
          </p:nvPr>
        </p:nvSpPr>
        <p:spPr/>
        <p:txBody>
          <a:bodyPr/>
          <a:lstStyle/>
          <a:p>
            <a:fld id="{F5615077-39AD-4FB2-A061-5884E8516F91}" type="datetime1">
              <a:rPr lang="en-US" smtClean="0"/>
              <a:t>14-Nov-22</a:t>
            </a:fld>
            <a:endParaRPr lang="en-US" dirty="0"/>
          </a:p>
        </p:txBody>
      </p:sp>
      <p:sp>
        <p:nvSpPr>
          <p:cNvPr id="31" name="Slide Number Placeholder 30">
            <a:extLst>
              <a:ext uri="{FF2B5EF4-FFF2-40B4-BE49-F238E27FC236}">
                <a16:creationId xmlns:a16="http://schemas.microsoft.com/office/drawing/2014/main" id="{AD175D2A-0058-45E0-AAF6-7260876F007C}"/>
              </a:ext>
            </a:extLst>
          </p:cNvPr>
          <p:cNvSpPr>
            <a:spLocks noGrp="1"/>
          </p:cNvSpPr>
          <p:nvPr>
            <p:ph type="sldNum" sz="quarter" idx="4"/>
          </p:nvPr>
        </p:nvSpPr>
        <p:spPr/>
        <p:txBody>
          <a:bodyPr/>
          <a:lstStyle/>
          <a:p>
            <a:fld id="{294A09A9-5501-47C1-A89A-A340965A2BE2}" type="slidenum">
              <a:rPr lang="en-US" smtClean="0"/>
              <a:pPr/>
              <a:t>20</a:t>
            </a:fld>
            <a:endParaRPr lang="en-US" dirty="0"/>
          </a:p>
        </p:txBody>
      </p:sp>
    </p:spTree>
    <p:extLst>
      <p:ext uri="{BB962C8B-B14F-4D97-AF65-F5344CB8AC3E}">
        <p14:creationId xmlns:p14="http://schemas.microsoft.com/office/powerpoint/2010/main" val="25631196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0A931-F348-4A41-A5F4-69657F3CA0F6}"/>
              </a:ext>
            </a:extLst>
          </p:cNvPr>
          <p:cNvSpPr>
            <a:spLocks noGrp="1"/>
          </p:cNvSpPr>
          <p:nvPr>
            <p:ph type="title"/>
          </p:nvPr>
        </p:nvSpPr>
        <p:spPr/>
        <p:txBody>
          <a:bodyPr/>
          <a:lstStyle/>
          <a:p>
            <a:r>
              <a:rPr lang="en-US" dirty="0"/>
              <a:t>Goals for Q2</a:t>
            </a:r>
          </a:p>
        </p:txBody>
      </p:sp>
      <p:pic>
        <p:nvPicPr>
          <p:cNvPr id="30" name="Picture Placeholder 29" descr="close up of leaves">
            <a:extLst>
              <a:ext uri="{FF2B5EF4-FFF2-40B4-BE49-F238E27FC236}">
                <a16:creationId xmlns:a16="http://schemas.microsoft.com/office/drawing/2014/main" id="{F17D888B-B94F-48D0-ABAF-32CE1164DE58}"/>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a:stretch/>
        </p:blipFill>
        <p:spPr/>
      </p:pic>
      <p:sp>
        <p:nvSpPr>
          <p:cNvPr id="38" name="Date Placeholder 37">
            <a:extLst>
              <a:ext uri="{FF2B5EF4-FFF2-40B4-BE49-F238E27FC236}">
                <a16:creationId xmlns:a16="http://schemas.microsoft.com/office/drawing/2014/main" id="{44BB509D-E79A-48CF-9C7A-2B385FD379AF}"/>
              </a:ext>
            </a:extLst>
          </p:cNvPr>
          <p:cNvSpPr>
            <a:spLocks noGrp="1"/>
          </p:cNvSpPr>
          <p:nvPr>
            <p:ph type="dt" sz="half" idx="2"/>
          </p:nvPr>
        </p:nvSpPr>
        <p:spPr/>
        <p:txBody>
          <a:bodyPr/>
          <a:lstStyle/>
          <a:p>
            <a:fld id="{478CD27B-109C-41C9-9CF4-85F532F66BBB}" type="datetime1">
              <a:rPr lang="en-US" smtClean="0"/>
              <a:t>14-Nov-22</a:t>
            </a:fld>
            <a:endParaRPr lang="en-US" dirty="0"/>
          </a:p>
        </p:txBody>
      </p:sp>
      <p:sp>
        <p:nvSpPr>
          <p:cNvPr id="39" name="Slide Number Placeholder 38">
            <a:extLst>
              <a:ext uri="{FF2B5EF4-FFF2-40B4-BE49-F238E27FC236}">
                <a16:creationId xmlns:a16="http://schemas.microsoft.com/office/drawing/2014/main" id="{25AC8E0E-F9A1-4D3C-8AB5-4C215FD5C66A}"/>
              </a:ext>
            </a:extLst>
          </p:cNvPr>
          <p:cNvSpPr>
            <a:spLocks noGrp="1"/>
          </p:cNvSpPr>
          <p:nvPr>
            <p:ph type="sldNum" sz="quarter" idx="4"/>
          </p:nvPr>
        </p:nvSpPr>
        <p:spPr/>
        <p:txBody>
          <a:bodyPr/>
          <a:lstStyle/>
          <a:p>
            <a:fld id="{294A09A9-5501-47C1-A89A-A340965A2BE2}" type="slidenum">
              <a:rPr lang="en-US" smtClean="0"/>
              <a:pPr/>
              <a:t>21</a:t>
            </a:fld>
            <a:endParaRPr lang="en-US" dirty="0"/>
          </a:p>
        </p:txBody>
      </p:sp>
    </p:spTree>
    <p:extLst>
      <p:ext uri="{BB962C8B-B14F-4D97-AF65-F5344CB8AC3E}">
        <p14:creationId xmlns:p14="http://schemas.microsoft.com/office/powerpoint/2010/main" val="3449398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3A48F-6C9B-4B6F-9063-4E2B2F6CF465}"/>
              </a:ext>
            </a:extLst>
          </p:cNvPr>
          <p:cNvSpPr>
            <a:spLocks noGrp="1"/>
          </p:cNvSpPr>
          <p:nvPr>
            <p:ph type="title"/>
          </p:nvPr>
        </p:nvSpPr>
        <p:spPr/>
        <p:txBody>
          <a:bodyPr/>
          <a:lstStyle/>
          <a:p>
            <a:r>
              <a:rPr lang="en-US" dirty="0"/>
              <a:t>Summary</a:t>
            </a:r>
          </a:p>
        </p:txBody>
      </p:sp>
      <p:sp>
        <p:nvSpPr>
          <p:cNvPr id="36" name="Date Placeholder 35">
            <a:extLst>
              <a:ext uri="{FF2B5EF4-FFF2-40B4-BE49-F238E27FC236}">
                <a16:creationId xmlns:a16="http://schemas.microsoft.com/office/drawing/2014/main" id="{8D56EBED-E2E8-4532-9D58-AEA4BF592BE1}"/>
              </a:ext>
            </a:extLst>
          </p:cNvPr>
          <p:cNvSpPr>
            <a:spLocks noGrp="1"/>
          </p:cNvSpPr>
          <p:nvPr>
            <p:ph type="dt" sz="half" idx="2"/>
          </p:nvPr>
        </p:nvSpPr>
        <p:spPr/>
        <p:txBody>
          <a:bodyPr/>
          <a:lstStyle/>
          <a:p>
            <a:fld id="{E2EFFCE6-B714-4312-995E-9A4A689D43F0}" type="datetime1">
              <a:rPr lang="en-US" smtClean="0"/>
              <a:t>14-Nov-22</a:t>
            </a:fld>
            <a:endParaRPr lang="en-US" dirty="0"/>
          </a:p>
        </p:txBody>
      </p:sp>
      <p:sp>
        <p:nvSpPr>
          <p:cNvPr id="37" name="Slide Number Placeholder 36">
            <a:extLst>
              <a:ext uri="{FF2B5EF4-FFF2-40B4-BE49-F238E27FC236}">
                <a16:creationId xmlns:a16="http://schemas.microsoft.com/office/drawing/2014/main" id="{2448455D-834D-4F56-90F8-4F239B5CA790}"/>
              </a:ext>
            </a:extLst>
          </p:cNvPr>
          <p:cNvSpPr>
            <a:spLocks noGrp="1"/>
          </p:cNvSpPr>
          <p:nvPr>
            <p:ph type="sldNum" sz="quarter" idx="4"/>
          </p:nvPr>
        </p:nvSpPr>
        <p:spPr/>
        <p:txBody>
          <a:bodyPr/>
          <a:lstStyle/>
          <a:p>
            <a:fld id="{294A09A9-5501-47C1-A89A-A340965A2BE2}" type="slidenum">
              <a:rPr lang="en-US" smtClean="0"/>
              <a:pPr/>
              <a:t>22</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F665E632-89DE-4E4B-8A35-FD6D46E9AAE8}"/>
              </a:ext>
            </a:extLst>
          </p:cNvPr>
          <p:cNvSpPr>
            <a:spLocks noGrp="1"/>
          </p:cNvSpPr>
          <p:nvPr>
            <p:ph type="body" sz="quarter" idx="15"/>
          </p:nvPr>
        </p:nvSpPr>
        <p:spPr/>
        <p:txBody>
          <a:bodyPr/>
          <a:lstStyle/>
          <a:p>
            <a:r>
              <a:rPr lang="en-US" dirty="0"/>
              <a:t>05</a:t>
            </a:r>
          </a:p>
        </p:txBody>
      </p:sp>
      <p:sp>
        <p:nvSpPr>
          <p:cNvPr id="2" name="Title 1">
            <a:extLst>
              <a:ext uri="{FF2B5EF4-FFF2-40B4-BE49-F238E27FC236}">
                <a16:creationId xmlns:a16="http://schemas.microsoft.com/office/drawing/2014/main" id="{9BD825CB-5684-4E97-80FA-A48BC074B947}"/>
              </a:ext>
            </a:extLst>
          </p:cNvPr>
          <p:cNvSpPr>
            <a:spLocks noGrp="1"/>
          </p:cNvSpPr>
          <p:nvPr>
            <p:ph type="title"/>
          </p:nvPr>
        </p:nvSpPr>
        <p:spPr/>
        <p:txBody>
          <a:bodyPr/>
          <a:lstStyle/>
          <a:p>
            <a:r>
              <a:rPr lang="en-US" dirty="0"/>
              <a:t>Closing</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sz="quarter" idx="13"/>
          </p:nvPr>
        </p:nvSpPr>
        <p:spPr/>
        <p:txBody>
          <a:bodyPr vert="horz" lIns="91440" tIns="45720" rIns="91440" bIns="45720" rtlCol="0" anchor="t">
            <a:normAutofit/>
          </a:bodyPr>
          <a:lstStyle/>
          <a:p>
            <a:pPr marL="0" indent="0">
              <a:lnSpc>
                <a:spcPct val="150000"/>
              </a:lnSpc>
              <a:buNone/>
            </a:pPr>
            <a:r>
              <a:rPr lang="en-US" sz="1600" dirty="0">
                <a:solidFill>
                  <a:schemeClr val="accent2">
                    <a:lumMod val="50000"/>
                  </a:schemeClr>
                </a:solidFill>
                <a:latin typeface="Biome Light" panose="020B0303030204020804" pitchFamily="34" charset="0"/>
                <a:cs typeface="Biome Light" panose="020B0303030204020804" pitchFamily="34" charset="0"/>
              </a:rPr>
              <a:t>Thanks to your commitment and strong work ethic, we </a:t>
            </a:r>
            <a:r>
              <a:rPr lang="en-US" sz="1600" dirty="0">
                <a:solidFill>
                  <a:schemeClr val="accent2">
                    <a:lumMod val="50000"/>
                  </a:schemeClr>
                </a:solidFill>
                <a:cs typeface="Biome Light" panose="020B0303030204020804" pitchFamily="34" charset="0"/>
              </a:rPr>
              <a:t>know</a:t>
            </a:r>
            <a:r>
              <a:rPr lang="en-US" sz="1600" dirty="0">
                <a:solidFill>
                  <a:schemeClr val="accent2">
                    <a:lumMod val="50000"/>
                  </a:schemeClr>
                </a:solidFill>
                <a:latin typeface="Biome Light" panose="020B0303030204020804" pitchFamily="34" charset="0"/>
                <a:cs typeface="Biome Light" panose="020B0303030204020804" pitchFamily="34" charset="0"/>
              </a:rPr>
              <a:t> next year will be even better than the last. </a:t>
            </a:r>
          </a:p>
          <a:p>
            <a:pPr marL="0" indent="0">
              <a:lnSpc>
                <a:spcPct val="150000"/>
              </a:lnSpc>
              <a:buNone/>
            </a:pPr>
            <a:endParaRPr lang="en-US" sz="1600" dirty="0">
              <a:solidFill>
                <a:schemeClr val="accent2">
                  <a:lumMod val="50000"/>
                </a:schemeClr>
              </a:solidFill>
              <a:latin typeface="Biome Light" panose="020B0303030204020804" pitchFamily="34" charset="0"/>
              <a:cs typeface="Biome Light" panose="020B0303030204020804" pitchFamily="34" charset="0"/>
            </a:endParaRPr>
          </a:p>
          <a:p>
            <a:pPr marL="0" indent="0">
              <a:lnSpc>
                <a:spcPct val="150000"/>
              </a:lnSpc>
              <a:buNone/>
            </a:pPr>
            <a:endParaRPr lang="en-US" sz="1600" dirty="0">
              <a:solidFill>
                <a:schemeClr val="accent2">
                  <a:lumMod val="50000"/>
                </a:schemeClr>
              </a:solidFill>
              <a:latin typeface="Biome Light" panose="020B0303030204020804" pitchFamily="34" charset="0"/>
              <a:cs typeface="Biome Light" panose="020B0303030204020804" pitchFamily="34" charset="0"/>
            </a:endParaRPr>
          </a:p>
          <a:p>
            <a:pPr marL="0" indent="0">
              <a:lnSpc>
                <a:spcPct val="150000"/>
              </a:lnSpc>
              <a:buNone/>
            </a:pPr>
            <a:endParaRPr lang="en-US" sz="1600" dirty="0">
              <a:solidFill>
                <a:schemeClr val="accent2">
                  <a:lumMod val="50000"/>
                </a:schemeClr>
              </a:solidFill>
              <a:latin typeface="Biome Light" panose="020B0303030204020804" pitchFamily="34" charset="0"/>
              <a:cs typeface="Biome Light" panose="020B0303030204020804" pitchFamily="34" charset="0"/>
            </a:endParaRPr>
          </a:p>
        </p:txBody>
      </p:sp>
      <p:sp>
        <p:nvSpPr>
          <p:cNvPr id="11" name="Text Placeholder 10">
            <a:extLst>
              <a:ext uri="{FF2B5EF4-FFF2-40B4-BE49-F238E27FC236}">
                <a16:creationId xmlns:a16="http://schemas.microsoft.com/office/drawing/2014/main" id="{0F34300E-1F96-433C-BBA9-C319B37E1361}"/>
              </a:ext>
            </a:extLst>
          </p:cNvPr>
          <p:cNvSpPr>
            <a:spLocks noGrp="1"/>
          </p:cNvSpPr>
          <p:nvPr>
            <p:ph type="body" sz="quarter" idx="16"/>
          </p:nvPr>
        </p:nvSpPr>
        <p:spPr/>
        <p:txBody>
          <a:bodyPr/>
          <a:lstStyle/>
          <a:p>
            <a:pPr marL="0" indent="0">
              <a:lnSpc>
                <a:spcPct val="150000"/>
              </a:lnSpc>
              <a:buNone/>
            </a:pPr>
            <a:endParaRPr lang="en-US" sz="1600" dirty="0">
              <a:solidFill>
                <a:schemeClr val="accent2">
                  <a:lumMod val="50000"/>
                </a:schemeClr>
              </a:solidFill>
              <a:cs typeface="Biome Light" panose="020B0303030204020804" pitchFamily="34" charset="0"/>
            </a:endParaRPr>
          </a:p>
          <a:p>
            <a:endParaRPr lang="en-US" dirty="0">
              <a:solidFill>
                <a:schemeClr val="accent2">
                  <a:lumMod val="50000"/>
                </a:schemeClr>
              </a:solidFill>
            </a:endParaRPr>
          </a:p>
        </p:txBody>
      </p:sp>
      <p:sp>
        <p:nvSpPr>
          <p:cNvPr id="23" name="Date Placeholder 22">
            <a:extLst>
              <a:ext uri="{FF2B5EF4-FFF2-40B4-BE49-F238E27FC236}">
                <a16:creationId xmlns:a16="http://schemas.microsoft.com/office/drawing/2014/main" id="{A36A89F3-138D-4102-9FF2-6E1293F6AFB6}"/>
              </a:ext>
            </a:extLst>
          </p:cNvPr>
          <p:cNvSpPr>
            <a:spLocks noGrp="1"/>
          </p:cNvSpPr>
          <p:nvPr>
            <p:ph type="dt" sz="half" idx="2"/>
          </p:nvPr>
        </p:nvSpPr>
        <p:spPr/>
        <p:txBody>
          <a:bodyPr/>
          <a:lstStyle/>
          <a:p>
            <a:fld id="{BF549713-324E-442E-99F3-0C4C72A7B5ED}" type="datetime1">
              <a:rPr lang="en-US" smtClean="0"/>
              <a:t>14-Nov-22</a:t>
            </a:fld>
            <a:endParaRPr lang="en-US" dirty="0"/>
          </a:p>
        </p:txBody>
      </p:sp>
      <p:sp>
        <p:nvSpPr>
          <p:cNvPr id="24" name="Slide Number Placeholder 23">
            <a:extLst>
              <a:ext uri="{FF2B5EF4-FFF2-40B4-BE49-F238E27FC236}">
                <a16:creationId xmlns:a16="http://schemas.microsoft.com/office/drawing/2014/main" id="{EF02AD77-17EE-49EB-8387-86DED6AD894E}"/>
              </a:ext>
            </a:extLst>
          </p:cNvPr>
          <p:cNvSpPr>
            <a:spLocks noGrp="1"/>
          </p:cNvSpPr>
          <p:nvPr>
            <p:ph type="sldNum" sz="quarter" idx="4"/>
          </p:nvPr>
        </p:nvSpPr>
        <p:spPr/>
        <p:txBody>
          <a:bodyPr/>
          <a:lstStyle/>
          <a:p>
            <a:fld id="{294A09A9-5501-47C1-A89A-A340965A2BE2}" type="slidenum">
              <a:rPr lang="en-US" smtClean="0"/>
              <a:pPr/>
              <a:t>23</a:t>
            </a:fld>
            <a:endParaRPr lang="en-US" dirty="0"/>
          </a:p>
        </p:txBody>
      </p:sp>
    </p:spTree>
    <p:extLst>
      <p:ext uri="{BB962C8B-B14F-4D97-AF65-F5344CB8AC3E}">
        <p14:creationId xmlns:p14="http://schemas.microsoft.com/office/powerpoint/2010/main" val="4237778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BE394849-EE6D-4358-A824-BBF6E518EAEA}"/>
              </a:ext>
            </a:extLst>
          </p:cNvPr>
          <p:cNvSpPr>
            <a:spLocks noGrp="1"/>
          </p:cNvSpPr>
          <p:nvPr>
            <p:ph type="body" sz="quarter" idx="15"/>
          </p:nvPr>
        </p:nvSpPr>
        <p:spPr/>
        <p:txBody>
          <a:bodyPr/>
          <a:lstStyle/>
          <a:p>
            <a:r>
              <a:rPr lang="en-US" dirty="0"/>
              <a:t>01</a:t>
            </a:r>
          </a:p>
        </p:txBody>
      </p:sp>
      <p:sp>
        <p:nvSpPr>
          <p:cNvPr id="18" name="Title 17">
            <a:extLst>
              <a:ext uri="{FF2B5EF4-FFF2-40B4-BE49-F238E27FC236}">
                <a16:creationId xmlns:a16="http://schemas.microsoft.com/office/drawing/2014/main" id="{EA6B7DE5-BFCC-4EEF-9609-8AA1C7CAD3B0}"/>
              </a:ext>
            </a:extLst>
          </p:cNvPr>
          <p:cNvSpPr>
            <a:spLocks noGrp="1"/>
          </p:cNvSpPr>
          <p:nvPr>
            <p:ph type="title"/>
          </p:nvPr>
        </p:nvSpPr>
        <p:spPr>
          <a:xfrm>
            <a:off x="1040130" y="553948"/>
            <a:ext cx="5067300" cy="1340615"/>
          </a:xfrm>
        </p:spPr>
        <p:txBody>
          <a:bodyPr/>
          <a:lstStyle/>
          <a:p>
            <a:r>
              <a:rPr lang="en-US" dirty="0"/>
              <a:t>Internship goal</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sz="quarter" idx="13"/>
          </p:nvPr>
        </p:nvSpPr>
        <p:spPr>
          <a:xfrm>
            <a:off x="482967" y="2164496"/>
            <a:ext cx="5067300" cy="2402560"/>
          </a:xfrm>
        </p:spPr>
        <p:txBody>
          <a:bodyPr>
            <a:normAutofit/>
          </a:bodyPr>
          <a:lstStyle/>
          <a:p>
            <a:r>
              <a:rPr lang="en-US" dirty="0"/>
              <a:t>Learn about Angular from scratch, create enough knowledge to understand it, how to use different technologies, create final example, that will show accomplishments… tba</a:t>
            </a:r>
          </a:p>
        </p:txBody>
      </p:sp>
      <p:sp>
        <p:nvSpPr>
          <p:cNvPr id="34" name="Date Placeholder 33">
            <a:extLst>
              <a:ext uri="{FF2B5EF4-FFF2-40B4-BE49-F238E27FC236}">
                <a16:creationId xmlns:a16="http://schemas.microsoft.com/office/drawing/2014/main" id="{D30A968E-AB03-4BB5-BF8E-EB31DFD33B17}"/>
              </a:ext>
            </a:extLst>
          </p:cNvPr>
          <p:cNvSpPr>
            <a:spLocks noGrp="1"/>
          </p:cNvSpPr>
          <p:nvPr>
            <p:ph type="dt" sz="half" idx="2"/>
          </p:nvPr>
        </p:nvSpPr>
        <p:spPr/>
        <p:txBody>
          <a:bodyPr/>
          <a:lstStyle/>
          <a:p>
            <a:fld id="{9FEF76E7-2EBE-4103-B764-AD23619BE076}" type="datetime1">
              <a:rPr lang="en-US" smtClean="0"/>
              <a:pPr/>
              <a:t>14-Nov-22</a:t>
            </a:fld>
            <a:endParaRPr lang="en-US" dirty="0"/>
          </a:p>
        </p:txBody>
      </p:sp>
      <p:sp>
        <p:nvSpPr>
          <p:cNvPr id="35" name="Slide Number Placeholder 34">
            <a:extLst>
              <a:ext uri="{FF2B5EF4-FFF2-40B4-BE49-F238E27FC236}">
                <a16:creationId xmlns:a16="http://schemas.microsoft.com/office/drawing/2014/main" id="{5789CCB9-138D-4D90-8AFB-AC5C73612512}"/>
              </a:ext>
            </a:extLst>
          </p:cNvPr>
          <p:cNvSpPr>
            <a:spLocks noGrp="1"/>
          </p:cNvSpPr>
          <p:nvPr>
            <p:ph type="sldNum" sz="quarter" idx="4"/>
          </p:nvPr>
        </p:nvSpPr>
        <p:spPr/>
        <p:txBody>
          <a:bodyPr/>
          <a:lstStyle/>
          <a:p>
            <a:fld id="{294A09A9-5501-47C1-A89A-A340965A2BE2}" type="slidenum">
              <a:rPr lang="en-US" smtClean="0"/>
              <a:pPr/>
              <a:t>3</a:t>
            </a:fld>
            <a:endParaRPr lang="en-US" dirty="0"/>
          </a:p>
        </p:txBody>
      </p:sp>
      <p:sp>
        <p:nvSpPr>
          <p:cNvPr id="20" name="TextBox 19">
            <a:extLst>
              <a:ext uri="{FF2B5EF4-FFF2-40B4-BE49-F238E27FC236}">
                <a16:creationId xmlns:a16="http://schemas.microsoft.com/office/drawing/2014/main" id="{857987B5-8845-4435-B89D-6C951F40156B}"/>
              </a:ext>
            </a:extLst>
          </p:cNvPr>
          <p:cNvSpPr txBox="1"/>
          <p:nvPr/>
        </p:nvSpPr>
        <p:spPr>
          <a:xfrm>
            <a:off x="5613033" y="1022596"/>
            <a:ext cx="6096000" cy="4403385"/>
          </a:xfrm>
          <a:prstGeom prst="rect">
            <a:avLst/>
          </a:prstGeom>
          <a:noFill/>
        </p:spPr>
        <p:txBody>
          <a:bodyPr wrap="square">
            <a:spAutoFit/>
          </a:bodyPr>
          <a:lstStyle/>
          <a:p>
            <a:pPr>
              <a:lnSpc>
                <a:spcPct val="150000"/>
              </a:lnSpc>
              <a:spcBef>
                <a:spcPts val="1000"/>
              </a:spcBef>
            </a:pPr>
            <a:r>
              <a:rPr lang="en-US" sz="1600" dirty="0">
                <a:solidFill>
                  <a:schemeClr val="accent2">
                    <a:lumMod val="50000"/>
                  </a:schemeClr>
                </a:solidFill>
              </a:rPr>
              <a:t>Technologies</a:t>
            </a:r>
          </a:p>
          <a:p>
            <a:pPr marL="285750" indent="-285750">
              <a:lnSpc>
                <a:spcPct val="150000"/>
              </a:lnSpc>
              <a:spcBef>
                <a:spcPts val="1000"/>
              </a:spcBef>
              <a:buFont typeface="Wingdings" panose="05000000000000000000" pitchFamily="2" charset="2"/>
              <a:buChar char="Ø"/>
            </a:pPr>
            <a:r>
              <a:rPr lang="pt-BR" sz="1600" dirty="0">
                <a:solidFill>
                  <a:schemeClr val="accent2">
                    <a:lumMod val="50000"/>
                  </a:schemeClr>
                </a:solidFill>
              </a:rPr>
              <a:t>Angular CLI: 14.1.3</a:t>
            </a:r>
          </a:p>
          <a:p>
            <a:pPr marL="285750" indent="-285750">
              <a:lnSpc>
                <a:spcPct val="150000"/>
              </a:lnSpc>
              <a:spcBef>
                <a:spcPts val="1000"/>
              </a:spcBef>
              <a:buFont typeface="Wingdings" panose="05000000000000000000" pitchFamily="2" charset="2"/>
              <a:buChar char="Ø"/>
            </a:pPr>
            <a:r>
              <a:rPr lang="pt-BR" sz="1600" dirty="0">
                <a:solidFill>
                  <a:schemeClr val="accent2">
                    <a:lumMod val="50000"/>
                  </a:schemeClr>
                </a:solidFill>
              </a:rPr>
              <a:t>Node: 16.17.1</a:t>
            </a:r>
          </a:p>
          <a:p>
            <a:pPr marL="285750" indent="-285750">
              <a:lnSpc>
                <a:spcPct val="150000"/>
              </a:lnSpc>
              <a:spcBef>
                <a:spcPts val="1000"/>
              </a:spcBef>
              <a:buFont typeface="Wingdings" panose="05000000000000000000" pitchFamily="2" charset="2"/>
              <a:buChar char="Ø"/>
            </a:pPr>
            <a:r>
              <a:rPr lang="pt-BR" sz="1600" dirty="0">
                <a:solidFill>
                  <a:schemeClr val="accent2">
                    <a:lumMod val="50000"/>
                  </a:schemeClr>
                </a:solidFill>
              </a:rPr>
              <a:t>Package Manager: npm 8.15.0</a:t>
            </a:r>
          </a:p>
          <a:p>
            <a:pPr marL="285750" indent="-285750">
              <a:lnSpc>
                <a:spcPct val="150000"/>
              </a:lnSpc>
              <a:spcBef>
                <a:spcPts val="1000"/>
              </a:spcBef>
              <a:buFont typeface="Wingdings" panose="05000000000000000000" pitchFamily="2" charset="2"/>
              <a:buChar char="Ø"/>
            </a:pPr>
            <a:r>
              <a:rPr lang="pt-BR" sz="1600" dirty="0">
                <a:solidFill>
                  <a:schemeClr val="accent2">
                    <a:lumMod val="50000"/>
                  </a:schemeClr>
                </a:solidFill>
              </a:rPr>
              <a:t>OS: win32 x64</a:t>
            </a:r>
          </a:p>
          <a:p>
            <a:pPr marL="285750" indent="-285750">
              <a:lnSpc>
                <a:spcPct val="150000"/>
              </a:lnSpc>
              <a:spcBef>
                <a:spcPts val="1000"/>
              </a:spcBef>
              <a:buFont typeface="Wingdings" panose="05000000000000000000" pitchFamily="2" charset="2"/>
              <a:buChar char="Ø"/>
            </a:pPr>
            <a:r>
              <a:rPr lang="en-US" sz="1600" dirty="0">
                <a:solidFill>
                  <a:schemeClr val="accent2">
                    <a:lumMod val="50000"/>
                  </a:schemeClr>
                </a:solidFill>
              </a:rPr>
              <a:t>@angular/fire                   7.4.1</a:t>
            </a:r>
          </a:p>
          <a:p>
            <a:pPr marL="285750" indent="-285750">
              <a:lnSpc>
                <a:spcPct val="150000"/>
              </a:lnSpc>
              <a:spcBef>
                <a:spcPts val="1000"/>
              </a:spcBef>
              <a:buFont typeface="Wingdings" panose="05000000000000000000" pitchFamily="2" charset="2"/>
              <a:buChar char="Ø"/>
            </a:pPr>
            <a:r>
              <a:rPr lang="en-US" sz="1600" dirty="0">
                <a:solidFill>
                  <a:schemeClr val="accent2">
                    <a:lumMod val="50000"/>
                  </a:schemeClr>
                </a:solidFill>
              </a:rPr>
              <a:t>@angular/material               14.2.2</a:t>
            </a:r>
          </a:p>
          <a:p>
            <a:pPr marL="285750" indent="-285750">
              <a:lnSpc>
                <a:spcPct val="150000"/>
              </a:lnSpc>
              <a:spcBef>
                <a:spcPts val="1000"/>
              </a:spcBef>
              <a:buFont typeface="Wingdings" panose="05000000000000000000" pitchFamily="2" charset="2"/>
              <a:buChar char="Ø"/>
            </a:pPr>
            <a:r>
              <a:rPr lang="en-US" sz="1600" dirty="0" err="1">
                <a:solidFill>
                  <a:schemeClr val="accent2">
                    <a:lumMod val="50000"/>
                  </a:schemeClr>
                </a:solidFill>
              </a:rPr>
              <a:t>rxjs</a:t>
            </a:r>
            <a:r>
              <a:rPr lang="en-US" sz="1600" dirty="0">
                <a:solidFill>
                  <a:schemeClr val="accent2">
                    <a:lumMod val="50000"/>
                  </a:schemeClr>
                </a:solidFill>
              </a:rPr>
              <a:t>                            7.5.6</a:t>
            </a:r>
          </a:p>
          <a:p>
            <a:pPr marL="285750" indent="-285750">
              <a:lnSpc>
                <a:spcPct val="150000"/>
              </a:lnSpc>
              <a:spcBef>
                <a:spcPts val="1000"/>
              </a:spcBef>
              <a:buFont typeface="Wingdings" panose="05000000000000000000" pitchFamily="2" charset="2"/>
              <a:buChar char="Ø"/>
            </a:pPr>
            <a:r>
              <a:rPr lang="en-US" sz="1600" dirty="0">
                <a:solidFill>
                  <a:schemeClr val="accent2">
                    <a:lumMod val="50000"/>
                  </a:schemeClr>
                </a:solidFill>
              </a:rPr>
              <a:t>typescript                      4.7.4</a:t>
            </a:r>
          </a:p>
        </p:txBody>
      </p:sp>
      <p:sp>
        <p:nvSpPr>
          <p:cNvPr id="22" name="TextBox 21">
            <a:extLst>
              <a:ext uri="{FF2B5EF4-FFF2-40B4-BE49-F238E27FC236}">
                <a16:creationId xmlns:a16="http://schemas.microsoft.com/office/drawing/2014/main" id="{94B67E3F-C195-44B0-B772-D23559F5199C}"/>
              </a:ext>
            </a:extLst>
          </p:cNvPr>
          <p:cNvSpPr txBox="1"/>
          <p:nvPr/>
        </p:nvSpPr>
        <p:spPr>
          <a:xfrm>
            <a:off x="422961" y="3814489"/>
            <a:ext cx="6096000" cy="338554"/>
          </a:xfrm>
          <a:prstGeom prst="rect">
            <a:avLst/>
          </a:prstGeom>
          <a:noFill/>
        </p:spPr>
        <p:txBody>
          <a:bodyPr wrap="square">
            <a:spAutoFit/>
          </a:bodyPr>
          <a:lstStyle/>
          <a:p>
            <a:r>
              <a:rPr lang="en-US" sz="1600" dirty="0">
                <a:solidFill>
                  <a:schemeClr val="accent2">
                    <a:lumMod val="50000"/>
                  </a:schemeClr>
                </a:solidFill>
              </a:rPr>
              <a:t>Timeframe: 16 Aug 2022 – 31 Dec 2022</a:t>
            </a:r>
          </a:p>
        </p:txBody>
      </p:sp>
      <p:pic>
        <p:nvPicPr>
          <p:cNvPr id="2050" name="Picture 2">
            <a:extLst>
              <a:ext uri="{FF2B5EF4-FFF2-40B4-BE49-F238E27FC236}">
                <a16:creationId xmlns:a16="http://schemas.microsoft.com/office/drawing/2014/main" id="{D8314416-046C-42A4-A9EF-B9CC2B826D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6251" y="1084587"/>
            <a:ext cx="1716505" cy="171650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Firebase Logo PNG Transparent &amp; SVG Vector - Freebie Supply">
            <a:extLst>
              <a:ext uri="{FF2B5EF4-FFF2-40B4-BE49-F238E27FC236}">
                <a16:creationId xmlns:a16="http://schemas.microsoft.com/office/drawing/2014/main" id="{BA8359C5-C6EA-4EA2-84D4-D1178995EE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5412" y="4126336"/>
            <a:ext cx="2903621" cy="217771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NodeJs Development Services Reviews 2022: Details, Pricing, &amp; Features | G2">
            <a:extLst>
              <a:ext uri="{FF2B5EF4-FFF2-40B4-BE49-F238E27FC236}">
                <a16:creationId xmlns:a16="http://schemas.microsoft.com/office/drawing/2014/main" id="{5B5DEFD4-BE4E-42F1-8241-0A08796D51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14284" y="2601140"/>
            <a:ext cx="2177716" cy="2177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1293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BB74BB8A-7BAA-4A6E-9CC4-CB382C68DEEC}"/>
              </a:ext>
            </a:extLst>
          </p:cNvPr>
          <p:cNvSpPr>
            <a:spLocks noGrp="1"/>
          </p:cNvSpPr>
          <p:nvPr>
            <p:ph type="body" sz="quarter" idx="13"/>
          </p:nvPr>
        </p:nvSpPr>
        <p:spPr>
          <a:xfrm>
            <a:off x="534670" y="554081"/>
            <a:ext cx="2378075" cy="1111250"/>
          </a:xfrm>
        </p:spPr>
        <p:txBody>
          <a:bodyPr/>
          <a:lstStyle/>
          <a:p>
            <a:r>
              <a:rPr lang="en-US" dirty="0"/>
              <a:t>02</a:t>
            </a:r>
          </a:p>
        </p:txBody>
      </p:sp>
      <p:sp>
        <p:nvSpPr>
          <p:cNvPr id="3" name="Title 2">
            <a:extLst>
              <a:ext uri="{FF2B5EF4-FFF2-40B4-BE49-F238E27FC236}">
                <a16:creationId xmlns:a16="http://schemas.microsoft.com/office/drawing/2014/main" id="{F9055465-EA9F-436E-A0C3-64912E06BF2C}"/>
              </a:ext>
            </a:extLst>
          </p:cNvPr>
          <p:cNvSpPr>
            <a:spLocks noGrp="1"/>
          </p:cNvSpPr>
          <p:nvPr>
            <p:ph type="title"/>
          </p:nvPr>
        </p:nvSpPr>
        <p:spPr>
          <a:xfrm>
            <a:off x="1404413" y="832750"/>
            <a:ext cx="6029097" cy="726625"/>
          </a:xfrm>
        </p:spPr>
        <p:txBody>
          <a:bodyPr>
            <a:normAutofit/>
          </a:bodyPr>
          <a:lstStyle/>
          <a:p>
            <a:r>
              <a:rPr lang="en-US" dirty="0"/>
              <a:t>What is it </a:t>
            </a:r>
            <a:r>
              <a:rPr lang="en-US" dirty="0">
                <a:solidFill>
                  <a:srgbClr val="6C736D"/>
                </a:solidFill>
              </a:rPr>
              <a:t>Angular</a:t>
            </a:r>
          </a:p>
        </p:txBody>
      </p:sp>
      <p:pic>
        <p:nvPicPr>
          <p:cNvPr id="3074" name="Picture 2" descr="why use angular">
            <a:extLst>
              <a:ext uri="{FF2B5EF4-FFF2-40B4-BE49-F238E27FC236}">
                <a16:creationId xmlns:a16="http://schemas.microsoft.com/office/drawing/2014/main" id="{FCB7FE29-2BDF-4DCE-862C-EF83212D83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4349" y="361576"/>
            <a:ext cx="5395913" cy="417419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076" name="TextBox 5">
            <a:extLst>
              <a:ext uri="{FF2B5EF4-FFF2-40B4-BE49-F238E27FC236}">
                <a16:creationId xmlns:a16="http://schemas.microsoft.com/office/drawing/2014/main" id="{28FD1C35-F0AB-873E-B86A-8F9A3C21C7B3}"/>
              </a:ext>
            </a:extLst>
          </p:cNvPr>
          <p:cNvGraphicFramePr/>
          <p:nvPr>
            <p:extLst>
              <p:ext uri="{D42A27DB-BD31-4B8C-83A1-F6EECF244321}">
                <p14:modId xmlns:p14="http://schemas.microsoft.com/office/powerpoint/2010/main" val="4083435477"/>
              </p:ext>
            </p:extLst>
          </p:nvPr>
        </p:nvGraphicFramePr>
        <p:xfrm>
          <a:off x="191738" y="1559375"/>
          <a:ext cx="6604349" cy="55707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12012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A371F5-EAAD-4ADC-8D3F-1CBB98D52839}"/>
              </a:ext>
            </a:extLst>
          </p:cNvPr>
          <p:cNvSpPr>
            <a:spLocks noGrp="1"/>
          </p:cNvSpPr>
          <p:nvPr>
            <p:ph type="title"/>
          </p:nvPr>
        </p:nvSpPr>
        <p:spPr/>
        <p:txBody>
          <a:bodyPr/>
          <a:lstStyle/>
          <a:p>
            <a:r>
              <a:rPr lang="en-GB" b="0" dirty="0">
                <a:solidFill>
                  <a:srgbClr val="6A9955"/>
                </a:solidFill>
                <a:effectLst/>
                <a:latin typeface="Consolas" panose="020B0609020204030204" pitchFamily="49" charset="0"/>
              </a:rPr>
              <a:t>Carousel (slider)</a:t>
            </a:r>
            <a:endParaRPr lang="en-GB" b="0" dirty="0">
              <a:solidFill>
                <a:srgbClr val="D4D4D4"/>
              </a:solidFill>
              <a:effectLst/>
              <a:latin typeface="Consolas" panose="020B0609020204030204" pitchFamily="49" charset="0"/>
            </a:endParaRPr>
          </a:p>
        </p:txBody>
      </p:sp>
      <p:sp>
        <p:nvSpPr>
          <p:cNvPr id="8" name="Date Placeholder 7">
            <a:extLst>
              <a:ext uri="{FF2B5EF4-FFF2-40B4-BE49-F238E27FC236}">
                <a16:creationId xmlns:a16="http://schemas.microsoft.com/office/drawing/2014/main" id="{E9F303BF-0A3C-497A-B99B-BEA514C0269A}"/>
              </a:ext>
            </a:extLst>
          </p:cNvPr>
          <p:cNvSpPr>
            <a:spLocks noGrp="1"/>
          </p:cNvSpPr>
          <p:nvPr>
            <p:ph type="dt" sz="half" idx="2"/>
          </p:nvPr>
        </p:nvSpPr>
        <p:spPr/>
        <p:txBody>
          <a:bodyPr/>
          <a:lstStyle/>
          <a:p>
            <a:fld id="{BEE4C197-EFE5-4623-8631-61DB25EC0F85}" type="datetime1">
              <a:rPr lang="en-US" smtClean="0"/>
              <a:pPr/>
              <a:t>14-Nov-22</a:t>
            </a:fld>
            <a:endParaRPr lang="en-US" dirty="0"/>
          </a:p>
        </p:txBody>
      </p:sp>
      <p:sp>
        <p:nvSpPr>
          <p:cNvPr id="9" name="Slide Number Placeholder 8">
            <a:extLst>
              <a:ext uri="{FF2B5EF4-FFF2-40B4-BE49-F238E27FC236}">
                <a16:creationId xmlns:a16="http://schemas.microsoft.com/office/drawing/2014/main" id="{9057E93D-BB39-4013-A843-780147924DB7}"/>
              </a:ext>
            </a:extLst>
          </p:cNvPr>
          <p:cNvSpPr>
            <a:spLocks noGrp="1"/>
          </p:cNvSpPr>
          <p:nvPr>
            <p:ph type="sldNum" sz="quarter" idx="4"/>
          </p:nvPr>
        </p:nvSpPr>
        <p:spPr/>
        <p:txBody>
          <a:bodyPr/>
          <a:lstStyle/>
          <a:p>
            <a:fld id="{294A09A9-5501-47C1-A89A-A340965A2BE2}" type="slidenum">
              <a:rPr lang="en-US" smtClean="0"/>
              <a:pPr/>
              <a:t>5</a:t>
            </a:fld>
            <a:endParaRPr lang="en-US" dirty="0"/>
          </a:p>
        </p:txBody>
      </p:sp>
      <p:sp>
        <p:nvSpPr>
          <p:cNvPr id="3" name="Content Placeholder 2">
            <a:extLst>
              <a:ext uri="{FF2B5EF4-FFF2-40B4-BE49-F238E27FC236}">
                <a16:creationId xmlns:a16="http://schemas.microsoft.com/office/drawing/2014/main" id="{47B1339D-FE44-4A2D-BB8A-5D0A5E2F3879}"/>
              </a:ext>
            </a:extLst>
          </p:cNvPr>
          <p:cNvSpPr>
            <a:spLocks noGrp="1"/>
          </p:cNvSpPr>
          <p:nvPr>
            <p:ph sz="quarter" idx="11"/>
          </p:nvPr>
        </p:nvSpPr>
        <p:spPr/>
        <p:txBody>
          <a:bodyPr>
            <a:normAutofit/>
          </a:bodyPr>
          <a:lstStyle/>
          <a:p>
            <a:r>
              <a:rPr lang="en-US" dirty="0"/>
              <a:t>What: </a:t>
            </a:r>
            <a:r>
              <a:rPr lang="en-GB" sz="1800" dirty="0"/>
              <a:t> slideshow component for cycling through elements—images or slides of text—like a carousel.</a:t>
            </a:r>
          </a:p>
          <a:p>
            <a:r>
              <a:rPr lang="en-GB" dirty="0"/>
              <a:t>How: </a:t>
            </a:r>
            <a:r>
              <a:rPr lang="en-GB" sz="1900" dirty="0"/>
              <a:t>it could be implemented via Bootstrap, 2 directives and 2 components (hard way), usage of external libs</a:t>
            </a:r>
          </a:p>
          <a:p>
            <a:r>
              <a:rPr lang="en-GB" dirty="0"/>
              <a:t>Implemented on</a:t>
            </a:r>
            <a:r>
              <a:rPr lang="en-GB" sz="1900" dirty="0"/>
              <a:t>: Bootstrap</a:t>
            </a:r>
          </a:p>
        </p:txBody>
      </p:sp>
    </p:spTree>
    <p:extLst>
      <p:ext uri="{BB962C8B-B14F-4D97-AF65-F5344CB8AC3E}">
        <p14:creationId xmlns:p14="http://schemas.microsoft.com/office/powerpoint/2010/main" val="1722349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07A371F5-EAAD-4ADC-8D3F-1CBB98D52839}"/>
              </a:ext>
            </a:extLst>
          </p:cNvPr>
          <p:cNvSpPr>
            <a:spLocks noGrp="1"/>
          </p:cNvSpPr>
          <p:nvPr>
            <p:ph type="title"/>
          </p:nvPr>
        </p:nvSpPr>
        <p:spPr>
          <a:xfrm>
            <a:off x="612647" y="359283"/>
            <a:ext cx="4343400" cy="1186434"/>
          </a:xfrm>
        </p:spPr>
        <p:txBody>
          <a:bodyPr vert="horz" lIns="91440" tIns="45720" rIns="91440" bIns="45720" rtlCol="0" anchor="ctr">
            <a:normAutofit/>
          </a:bodyPr>
          <a:lstStyle/>
          <a:p>
            <a:pPr algn="l"/>
            <a:r>
              <a:rPr lang="en-US" sz="4800" b="0" dirty="0">
                <a:solidFill>
                  <a:schemeClr val="tx1"/>
                </a:solidFill>
                <a:effectLst/>
                <a:ea typeface="+mj-ea"/>
                <a:cs typeface="+mj-cs"/>
              </a:rPr>
              <a:t>Lazy loading</a:t>
            </a:r>
          </a:p>
        </p:txBody>
      </p:sp>
      <p:sp>
        <p:nvSpPr>
          <p:cNvPr id="16"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B1339D-FE44-4A2D-BB8A-5D0A5E2F3879}"/>
              </a:ext>
            </a:extLst>
          </p:cNvPr>
          <p:cNvSpPr>
            <a:spLocks noGrp="1"/>
          </p:cNvSpPr>
          <p:nvPr>
            <p:ph sz="quarter" idx="11"/>
          </p:nvPr>
        </p:nvSpPr>
        <p:spPr>
          <a:xfrm>
            <a:off x="5541263" y="457200"/>
            <a:ext cx="6007608" cy="1929384"/>
          </a:xfrm>
        </p:spPr>
        <p:txBody>
          <a:bodyPr vert="horz" lIns="91440" tIns="45720" rIns="91440" bIns="45720" rtlCol="0" anchor="ctr">
            <a:normAutofit/>
          </a:bodyPr>
          <a:lstStyle/>
          <a:p>
            <a:pPr>
              <a:lnSpc>
                <a:spcPct val="90000"/>
              </a:lnSpc>
            </a:pPr>
            <a:r>
              <a:rPr lang="en-US" sz="2200"/>
              <a:t>What:  lazy loading is a design pattern used to defer the initialization of modules until they are needed</a:t>
            </a:r>
          </a:p>
          <a:p>
            <a:pPr marL="0">
              <a:lnSpc>
                <a:spcPct val="90000"/>
              </a:lnSpc>
            </a:pPr>
            <a:endParaRPr lang="en-US" sz="2200"/>
          </a:p>
        </p:txBody>
      </p:sp>
      <p:pic>
        <p:nvPicPr>
          <p:cNvPr id="5" name="Picture 4">
            <a:extLst>
              <a:ext uri="{FF2B5EF4-FFF2-40B4-BE49-F238E27FC236}">
                <a16:creationId xmlns:a16="http://schemas.microsoft.com/office/drawing/2014/main" id="{1A1A23DD-33BF-479B-A9E7-930CFCE2B96F}"/>
              </a:ext>
            </a:extLst>
          </p:cNvPr>
          <p:cNvPicPr>
            <a:picLocks noChangeAspect="1"/>
          </p:cNvPicPr>
          <p:nvPr/>
        </p:nvPicPr>
        <p:blipFill>
          <a:blip r:embed="rId2"/>
          <a:stretch>
            <a:fillRect/>
          </a:stretch>
        </p:blipFill>
        <p:spPr>
          <a:xfrm>
            <a:off x="220199" y="1519775"/>
            <a:ext cx="4904241" cy="5162361"/>
          </a:xfrm>
          <a:prstGeom prst="rect">
            <a:avLst/>
          </a:prstGeom>
        </p:spPr>
      </p:pic>
      <p:pic>
        <p:nvPicPr>
          <p:cNvPr id="7" name="Picture 6">
            <a:extLst>
              <a:ext uri="{FF2B5EF4-FFF2-40B4-BE49-F238E27FC236}">
                <a16:creationId xmlns:a16="http://schemas.microsoft.com/office/drawing/2014/main" id="{12D9EAF5-088E-4AEB-A168-028968ABF80A}"/>
              </a:ext>
            </a:extLst>
          </p:cNvPr>
          <p:cNvPicPr>
            <a:picLocks noChangeAspect="1"/>
          </p:cNvPicPr>
          <p:nvPr/>
        </p:nvPicPr>
        <p:blipFill>
          <a:blip r:embed="rId3"/>
          <a:stretch>
            <a:fillRect/>
          </a:stretch>
        </p:blipFill>
        <p:spPr>
          <a:xfrm>
            <a:off x="6575671" y="1864997"/>
            <a:ext cx="4904241" cy="4879720"/>
          </a:xfrm>
          <a:prstGeom prst="rect">
            <a:avLst/>
          </a:prstGeom>
        </p:spPr>
      </p:pic>
      <p:sp>
        <p:nvSpPr>
          <p:cNvPr id="8" name="Date Placeholder 7">
            <a:extLst>
              <a:ext uri="{FF2B5EF4-FFF2-40B4-BE49-F238E27FC236}">
                <a16:creationId xmlns:a16="http://schemas.microsoft.com/office/drawing/2014/main" id="{E9F303BF-0A3C-497A-B99B-BEA514C0269A}"/>
              </a:ext>
            </a:extLst>
          </p:cNvPr>
          <p:cNvSpPr>
            <a:spLocks noGrp="1"/>
          </p:cNvSpPr>
          <p:nvPr>
            <p:ph type="dt" sz="half" idx="2"/>
          </p:nvPr>
        </p:nvSpPr>
        <p:spPr>
          <a:xfrm>
            <a:off x="838200" y="6356350"/>
            <a:ext cx="2743200" cy="365125"/>
          </a:xfrm>
        </p:spPr>
        <p:txBody>
          <a:bodyPr vert="horz" lIns="91440" tIns="45720" rIns="91440" bIns="45720" rtlCol="0" anchor="ctr">
            <a:normAutofit/>
          </a:bodyPr>
          <a:lstStyle/>
          <a:p>
            <a:pPr>
              <a:spcAft>
                <a:spcPts val="600"/>
              </a:spcAft>
            </a:pPr>
            <a:fld id="{BEE4C197-EFE5-4623-8631-61DB25EC0F85}" type="datetime1">
              <a:rPr lang="en-US" sz="1200" smtClean="0"/>
              <a:pPr>
                <a:spcAft>
                  <a:spcPts val="600"/>
                </a:spcAft>
              </a:pPr>
              <a:t>14-Nov-22</a:t>
            </a:fld>
            <a:endParaRPr lang="en-US" sz="1200"/>
          </a:p>
        </p:txBody>
      </p:sp>
      <p:sp>
        <p:nvSpPr>
          <p:cNvPr id="9" name="Slide Number Placeholder 8">
            <a:extLst>
              <a:ext uri="{FF2B5EF4-FFF2-40B4-BE49-F238E27FC236}">
                <a16:creationId xmlns:a16="http://schemas.microsoft.com/office/drawing/2014/main" id="{9057E93D-BB39-4013-A843-780147924DB7}"/>
              </a:ext>
            </a:extLst>
          </p:cNvPr>
          <p:cNvSpPr>
            <a:spLocks noGrp="1"/>
          </p:cNvSpPr>
          <p:nvPr>
            <p:ph type="sldNum" sz="quarter" idx="4"/>
          </p:nvPr>
        </p:nvSpPr>
        <p:spPr>
          <a:xfrm>
            <a:off x="8610600" y="6356350"/>
            <a:ext cx="2743200" cy="365125"/>
          </a:xfrm>
        </p:spPr>
        <p:txBody>
          <a:bodyPr vert="horz" lIns="91440" tIns="45720" rIns="91440" bIns="45720" rtlCol="0" anchor="ctr">
            <a:normAutofit/>
          </a:bodyPr>
          <a:lstStyle/>
          <a:p>
            <a:pPr>
              <a:spcAft>
                <a:spcPts val="600"/>
              </a:spcAft>
            </a:pPr>
            <a:fld id="{294A09A9-5501-47C1-A89A-A340965A2BE2}" type="slidenum">
              <a:rPr lang="en-US" sz="1200" smtClean="0">
                <a:latin typeface="+mn-lt"/>
                <a:cs typeface="+mn-cs"/>
              </a:rPr>
              <a:pPr>
                <a:spcAft>
                  <a:spcPts val="600"/>
                </a:spcAft>
              </a:pPr>
              <a:t>6</a:t>
            </a:fld>
            <a:endParaRPr lang="en-US" sz="1200">
              <a:latin typeface="+mn-lt"/>
              <a:cs typeface="+mn-cs"/>
            </a:endParaRPr>
          </a:p>
        </p:txBody>
      </p:sp>
    </p:spTree>
    <p:extLst>
      <p:ext uri="{BB962C8B-B14F-4D97-AF65-F5344CB8AC3E}">
        <p14:creationId xmlns:p14="http://schemas.microsoft.com/office/powerpoint/2010/main" val="3282066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A371F5-EAAD-4ADC-8D3F-1CBB98D52839}"/>
              </a:ext>
            </a:extLst>
          </p:cNvPr>
          <p:cNvSpPr>
            <a:spLocks noGrp="1"/>
          </p:cNvSpPr>
          <p:nvPr>
            <p:ph type="title"/>
          </p:nvPr>
        </p:nvSpPr>
        <p:spPr/>
        <p:txBody>
          <a:bodyPr/>
          <a:lstStyle/>
          <a:p>
            <a:r>
              <a:rPr lang="en-GB" b="0" dirty="0">
                <a:solidFill>
                  <a:srgbClr val="6A9955"/>
                </a:solidFill>
                <a:effectLst/>
                <a:latin typeface="Consolas" panose="020B0609020204030204" pitchFamily="49" charset="0"/>
              </a:rPr>
              <a:t>Dropdown menu</a:t>
            </a:r>
            <a:endParaRPr lang="en-GB" b="0" dirty="0">
              <a:solidFill>
                <a:srgbClr val="D4D4D4"/>
              </a:solidFill>
              <a:effectLst/>
              <a:latin typeface="Consolas" panose="020B0609020204030204" pitchFamily="49" charset="0"/>
            </a:endParaRPr>
          </a:p>
        </p:txBody>
      </p:sp>
      <p:sp>
        <p:nvSpPr>
          <p:cNvPr id="8" name="Date Placeholder 7">
            <a:extLst>
              <a:ext uri="{FF2B5EF4-FFF2-40B4-BE49-F238E27FC236}">
                <a16:creationId xmlns:a16="http://schemas.microsoft.com/office/drawing/2014/main" id="{E9F303BF-0A3C-497A-B99B-BEA514C0269A}"/>
              </a:ext>
            </a:extLst>
          </p:cNvPr>
          <p:cNvSpPr>
            <a:spLocks noGrp="1"/>
          </p:cNvSpPr>
          <p:nvPr>
            <p:ph type="dt" sz="half" idx="2"/>
          </p:nvPr>
        </p:nvSpPr>
        <p:spPr/>
        <p:txBody>
          <a:bodyPr/>
          <a:lstStyle/>
          <a:p>
            <a:fld id="{BEE4C197-EFE5-4623-8631-61DB25EC0F85}" type="datetime1">
              <a:rPr lang="en-US" smtClean="0"/>
              <a:pPr/>
              <a:t>14-Nov-22</a:t>
            </a:fld>
            <a:endParaRPr lang="en-US" dirty="0"/>
          </a:p>
        </p:txBody>
      </p:sp>
      <p:sp>
        <p:nvSpPr>
          <p:cNvPr id="9" name="Slide Number Placeholder 8">
            <a:extLst>
              <a:ext uri="{FF2B5EF4-FFF2-40B4-BE49-F238E27FC236}">
                <a16:creationId xmlns:a16="http://schemas.microsoft.com/office/drawing/2014/main" id="{9057E93D-BB39-4013-A843-780147924DB7}"/>
              </a:ext>
            </a:extLst>
          </p:cNvPr>
          <p:cNvSpPr>
            <a:spLocks noGrp="1"/>
          </p:cNvSpPr>
          <p:nvPr>
            <p:ph type="sldNum" sz="quarter" idx="4"/>
          </p:nvPr>
        </p:nvSpPr>
        <p:spPr/>
        <p:txBody>
          <a:bodyPr/>
          <a:lstStyle/>
          <a:p>
            <a:fld id="{294A09A9-5501-47C1-A89A-A340965A2BE2}" type="slidenum">
              <a:rPr lang="en-US" smtClean="0"/>
              <a:pPr/>
              <a:t>7</a:t>
            </a:fld>
            <a:endParaRPr lang="en-US" dirty="0"/>
          </a:p>
        </p:txBody>
      </p:sp>
      <p:sp>
        <p:nvSpPr>
          <p:cNvPr id="3" name="Content Placeholder 2">
            <a:extLst>
              <a:ext uri="{FF2B5EF4-FFF2-40B4-BE49-F238E27FC236}">
                <a16:creationId xmlns:a16="http://schemas.microsoft.com/office/drawing/2014/main" id="{47B1339D-FE44-4A2D-BB8A-5D0A5E2F3879}"/>
              </a:ext>
            </a:extLst>
          </p:cNvPr>
          <p:cNvSpPr>
            <a:spLocks noGrp="1"/>
          </p:cNvSpPr>
          <p:nvPr>
            <p:ph sz="quarter" idx="11"/>
          </p:nvPr>
        </p:nvSpPr>
        <p:spPr/>
        <p:txBody>
          <a:bodyPr>
            <a:normAutofit/>
          </a:bodyPr>
          <a:lstStyle/>
          <a:p>
            <a:r>
              <a:rPr lang="en-US" dirty="0"/>
              <a:t>What: </a:t>
            </a:r>
            <a:r>
              <a:rPr lang="en-GB" sz="1800" dirty="0"/>
              <a:t>One of basic implementation of navigation through app. Helps to hide menu and not distract user from important info</a:t>
            </a:r>
          </a:p>
          <a:p>
            <a:r>
              <a:rPr lang="en-GB" dirty="0"/>
              <a:t>How: </a:t>
            </a:r>
            <a:r>
              <a:rPr lang="en-GB" sz="1900" dirty="0"/>
              <a:t>it could be implemented via attribute directive, but also with assistance of Angular material</a:t>
            </a:r>
          </a:p>
          <a:p>
            <a:r>
              <a:rPr lang="en-GB" dirty="0"/>
              <a:t>Implemented on</a:t>
            </a:r>
            <a:r>
              <a:rPr lang="en-GB" sz="1900" dirty="0"/>
              <a:t>: Angular material as not so many lines of code as with adding of directive. Also, all other navigation was created on Angular material</a:t>
            </a:r>
          </a:p>
        </p:txBody>
      </p:sp>
    </p:spTree>
    <p:extLst>
      <p:ext uri="{BB962C8B-B14F-4D97-AF65-F5344CB8AC3E}">
        <p14:creationId xmlns:p14="http://schemas.microsoft.com/office/powerpoint/2010/main" val="825004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A371F5-EAAD-4ADC-8D3F-1CBB98D52839}"/>
              </a:ext>
            </a:extLst>
          </p:cNvPr>
          <p:cNvSpPr>
            <a:spLocks noGrp="1"/>
          </p:cNvSpPr>
          <p:nvPr>
            <p:ph type="title"/>
          </p:nvPr>
        </p:nvSpPr>
        <p:spPr/>
        <p:txBody>
          <a:bodyPr/>
          <a:lstStyle/>
          <a:p>
            <a:r>
              <a:rPr lang="en-GB" b="0" dirty="0">
                <a:solidFill>
                  <a:srgbClr val="6A9955"/>
                </a:solidFill>
                <a:effectLst/>
                <a:latin typeface="Consolas" panose="020B0609020204030204" pitchFamily="49" charset="0"/>
              </a:rPr>
              <a:t>Attribute directives</a:t>
            </a:r>
            <a:endParaRPr lang="en-GB" b="0" dirty="0">
              <a:solidFill>
                <a:srgbClr val="D4D4D4"/>
              </a:solidFill>
              <a:effectLst/>
              <a:latin typeface="Consolas" panose="020B0609020204030204" pitchFamily="49" charset="0"/>
            </a:endParaRPr>
          </a:p>
        </p:txBody>
      </p:sp>
      <p:sp>
        <p:nvSpPr>
          <p:cNvPr id="8" name="Date Placeholder 7">
            <a:extLst>
              <a:ext uri="{FF2B5EF4-FFF2-40B4-BE49-F238E27FC236}">
                <a16:creationId xmlns:a16="http://schemas.microsoft.com/office/drawing/2014/main" id="{E9F303BF-0A3C-497A-B99B-BEA514C0269A}"/>
              </a:ext>
            </a:extLst>
          </p:cNvPr>
          <p:cNvSpPr>
            <a:spLocks noGrp="1"/>
          </p:cNvSpPr>
          <p:nvPr>
            <p:ph type="dt" sz="half" idx="2"/>
          </p:nvPr>
        </p:nvSpPr>
        <p:spPr/>
        <p:txBody>
          <a:bodyPr/>
          <a:lstStyle/>
          <a:p>
            <a:fld id="{BEE4C197-EFE5-4623-8631-61DB25EC0F85}" type="datetime1">
              <a:rPr lang="en-US" smtClean="0"/>
              <a:pPr/>
              <a:t>14-Nov-22</a:t>
            </a:fld>
            <a:endParaRPr lang="en-US" dirty="0"/>
          </a:p>
        </p:txBody>
      </p:sp>
      <p:sp>
        <p:nvSpPr>
          <p:cNvPr id="9" name="Slide Number Placeholder 8">
            <a:extLst>
              <a:ext uri="{FF2B5EF4-FFF2-40B4-BE49-F238E27FC236}">
                <a16:creationId xmlns:a16="http://schemas.microsoft.com/office/drawing/2014/main" id="{9057E93D-BB39-4013-A843-780147924DB7}"/>
              </a:ext>
            </a:extLst>
          </p:cNvPr>
          <p:cNvSpPr>
            <a:spLocks noGrp="1"/>
          </p:cNvSpPr>
          <p:nvPr>
            <p:ph type="sldNum" sz="quarter" idx="4"/>
          </p:nvPr>
        </p:nvSpPr>
        <p:spPr/>
        <p:txBody>
          <a:bodyPr/>
          <a:lstStyle/>
          <a:p>
            <a:fld id="{294A09A9-5501-47C1-A89A-A340965A2BE2}" type="slidenum">
              <a:rPr lang="en-US" smtClean="0"/>
              <a:pPr/>
              <a:t>8</a:t>
            </a:fld>
            <a:endParaRPr lang="en-US" dirty="0"/>
          </a:p>
        </p:txBody>
      </p:sp>
      <p:sp>
        <p:nvSpPr>
          <p:cNvPr id="3" name="Content Placeholder 2">
            <a:extLst>
              <a:ext uri="{FF2B5EF4-FFF2-40B4-BE49-F238E27FC236}">
                <a16:creationId xmlns:a16="http://schemas.microsoft.com/office/drawing/2014/main" id="{47B1339D-FE44-4A2D-BB8A-5D0A5E2F3879}"/>
              </a:ext>
            </a:extLst>
          </p:cNvPr>
          <p:cNvSpPr>
            <a:spLocks noGrp="1"/>
          </p:cNvSpPr>
          <p:nvPr>
            <p:ph sz="quarter" idx="11"/>
          </p:nvPr>
        </p:nvSpPr>
        <p:spPr/>
        <p:txBody>
          <a:bodyPr>
            <a:normAutofit/>
          </a:bodyPr>
          <a:lstStyle/>
          <a:p>
            <a:r>
              <a:rPr lang="en-US" dirty="0"/>
              <a:t>What: </a:t>
            </a:r>
            <a:r>
              <a:rPr lang="en-GB" sz="1800" dirty="0"/>
              <a:t>Change the appearance or behaviour of DOM elements and Angular components</a:t>
            </a:r>
          </a:p>
          <a:p>
            <a:r>
              <a:rPr lang="en-GB" dirty="0"/>
              <a:t>Why: </a:t>
            </a:r>
            <a:r>
              <a:rPr lang="en-GB" sz="1900" dirty="0"/>
              <a:t>use an attribute directive anytime you want logic or events to change the appearance or behaviour of the view. Dropdowns, accordions, and tabs are just a few common use cases for custom attribute directives. If some behaviour will repeat through application, it’s more useful to implement directive than duplicate code</a:t>
            </a:r>
          </a:p>
          <a:p>
            <a:r>
              <a:rPr lang="en-GB" dirty="0"/>
              <a:t>Implemented on</a:t>
            </a:r>
            <a:r>
              <a:rPr lang="en-GB" sz="1900" dirty="0"/>
              <a:t>: highlight cards when mouse over</a:t>
            </a:r>
          </a:p>
        </p:txBody>
      </p:sp>
    </p:spTree>
    <p:extLst>
      <p:ext uri="{BB962C8B-B14F-4D97-AF65-F5344CB8AC3E}">
        <p14:creationId xmlns:p14="http://schemas.microsoft.com/office/powerpoint/2010/main" val="1527386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0039366-CC4B-45CC-9139-66129D35DB25}"/>
              </a:ext>
            </a:extLst>
          </p:cNvPr>
          <p:cNvSpPr>
            <a:spLocks noGrp="1"/>
          </p:cNvSpPr>
          <p:nvPr>
            <p:ph type="body" sz="quarter" idx="13"/>
          </p:nvPr>
        </p:nvSpPr>
        <p:spPr/>
        <p:txBody>
          <a:bodyPr/>
          <a:lstStyle/>
          <a:p>
            <a:r>
              <a:rPr lang="en-US" dirty="0"/>
              <a:t>04</a:t>
            </a:r>
          </a:p>
        </p:txBody>
      </p:sp>
      <p:sp>
        <p:nvSpPr>
          <p:cNvPr id="3" name="Title 2">
            <a:extLst>
              <a:ext uri="{FF2B5EF4-FFF2-40B4-BE49-F238E27FC236}">
                <a16:creationId xmlns:a16="http://schemas.microsoft.com/office/drawing/2014/main" id="{594C1777-B62D-468E-BE34-64A07CED098F}"/>
              </a:ext>
            </a:extLst>
          </p:cNvPr>
          <p:cNvSpPr>
            <a:spLocks noGrp="1"/>
          </p:cNvSpPr>
          <p:nvPr>
            <p:ph type="title"/>
          </p:nvPr>
        </p:nvSpPr>
        <p:spPr>
          <a:xfrm>
            <a:off x="3173513" y="2982235"/>
            <a:ext cx="6674802" cy="655320"/>
          </a:xfrm>
        </p:spPr>
        <p:txBody>
          <a:bodyPr>
            <a:normAutofit fontScale="90000"/>
          </a:bodyPr>
          <a:lstStyle/>
          <a:p>
            <a:r>
              <a:rPr lang="en-US" dirty="0"/>
              <a:t>What’s next</a:t>
            </a:r>
            <a:br>
              <a:rPr lang="en-US" dirty="0"/>
            </a:br>
            <a:r>
              <a:rPr lang="en-US" sz="2200" dirty="0"/>
              <a:t>(established on 9</a:t>
            </a:r>
            <a:r>
              <a:rPr lang="en-US" sz="2200" baseline="30000" dirty="0"/>
              <a:t>th</a:t>
            </a:r>
            <a:r>
              <a:rPr lang="en-US" sz="2200" dirty="0"/>
              <a:t> on Nov)</a:t>
            </a:r>
          </a:p>
        </p:txBody>
      </p:sp>
      <p:sp>
        <p:nvSpPr>
          <p:cNvPr id="5" name="TextBox 4">
            <a:extLst>
              <a:ext uri="{FF2B5EF4-FFF2-40B4-BE49-F238E27FC236}">
                <a16:creationId xmlns:a16="http://schemas.microsoft.com/office/drawing/2014/main" id="{F80B467C-07AA-4E3D-9805-EBE627C3DCFF}"/>
              </a:ext>
            </a:extLst>
          </p:cNvPr>
          <p:cNvSpPr txBox="1"/>
          <p:nvPr/>
        </p:nvSpPr>
        <p:spPr>
          <a:xfrm>
            <a:off x="6663957" y="735955"/>
            <a:ext cx="4445201" cy="4185761"/>
          </a:xfrm>
          <a:prstGeom prst="rect">
            <a:avLst/>
          </a:prstGeom>
          <a:noFill/>
        </p:spPr>
        <p:txBody>
          <a:bodyPr wrap="square">
            <a:spAutoFit/>
          </a:bodyPr>
          <a:lstStyle/>
          <a:p>
            <a:pPr marL="285750" indent="-285750" algn="l" fontAlgn="base">
              <a:spcAft>
                <a:spcPts val="1000"/>
              </a:spcAft>
              <a:buFont typeface="Wingdings" panose="05000000000000000000" pitchFamily="2" charset="2"/>
              <a:buChar char="Ø"/>
            </a:pPr>
            <a:r>
              <a:rPr lang="en-GB" dirty="0"/>
              <a:t>Router (finish)</a:t>
            </a:r>
          </a:p>
          <a:p>
            <a:pPr marL="285750" indent="-285750" algn="l" fontAlgn="base">
              <a:spcAft>
                <a:spcPts val="1000"/>
              </a:spcAft>
              <a:buFont typeface="Wingdings" panose="05000000000000000000" pitchFamily="2" charset="2"/>
              <a:buChar char="Ø"/>
            </a:pPr>
            <a:r>
              <a:rPr lang="en-GB" dirty="0"/>
              <a:t>Create own structural directive</a:t>
            </a:r>
          </a:p>
          <a:p>
            <a:pPr marL="285750" indent="-285750" algn="l" fontAlgn="base">
              <a:spcAft>
                <a:spcPts val="1000"/>
              </a:spcAft>
              <a:buFont typeface="Wingdings" panose="05000000000000000000" pitchFamily="2" charset="2"/>
              <a:buChar char="Ø"/>
            </a:pPr>
            <a:r>
              <a:rPr lang="en-GB" dirty="0"/>
              <a:t>Angular Material - Best Practices, Patterns and Anti-Patterns</a:t>
            </a:r>
          </a:p>
          <a:p>
            <a:pPr marL="285750" indent="-285750">
              <a:spcAft>
                <a:spcPts val="1000"/>
              </a:spcAft>
              <a:buFont typeface="Wingdings" panose="05000000000000000000" pitchFamily="2" charset="2"/>
              <a:buChar char="Ø"/>
            </a:pPr>
            <a:r>
              <a:rPr lang="en-GB" dirty="0"/>
              <a:t>Search, sort, breadcrumbs</a:t>
            </a:r>
          </a:p>
          <a:p>
            <a:pPr marL="285750" indent="-285750" algn="l" fontAlgn="base">
              <a:spcAft>
                <a:spcPts val="1000"/>
              </a:spcAft>
              <a:buFont typeface="Wingdings" panose="05000000000000000000" pitchFamily="2" charset="2"/>
              <a:buChar char="Ø"/>
            </a:pPr>
            <a:r>
              <a:rPr lang="en-GB" dirty="0"/>
              <a:t>Cloud </a:t>
            </a:r>
            <a:r>
              <a:rPr lang="en-GB" dirty="0" err="1"/>
              <a:t>Firestore</a:t>
            </a:r>
            <a:r>
              <a:rPr lang="en-GB" dirty="0"/>
              <a:t> - https://firebase.google.com/docs/database/rtdb-vs-firestore</a:t>
            </a:r>
          </a:p>
          <a:p>
            <a:pPr marL="285750" indent="-285750">
              <a:spcAft>
                <a:spcPts val="1000"/>
              </a:spcAft>
              <a:buFont typeface="Wingdings" panose="05000000000000000000" pitchFamily="2" charset="2"/>
              <a:buChar char="Ø"/>
            </a:pPr>
            <a:r>
              <a:rPr lang="en-GB" dirty="0"/>
              <a:t>REST with </a:t>
            </a:r>
            <a:r>
              <a:rPr lang="en-GB" dirty="0" err="1"/>
              <a:t>NestJs</a:t>
            </a:r>
            <a:r>
              <a:rPr lang="en-GB" dirty="0"/>
              <a:t> and MongoDB</a:t>
            </a:r>
          </a:p>
          <a:p>
            <a:pPr marL="285750" indent="-285750">
              <a:spcAft>
                <a:spcPts val="1000"/>
              </a:spcAft>
              <a:buFont typeface="Wingdings" panose="05000000000000000000" pitchFamily="2" charset="2"/>
              <a:buChar char="Ø"/>
            </a:pPr>
            <a:r>
              <a:rPr lang="en-GB" dirty="0"/>
              <a:t>Responsive table for table view (?)</a:t>
            </a:r>
          </a:p>
          <a:p>
            <a:pPr marL="285750" indent="-285750">
              <a:spcAft>
                <a:spcPts val="1000"/>
              </a:spcAft>
              <a:buFont typeface="Wingdings" panose="05000000000000000000" pitchFamily="2" charset="2"/>
              <a:buChar char="Ø"/>
            </a:pPr>
            <a:endParaRPr lang="en-GB" dirty="0"/>
          </a:p>
        </p:txBody>
      </p:sp>
    </p:spTree>
    <p:extLst>
      <p:ext uri="{BB962C8B-B14F-4D97-AF65-F5344CB8AC3E}">
        <p14:creationId xmlns:p14="http://schemas.microsoft.com/office/powerpoint/2010/main" val="675137161"/>
      </p:ext>
    </p:extLst>
  </p:cSld>
  <p:clrMapOvr>
    <a:masterClrMapping/>
  </p:clrMapOvr>
</p:sld>
</file>

<file path=ppt/theme/theme1.xml><?xml version="1.0" encoding="utf-8"?>
<a:theme xmlns:a="http://schemas.openxmlformats.org/drawingml/2006/main" name="Office Theme">
  <a:themeElements>
    <a:clrScheme name="Minimalist Presentation">
      <a:dk1>
        <a:sysClr val="windowText" lastClr="000000"/>
      </a:dk1>
      <a:lt1>
        <a:sysClr val="window" lastClr="FFFFFF"/>
      </a:lt1>
      <a:dk2>
        <a:srgbClr val="ABABAB"/>
      </a:dk2>
      <a:lt2>
        <a:srgbClr val="F2F1EE"/>
      </a:lt2>
      <a:accent1>
        <a:srgbClr val="D8D2CD"/>
      </a:accent1>
      <a:accent2>
        <a:srgbClr val="C0C9C2"/>
      </a:accent2>
      <a:accent3>
        <a:srgbClr val="A5A5A5"/>
      </a:accent3>
      <a:accent4>
        <a:srgbClr val="FFC000"/>
      </a:accent4>
      <a:accent5>
        <a:srgbClr val="5B9BD5"/>
      </a:accent5>
      <a:accent6>
        <a:srgbClr val="70AD47"/>
      </a:accent6>
      <a:hlink>
        <a:srgbClr val="0563C1"/>
      </a:hlink>
      <a:folHlink>
        <a:srgbClr val="954F72"/>
      </a:folHlink>
    </a:clrScheme>
    <a:fontScheme name="Custom 3">
      <a:majorFont>
        <a:latin typeface="Biome Light"/>
        <a:ea typeface=""/>
        <a:cs typeface=""/>
      </a:majorFont>
      <a:minorFont>
        <a:latin typeface="Biome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color presentation_Win32_LW_v2.potx" id="{B7F4C684-7BE5-4BD8-BEBE-7F207A45F474}" vid="{9091DE1E-F617-4C59-950B-F96736B889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A1B7BBB-8F46-4BA8-85EC-2ECC1D2E32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3A10211-FBDE-44DA-8AD6-29E596B2975F}">
  <ds:schemaRefs>
    <ds:schemaRef ds:uri="http://schemas.microsoft.com/sharepoint/v3/contenttype/forms"/>
  </ds:schemaRefs>
</ds:datastoreItem>
</file>

<file path=customXml/itemProps3.xml><?xml version="1.0" encoding="utf-8"?>
<ds:datastoreItem xmlns:ds="http://schemas.openxmlformats.org/officeDocument/2006/customXml" ds:itemID="{D0976319-4513-485C-AD3A-E56C39927A3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{17D1AE72-316A-4F1D-848F-016987667E49}tf16411245_win32</Template>
  <TotalTime>0</TotalTime>
  <Words>1304</Words>
  <Application>Microsoft Office PowerPoint</Application>
  <PresentationFormat>Widescreen</PresentationFormat>
  <Paragraphs>177</Paragraphs>
  <Slides>23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Biome Light</vt:lpstr>
      <vt:lpstr>Calibri</vt:lpstr>
      <vt:lpstr>Consolas</vt:lpstr>
      <vt:lpstr>Wingdings</vt:lpstr>
      <vt:lpstr>Office Theme</vt:lpstr>
      <vt:lpstr>Example Angular</vt:lpstr>
      <vt:lpstr>Agenda</vt:lpstr>
      <vt:lpstr>Internship goal</vt:lpstr>
      <vt:lpstr>What is it Angular</vt:lpstr>
      <vt:lpstr>Carousel (slider)</vt:lpstr>
      <vt:lpstr>Lazy loading</vt:lpstr>
      <vt:lpstr>Dropdown menu</vt:lpstr>
      <vt:lpstr>Attribute directives</vt:lpstr>
      <vt:lpstr>What’s next (established on 9th on Nov)</vt:lpstr>
      <vt:lpstr>Router Guards </vt:lpstr>
      <vt:lpstr>Preloading</vt:lpstr>
      <vt:lpstr>Angular Material Table</vt:lpstr>
      <vt:lpstr>Structural directives</vt:lpstr>
      <vt:lpstr>What’s next (established on 9th on Nov)</vt:lpstr>
      <vt:lpstr>What’s next (established on 16th on Nov)</vt:lpstr>
      <vt:lpstr>Growth by sector </vt:lpstr>
      <vt:lpstr>**** was great to work with. </vt:lpstr>
      <vt:lpstr>Text</vt:lpstr>
      <vt:lpstr>Monthly timeline</vt:lpstr>
      <vt:lpstr>Goals for Q1</vt:lpstr>
      <vt:lpstr>Goals for Q2</vt:lpstr>
      <vt:lpstr>Summary</vt:lpstr>
      <vt:lpstr>Closing</vt:lpstr>
    </vt:vector>
  </TitlesOfParts>
  <Company>Liebherr-MCCtec GmbH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Angular</dc:title>
  <dc:creator>Khytrych Anastasiia (LWN)</dc:creator>
  <cp:lastModifiedBy>Khytrych Anastasiia (LWN)</cp:lastModifiedBy>
  <cp:revision>9</cp:revision>
  <dcterms:created xsi:type="dcterms:W3CDTF">2022-11-02T10:43:50Z</dcterms:created>
  <dcterms:modified xsi:type="dcterms:W3CDTF">2022-11-14T12:21:21Z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