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4D1626YtzlZwtBfooN87Hlutt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Native: Simple UI Example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React from "react";</a:t>
            </a:r>
            <a:endParaRPr sz="3484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Text, View } from "react-native";</a:t>
            </a:r>
            <a:endParaRPr sz="3484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803"/>
              <a:buNone/>
            </a:pPr>
            <a:r>
              <a:t/>
            </a:r>
            <a:endParaRPr sz="348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function App() {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&lt;View style={{ flex: 1, justifyContent: "center", alignItems: "center" }}&gt;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&lt;Text&gt;Hello React Native!&lt;/Text&gt;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&lt;/View&gt;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rPr lang="en-US" sz="348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484"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73785"/>
              <a:buNone/>
            </a:pPr>
            <a:r>
              <a:t/>
            </a:r>
            <a:endParaRPr sz="3484"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Comparison: Flutter vs. React Native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Flutter: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widgets with high consistency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React Native: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native components for a more native feel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Customization: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allows more control, React Native is more adaptive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Considerations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Flutter: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Skia for rendering, close to native speed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React Native: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JavaScript bridge, may introduce performance overhead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Optimization techniques: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unnecessary re-renders, use native modules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Choose Flutter or React Native?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Choose Flutter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need high performance, custom UI, or target web &amp; desktop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Choose React Native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prefer JavaScript, need a large community, or better native integrations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Cross-Platform Development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2418025"/>
            <a:ext cx="82296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in performance and native integration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of frameworks like Flutter and React Native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into web and desktop applications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development offers efficiency and cost savings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and React Native are leading frameworks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right framework depends on project requirements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future is bright with better optimizations and tooling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Cross-Platform Development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development allows building apps for multiple platforms using a single codebase. Popular frameworks: Flutter &amp; React Native.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663" y="40526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9200" y="4114600"/>
            <a:ext cx="2266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 Overview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Google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Dart language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Widget-based UI framework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 with Skia rendering engine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 reload feature</a:t>
            </a:r>
            <a:endParaRPr/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Overview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Facebook (Meta)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JavaScript &amp; React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(.jsx)</a:t>
            </a:r>
            <a:endParaRPr i="1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Bridges native components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community support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 reload for faster development</a:t>
            </a:r>
            <a:endParaRPr/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Cross-Platform Development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905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reusability (Write once, run anywhere)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development &amp; reduced costs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development team required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UI/UX across platforms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 reload speeds up debugging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Cross-Platform Development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may not match native apps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access to platform-specific features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inconsistencies due to different OS behaviors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on third-party libraries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vs. Native Development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Performance: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is faster, Cross-platform is optimized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Development Time: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is faster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UI/UX: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has better OS consistency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</a:rPr>
              <a:t>Cost: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is more cost-effective</a:t>
            </a:r>
            <a:endParaRPr/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for Cross-Platform Apps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828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platform-agnostic UI elements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for performance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/>
              <a:t>Use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native modules when necessary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platform-specific design guidelines</a:t>
            </a:r>
            <a:endParaRPr/>
          </a:p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Flutter: Simple UI Example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508600" y="1265250"/>
            <a:ext cx="4861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"package:flutter/material.dart";</a:t>
            </a:r>
            <a:endParaRPr sz="18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 {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runApp(MyApp());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MyApp extends StatelessWidget {</a:t>
            </a:r>
            <a:endParaRPr sz="1840"/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@override</a:t>
            </a:r>
            <a:endParaRPr sz="1840"/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Widget build(BuildContext context) {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MaterialApp(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/>
              <a:t>   </a:t>
            </a: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home: Scaffold(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/>
              <a:t>   </a:t>
            </a: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appBar: AppBar(title: Text("Hello</a:t>
            </a:r>
            <a:r>
              <a:rPr lang="en-US" sz="1840"/>
              <a:t> </a:t>
            </a: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Flutter")), 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/>
              <a:t>  </a:t>
            </a: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body: Center(child: Text("Welcome!")),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),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);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840"/>
          </a:p>
          <a:p>
            <a:pPr indent="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1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40"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