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1" r:id="rId4"/>
    <p:sldId id="264" r:id="rId5"/>
    <p:sldId id="260" r:id="rId6"/>
    <p:sldId id="262" r:id="rId7"/>
    <p:sldId id="259" r:id="rId8"/>
    <p:sldId id="258" r:id="rId9"/>
    <p:sldId id="266" r:id="rId10"/>
    <p:sldId id="263" r:id="rId11"/>
    <p:sldId id="268"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F445D-C611-4F8A-BDED-9F032B8AA4E8}" v="387" dt="2025-01-17T15:32:33.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 ON" userId="2641810e90dcef56" providerId="LiveId" clId="{642F445D-C611-4F8A-BDED-9F032B8AA4E8}"/>
    <pc:docChg chg="undo redo custSel addSld delSld modSld sldOrd addMainMaster delMainMaster modMainMaster">
      <pc:chgData name="Zi ON" userId="2641810e90dcef56" providerId="LiveId" clId="{642F445D-C611-4F8A-BDED-9F032B8AA4E8}" dt="2025-01-17T15:33:39.868" v="1506" actId="207"/>
      <pc:docMkLst>
        <pc:docMk/>
      </pc:docMkLst>
      <pc:sldChg chg="addSp delSp modSp new mod modTransition setBg modClrScheme addAnim delAnim chgLayout">
        <pc:chgData name="Zi ON" userId="2641810e90dcef56" providerId="LiveId" clId="{642F445D-C611-4F8A-BDED-9F032B8AA4E8}" dt="2025-01-17T15:33:39.868" v="1506" actId="207"/>
        <pc:sldMkLst>
          <pc:docMk/>
          <pc:sldMk cId="3882504060" sldId="256"/>
        </pc:sldMkLst>
        <pc:spChg chg="add del mod">
          <ac:chgData name="Zi ON" userId="2641810e90dcef56" providerId="LiveId" clId="{642F445D-C611-4F8A-BDED-9F032B8AA4E8}" dt="2025-01-16T21:04:23.527" v="278" actId="1076"/>
          <ac:spMkLst>
            <pc:docMk/>
            <pc:sldMk cId="3882504060" sldId="256"/>
            <ac:spMk id="2" creationId="{D8581E81-7C59-8885-C445-DD42EC2AD111}"/>
          </ac:spMkLst>
        </pc:spChg>
        <pc:spChg chg="mod">
          <ac:chgData name="Zi ON" userId="2641810e90dcef56" providerId="LiveId" clId="{642F445D-C611-4F8A-BDED-9F032B8AA4E8}" dt="2025-01-17T15:33:27.387" v="1505" actId="1076"/>
          <ac:spMkLst>
            <pc:docMk/>
            <pc:sldMk cId="3882504060" sldId="256"/>
            <ac:spMk id="3" creationId="{37D6041D-5817-6BE9-AE99-8EC63B25D804}"/>
          </ac:spMkLst>
        </pc:spChg>
        <pc:spChg chg="add mod">
          <ac:chgData name="Zi ON" userId="2641810e90dcef56" providerId="LiveId" clId="{642F445D-C611-4F8A-BDED-9F032B8AA4E8}" dt="2025-01-16T17:06:17.659" v="2"/>
          <ac:spMkLst>
            <pc:docMk/>
            <pc:sldMk cId="3882504060" sldId="256"/>
            <ac:spMk id="5" creationId="{B66DC60A-8B54-E30A-4F95-A89BBFF24D41}"/>
          </ac:spMkLst>
        </pc:spChg>
        <pc:spChg chg="add mod">
          <ac:chgData name="Zi ON" userId="2641810e90dcef56" providerId="LiveId" clId="{642F445D-C611-4F8A-BDED-9F032B8AA4E8}" dt="2025-01-17T15:33:39.868" v="1506" actId="207"/>
          <ac:spMkLst>
            <pc:docMk/>
            <pc:sldMk cId="3882504060" sldId="256"/>
            <ac:spMk id="7" creationId="{E90301F6-B784-D85E-481C-04AF3360BF98}"/>
          </ac:spMkLst>
        </pc:spChg>
        <pc:spChg chg="add del">
          <ac:chgData name="Zi ON" userId="2641810e90dcef56" providerId="LiveId" clId="{642F445D-C611-4F8A-BDED-9F032B8AA4E8}" dt="2025-01-16T17:23:26.252" v="192" actId="26606"/>
          <ac:spMkLst>
            <pc:docMk/>
            <pc:sldMk cId="3882504060" sldId="256"/>
            <ac:spMk id="9" creationId="{AC8EEB0F-BA72-49AC-956F-331B60FDE79E}"/>
          </ac:spMkLst>
        </pc:spChg>
        <pc:spChg chg="add del">
          <ac:chgData name="Zi ON" userId="2641810e90dcef56" providerId="LiveId" clId="{642F445D-C611-4F8A-BDED-9F032B8AA4E8}" dt="2025-01-16T21:08:28.777" v="307" actId="22"/>
          <ac:spMkLst>
            <pc:docMk/>
            <pc:sldMk cId="3882504060" sldId="256"/>
            <ac:spMk id="15" creationId="{6A3677AD-C986-CA68-1CFC-098F823EBBA8}"/>
          </ac:spMkLst>
        </pc:spChg>
        <pc:spChg chg="add del">
          <ac:chgData name="Zi ON" userId="2641810e90dcef56" providerId="LiveId" clId="{642F445D-C611-4F8A-BDED-9F032B8AA4E8}" dt="2025-01-16T21:08:16.195" v="294" actId="22"/>
          <ac:spMkLst>
            <pc:docMk/>
            <pc:sldMk cId="3882504060" sldId="256"/>
            <ac:spMk id="17" creationId="{C7F9EDC1-230F-5858-C161-821725943FC3}"/>
          </ac:spMkLst>
        </pc:spChg>
        <pc:spChg chg="add del">
          <ac:chgData name="Zi ON" userId="2641810e90dcef56" providerId="LiveId" clId="{642F445D-C611-4F8A-BDED-9F032B8AA4E8}" dt="2025-01-16T17:22:52.509" v="153" actId="26606"/>
          <ac:spMkLst>
            <pc:docMk/>
            <pc:sldMk cId="3882504060" sldId="256"/>
            <ac:spMk id="19" creationId="{AC8EEB0F-BA72-49AC-956F-331B60FDE79E}"/>
          </ac:spMkLst>
        </pc:spChg>
        <pc:spChg chg="add del">
          <ac:chgData name="Zi ON" userId="2641810e90dcef56" providerId="LiveId" clId="{642F445D-C611-4F8A-BDED-9F032B8AA4E8}" dt="2025-01-16T21:08:24.424" v="302" actId="22"/>
          <ac:spMkLst>
            <pc:docMk/>
            <pc:sldMk cId="3882504060" sldId="256"/>
            <ac:spMk id="20" creationId="{2CCD28C5-B99C-98BA-81B8-095492CB021F}"/>
          </ac:spMkLst>
        </pc:spChg>
        <pc:spChg chg="add del">
          <ac:chgData name="Zi ON" userId="2641810e90dcef56" providerId="LiveId" clId="{642F445D-C611-4F8A-BDED-9F032B8AA4E8}" dt="2025-01-16T17:22:57.275" v="157" actId="26606"/>
          <ac:spMkLst>
            <pc:docMk/>
            <pc:sldMk cId="3882504060" sldId="256"/>
            <ac:spMk id="23" creationId="{18D32C3D-8F76-4E99-BE56-0836CC38CC84}"/>
          </ac:spMkLst>
        </pc:spChg>
        <pc:spChg chg="add del">
          <ac:chgData name="Zi ON" userId="2641810e90dcef56" providerId="LiveId" clId="{642F445D-C611-4F8A-BDED-9F032B8AA4E8}" dt="2025-01-16T17:22:55.315" v="155" actId="26606"/>
          <ac:spMkLst>
            <pc:docMk/>
            <pc:sldMk cId="3882504060" sldId="256"/>
            <ac:spMk id="25" creationId="{3D8EFB43-661E-4B15-BA65-39CC17EF7192}"/>
          </ac:spMkLst>
        </pc:spChg>
        <pc:spChg chg="add del">
          <ac:chgData name="Zi ON" userId="2641810e90dcef56" providerId="LiveId" clId="{642F445D-C611-4F8A-BDED-9F032B8AA4E8}" dt="2025-01-16T17:22:55.315" v="155" actId="26606"/>
          <ac:spMkLst>
            <pc:docMk/>
            <pc:sldMk cId="3882504060" sldId="256"/>
            <ac:spMk id="26" creationId="{F3E416D2-D994-4F7A-8F62-B28B11BEBA65}"/>
          </ac:spMkLst>
        </pc:spChg>
        <pc:spChg chg="add del">
          <ac:chgData name="Zi ON" userId="2641810e90dcef56" providerId="LiveId" clId="{642F445D-C611-4F8A-BDED-9F032B8AA4E8}" dt="2025-01-16T17:22:55.315" v="155" actId="26606"/>
          <ac:spMkLst>
            <pc:docMk/>
            <pc:sldMk cId="3882504060" sldId="256"/>
            <ac:spMk id="27" creationId="{746D3498-BB0C-4BBC-957B-FC6466C8043A}"/>
          </ac:spMkLst>
        </pc:spChg>
        <pc:spChg chg="add del">
          <ac:chgData name="Zi ON" userId="2641810e90dcef56" providerId="LiveId" clId="{642F445D-C611-4F8A-BDED-9F032B8AA4E8}" dt="2025-01-16T17:22:55.315" v="155" actId="26606"/>
          <ac:spMkLst>
            <pc:docMk/>
            <pc:sldMk cId="3882504060" sldId="256"/>
            <ac:spMk id="28" creationId="{7539A79B-DFBA-4781-B0DE-4044B072261B}"/>
          </ac:spMkLst>
        </pc:spChg>
        <pc:spChg chg="add del">
          <ac:chgData name="Zi ON" userId="2641810e90dcef56" providerId="LiveId" clId="{642F445D-C611-4F8A-BDED-9F032B8AA4E8}" dt="2025-01-16T17:23:00.711" v="163" actId="26606"/>
          <ac:spMkLst>
            <pc:docMk/>
            <pc:sldMk cId="3882504060" sldId="256"/>
            <ac:spMk id="29" creationId="{46934B3C-D73F-4CD0-95B1-0244D662D1C7}"/>
          </ac:spMkLst>
        </pc:spChg>
        <pc:spChg chg="add del">
          <ac:chgData name="Zi ON" userId="2641810e90dcef56" providerId="LiveId" clId="{642F445D-C611-4F8A-BDED-9F032B8AA4E8}" dt="2025-01-16T17:22:57.275" v="157" actId="26606"/>
          <ac:spMkLst>
            <pc:docMk/>
            <pc:sldMk cId="3882504060" sldId="256"/>
            <ac:spMk id="30" creationId="{0DBF1ABE-8590-450D-BB49-BDDCCF3EEA9E}"/>
          </ac:spMkLst>
        </pc:spChg>
        <pc:spChg chg="add del">
          <ac:chgData name="Zi ON" userId="2641810e90dcef56" providerId="LiveId" clId="{642F445D-C611-4F8A-BDED-9F032B8AA4E8}" dt="2025-01-16T17:22:57.275" v="157" actId="26606"/>
          <ac:spMkLst>
            <pc:docMk/>
            <pc:sldMk cId="3882504060" sldId="256"/>
            <ac:spMk id="31" creationId="{96CB0275-66F1-4491-93B8-121D0C7176BF}"/>
          </ac:spMkLst>
        </pc:spChg>
        <pc:spChg chg="add del">
          <ac:chgData name="Zi ON" userId="2641810e90dcef56" providerId="LiveId" clId="{642F445D-C611-4F8A-BDED-9F032B8AA4E8}" dt="2025-01-16T17:22:57.275" v="157" actId="26606"/>
          <ac:spMkLst>
            <pc:docMk/>
            <pc:sldMk cId="3882504060" sldId="256"/>
            <ac:spMk id="32" creationId="{70766076-46F5-42D5-A773-2B3BEF2B8B74}"/>
          </ac:spMkLst>
        </pc:spChg>
        <pc:spChg chg="add del">
          <ac:chgData name="Zi ON" userId="2641810e90dcef56" providerId="LiveId" clId="{642F445D-C611-4F8A-BDED-9F032B8AA4E8}" dt="2025-01-16T17:22:58.650" v="159" actId="26606"/>
          <ac:spMkLst>
            <pc:docMk/>
            <pc:sldMk cId="3882504060" sldId="256"/>
            <ac:spMk id="34" creationId="{AC8EEB0F-BA72-49AC-956F-331B60FDE79E}"/>
          </ac:spMkLst>
        </pc:spChg>
        <pc:spChg chg="add del">
          <ac:chgData name="Zi ON" userId="2641810e90dcef56" providerId="LiveId" clId="{642F445D-C611-4F8A-BDED-9F032B8AA4E8}" dt="2025-01-16T17:22:58.650" v="159" actId="26606"/>
          <ac:spMkLst>
            <pc:docMk/>
            <pc:sldMk cId="3882504060" sldId="256"/>
            <ac:spMk id="35" creationId="{8CC700D5-9809-43F4-89D5-7DBBCB0DCC10}"/>
          </ac:spMkLst>
        </pc:spChg>
        <pc:spChg chg="add del">
          <ac:chgData name="Zi ON" userId="2641810e90dcef56" providerId="LiveId" clId="{642F445D-C611-4F8A-BDED-9F032B8AA4E8}" dt="2025-01-16T17:22:58.650" v="159" actId="26606"/>
          <ac:spMkLst>
            <pc:docMk/>
            <pc:sldMk cId="3882504060" sldId="256"/>
            <ac:spMk id="36" creationId="{C7163242-6303-46DC-BAC1-2A204F061321}"/>
          </ac:spMkLst>
        </pc:spChg>
        <pc:spChg chg="add del">
          <ac:chgData name="Zi ON" userId="2641810e90dcef56" providerId="LiveId" clId="{642F445D-C611-4F8A-BDED-9F032B8AA4E8}" dt="2025-01-16T17:22:58.650" v="159" actId="26606"/>
          <ac:spMkLst>
            <pc:docMk/>
            <pc:sldMk cId="3882504060" sldId="256"/>
            <ac:spMk id="37" creationId="{805C4C40-D70E-4C4F-B228-98A0A6132603}"/>
          </ac:spMkLst>
        </pc:spChg>
        <pc:spChg chg="add del mod">
          <ac:chgData name="Zi ON" userId="2641810e90dcef56" providerId="LiveId" clId="{642F445D-C611-4F8A-BDED-9F032B8AA4E8}" dt="2025-01-16T21:08:27.907" v="306" actId="22"/>
          <ac:spMkLst>
            <pc:docMk/>
            <pc:sldMk cId="3882504060" sldId="256"/>
            <ac:spMk id="38" creationId="{E03F4F24-164E-1F99-594F-D89AE54DA8BC}"/>
          </ac:spMkLst>
        </pc:spChg>
        <pc:spChg chg="add del">
          <ac:chgData name="Zi ON" userId="2641810e90dcef56" providerId="LiveId" clId="{642F445D-C611-4F8A-BDED-9F032B8AA4E8}" dt="2025-01-16T17:23:00.018" v="161" actId="26606"/>
          <ac:spMkLst>
            <pc:docMk/>
            <pc:sldMk cId="3882504060" sldId="256"/>
            <ac:spMk id="39" creationId="{AC8EEB0F-BA72-49AC-956F-331B60FDE79E}"/>
          </ac:spMkLst>
        </pc:spChg>
        <pc:spChg chg="add del">
          <ac:chgData name="Zi ON" userId="2641810e90dcef56" providerId="LiveId" clId="{642F445D-C611-4F8A-BDED-9F032B8AA4E8}" dt="2025-01-16T17:23:00.018" v="161" actId="26606"/>
          <ac:spMkLst>
            <pc:docMk/>
            <pc:sldMk cId="3882504060" sldId="256"/>
            <ac:spMk id="40" creationId="{14543B09-440D-4F57-BCB0-A4FCC922D80E}"/>
          </ac:spMkLst>
        </pc:spChg>
        <pc:spChg chg="add del">
          <ac:chgData name="Zi ON" userId="2641810e90dcef56" providerId="LiveId" clId="{642F445D-C611-4F8A-BDED-9F032B8AA4E8}" dt="2025-01-16T17:23:00.018" v="161" actId="26606"/>
          <ac:spMkLst>
            <pc:docMk/>
            <pc:sldMk cId="3882504060" sldId="256"/>
            <ac:spMk id="41" creationId="{0EE80047-1219-42E8-86D3-94F51205039D}"/>
          </ac:spMkLst>
        </pc:spChg>
        <pc:spChg chg="add del">
          <ac:chgData name="Zi ON" userId="2641810e90dcef56" providerId="LiveId" clId="{642F445D-C611-4F8A-BDED-9F032B8AA4E8}" dt="2025-01-16T17:23:00.018" v="161" actId="26606"/>
          <ac:spMkLst>
            <pc:docMk/>
            <pc:sldMk cId="3882504060" sldId="256"/>
            <ac:spMk id="42" creationId="{E83B29B1-18A6-4A7A-A498-90E521667991}"/>
          </ac:spMkLst>
        </pc:spChg>
        <pc:spChg chg="add del">
          <ac:chgData name="Zi ON" userId="2641810e90dcef56" providerId="LiveId" clId="{642F445D-C611-4F8A-BDED-9F032B8AA4E8}" dt="2025-01-16T17:23:00.711" v="163" actId="26606"/>
          <ac:spMkLst>
            <pc:docMk/>
            <pc:sldMk cId="3882504060" sldId="256"/>
            <ac:spMk id="44" creationId="{0DBF1ABE-8590-450D-BB49-BDDCCF3EEA9E}"/>
          </ac:spMkLst>
        </pc:spChg>
        <pc:spChg chg="add del">
          <ac:chgData name="Zi ON" userId="2641810e90dcef56" providerId="LiveId" clId="{642F445D-C611-4F8A-BDED-9F032B8AA4E8}" dt="2025-01-16T17:23:00.711" v="163" actId="26606"/>
          <ac:spMkLst>
            <pc:docMk/>
            <pc:sldMk cId="3882504060" sldId="256"/>
            <ac:spMk id="45" creationId="{391F8D69-709A-4575-A393-B4C26481AF3B}"/>
          </ac:spMkLst>
        </pc:spChg>
        <pc:spChg chg="add del">
          <ac:chgData name="Zi ON" userId="2641810e90dcef56" providerId="LiveId" clId="{642F445D-C611-4F8A-BDED-9F032B8AA4E8}" dt="2025-01-16T17:23:00.711" v="163" actId="26606"/>
          <ac:spMkLst>
            <pc:docMk/>
            <pc:sldMk cId="3882504060" sldId="256"/>
            <ac:spMk id="46" creationId="{C87A50C4-1191-461A-9E09-C8057F2AF01F}"/>
          </ac:spMkLst>
        </pc:spChg>
        <pc:spChg chg="add del">
          <ac:chgData name="Zi ON" userId="2641810e90dcef56" providerId="LiveId" clId="{642F445D-C611-4F8A-BDED-9F032B8AA4E8}" dt="2025-01-16T17:23:00.711" v="163" actId="26606"/>
          <ac:spMkLst>
            <pc:docMk/>
            <pc:sldMk cId="3882504060" sldId="256"/>
            <ac:spMk id="47" creationId="{BC87DA9F-8DB2-4D48-8716-A928FBB8A5D2}"/>
          </ac:spMkLst>
        </pc:spChg>
        <pc:spChg chg="add del">
          <ac:chgData name="Zi ON" userId="2641810e90dcef56" providerId="LiveId" clId="{642F445D-C611-4F8A-BDED-9F032B8AA4E8}" dt="2025-01-16T17:23:00.711" v="163" actId="26606"/>
          <ac:spMkLst>
            <pc:docMk/>
            <pc:sldMk cId="3882504060" sldId="256"/>
            <ac:spMk id="48" creationId="{195EA065-AC5D-431D-927E-87FF05884866}"/>
          </ac:spMkLst>
        </pc:spChg>
        <pc:spChg chg="add del">
          <ac:chgData name="Zi ON" userId="2641810e90dcef56" providerId="LiveId" clId="{642F445D-C611-4F8A-BDED-9F032B8AA4E8}" dt="2025-01-16T21:08:55.678" v="317" actId="22"/>
          <ac:spMkLst>
            <pc:docMk/>
            <pc:sldMk cId="3882504060" sldId="256"/>
            <ac:spMk id="49" creationId="{2740CD2A-A4C8-6434-75A2-250E3B11BEAC}"/>
          </ac:spMkLst>
        </pc:spChg>
        <pc:spChg chg="add del">
          <ac:chgData name="Zi ON" userId="2641810e90dcef56" providerId="LiveId" clId="{642F445D-C611-4F8A-BDED-9F032B8AA4E8}" dt="2025-01-16T17:23:01.720" v="165" actId="26606"/>
          <ac:spMkLst>
            <pc:docMk/>
            <pc:sldMk cId="3882504060" sldId="256"/>
            <ac:spMk id="50" creationId="{0DBF1ABE-8590-450D-BB49-BDDCCF3EEA9E}"/>
          </ac:spMkLst>
        </pc:spChg>
        <pc:spChg chg="add del">
          <ac:chgData name="Zi ON" userId="2641810e90dcef56" providerId="LiveId" clId="{642F445D-C611-4F8A-BDED-9F032B8AA4E8}" dt="2025-01-16T17:23:01.720" v="165" actId="26606"/>
          <ac:spMkLst>
            <pc:docMk/>
            <pc:sldMk cId="3882504060" sldId="256"/>
            <ac:spMk id="51" creationId="{96CB0275-66F1-4491-93B8-121D0C7176BF}"/>
          </ac:spMkLst>
        </pc:spChg>
        <pc:spChg chg="add del">
          <ac:chgData name="Zi ON" userId="2641810e90dcef56" providerId="LiveId" clId="{642F445D-C611-4F8A-BDED-9F032B8AA4E8}" dt="2025-01-16T17:23:01.720" v="165" actId="26606"/>
          <ac:spMkLst>
            <pc:docMk/>
            <pc:sldMk cId="3882504060" sldId="256"/>
            <ac:spMk id="52" creationId="{18D32C3D-8F76-4E99-BE56-0836CC38CC84}"/>
          </ac:spMkLst>
        </pc:spChg>
        <pc:spChg chg="add del">
          <ac:chgData name="Zi ON" userId="2641810e90dcef56" providerId="LiveId" clId="{642F445D-C611-4F8A-BDED-9F032B8AA4E8}" dt="2025-01-16T17:23:01.720" v="165" actId="26606"/>
          <ac:spMkLst>
            <pc:docMk/>
            <pc:sldMk cId="3882504060" sldId="256"/>
            <ac:spMk id="53" creationId="{70766076-46F5-42D5-A773-2B3BEF2B8B74}"/>
          </ac:spMkLst>
        </pc:spChg>
        <pc:spChg chg="add del">
          <ac:chgData name="Zi ON" userId="2641810e90dcef56" providerId="LiveId" clId="{642F445D-C611-4F8A-BDED-9F032B8AA4E8}" dt="2025-01-16T17:23:09.397" v="169" actId="26606"/>
          <ac:spMkLst>
            <pc:docMk/>
            <pc:sldMk cId="3882504060" sldId="256"/>
            <ac:spMk id="55" creationId="{AC8EEB0F-BA72-49AC-956F-331B60FDE79E}"/>
          </ac:spMkLst>
        </pc:spChg>
        <pc:spChg chg="add del">
          <ac:chgData name="Zi ON" userId="2641810e90dcef56" providerId="LiveId" clId="{642F445D-C611-4F8A-BDED-9F032B8AA4E8}" dt="2025-01-16T17:23:10.847" v="173" actId="26606"/>
          <ac:spMkLst>
            <pc:docMk/>
            <pc:sldMk cId="3882504060" sldId="256"/>
            <ac:spMk id="59" creationId="{0DBF1ABE-8590-450D-BB49-BDDCCF3EEA9E}"/>
          </ac:spMkLst>
        </pc:spChg>
        <pc:spChg chg="add del">
          <ac:chgData name="Zi ON" userId="2641810e90dcef56" providerId="LiveId" clId="{642F445D-C611-4F8A-BDED-9F032B8AA4E8}" dt="2025-01-16T17:23:10.847" v="173" actId="26606"/>
          <ac:spMkLst>
            <pc:docMk/>
            <pc:sldMk cId="3882504060" sldId="256"/>
            <ac:spMk id="60" creationId="{DCD36D47-40B7-494B-B249-3CBA333DE256}"/>
          </ac:spMkLst>
        </pc:spChg>
        <pc:spChg chg="add del">
          <ac:chgData name="Zi ON" userId="2641810e90dcef56" providerId="LiveId" clId="{642F445D-C611-4F8A-BDED-9F032B8AA4E8}" dt="2025-01-16T17:23:10.847" v="173" actId="26606"/>
          <ac:spMkLst>
            <pc:docMk/>
            <pc:sldMk cId="3882504060" sldId="256"/>
            <ac:spMk id="61" creationId="{03AD0D1C-F8BA-4CD1-BC4D-BE1823F3EBDD}"/>
          </ac:spMkLst>
        </pc:spChg>
        <pc:spChg chg="add del">
          <ac:chgData name="Zi ON" userId="2641810e90dcef56" providerId="LiveId" clId="{642F445D-C611-4F8A-BDED-9F032B8AA4E8}" dt="2025-01-16T17:23:10.847" v="173" actId="26606"/>
          <ac:spMkLst>
            <pc:docMk/>
            <pc:sldMk cId="3882504060" sldId="256"/>
            <ac:spMk id="62" creationId="{FBA7E51E-7B6A-4A79-8F84-47C845C7A2CC}"/>
          </ac:spMkLst>
        </pc:spChg>
        <pc:spChg chg="add del">
          <ac:chgData name="Zi ON" userId="2641810e90dcef56" providerId="LiveId" clId="{642F445D-C611-4F8A-BDED-9F032B8AA4E8}" dt="2025-01-16T17:23:12.161" v="175" actId="26606"/>
          <ac:spMkLst>
            <pc:docMk/>
            <pc:sldMk cId="3882504060" sldId="256"/>
            <ac:spMk id="64" creationId="{AC8EEB0F-BA72-49AC-956F-331B60FDE79E}"/>
          </ac:spMkLst>
        </pc:spChg>
        <pc:spChg chg="add del">
          <ac:chgData name="Zi ON" userId="2641810e90dcef56" providerId="LiveId" clId="{642F445D-C611-4F8A-BDED-9F032B8AA4E8}" dt="2025-01-16T17:23:12.161" v="175" actId="26606"/>
          <ac:spMkLst>
            <pc:docMk/>
            <pc:sldMk cId="3882504060" sldId="256"/>
            <ac:spMk id="65" creationId="{228A581D-1BC9-4759-AB42-F7685630E451}"/>
          </ac:spMkLst>
        </pc:spChg>
        <pc:spChg chg="add del">
          <ac:chgData name="Zi ON" userId="2641810e90dcef56" providerId="LiveId" clId="{642F445D-C611-4F8A-BDED-9F032B8AA4E8}" dt="2025-01-16T17:23:12.161" v="175" actId="26606"/>
          <ac:spMkLst>
            <pc:docMk/>
            <pc:sldMk cId="3882504060" sldId="256"/>
            <ac:spMk id="66" creationId="{87CE1C1F-C9E2-4C83-BA54-D7BC5D52165A}"/>
          </ac:spMkLst>
        </pc:spChg>
        <pc:spChg chg="add del">
          <ac:chgData name="Zi ON" userId="2641810e90dcef56" providerId="LiveId" clId="{642F445D-C611-4F8A-BDED-9F032B8AA4E8}" dt="2025-01-16T17:23:12.161" v="175" actId="26606"/>
          <ac:spMkLst>
            <pc:docMk/>
            <pc:sldMk cId="3882504060" sldId="256"/>
            <ac:spMk id="67" creationId="{831C0CFE-AC9D-4032-8A9F-36B1BA171FED}"/>
          </ac:spMkLst>
        </pc:spChg>
        <pc:spChg chg="add del">
          <ac:chgData name="Zi ON" userId="2641810e90dcef56" providerId="LiveId" clId="{642F445D-C611-4F8A-BDED-9F032B8AA4E8}" dt="2025-01-16T17:23:13.785" v="177" actId="26606"/>
          <ac:spMkLst>
            <pc:docMk/>
            <pc:sldMk cId="3882504060" sldId="256"/>
            <ac:spMk id="69" creationId="{0DBF1ABE-8590-450D-BB49-BDDCCF3EEA9E}"/>
          </ac:spMkLst>
        </pc:spChg>
        <pc:spChg chg="add del">
          <ac:chgData name="Zi ON" userId="2641810e90dcef56" providerId="LiveId" clId="{642F445D-C611-4F8A-BDED-9F032B8AA4E8}" dt="2025-01-16T17:23:13.785" v="177" actId="26606"/>
          <ac:spMkLst>
            <pc:docMk/>
            <pc:sldMk cId="3882504060" sldId="256"/>
            <ac:spMk id="70" creationId="{C7D887A3-61AD-4674-BC53-8DFA8CF7B410}"/>
          </ac:spMkLst>
        </pc:spChg>
        <pc:spChg chg="add del">
          <ac:chgData name="Zi ON" userId="2641810e90dcef56" providerId="LiveId" clId="{642F445D-C611-4F8A-BDED-9F032B8AA4E8}" dt="2025-01-16T17:23:13.785" v="177" actId="26606"/>
          <ac:spMkLst>
            <pc:docMk/>
            <pc:sldMk cId="3882504060" sldId="256"/>
            <ac:spMk id="71" creationId="{479F0FB3-8461-462D-84A2-53106FBF4E5B}"/>
          </ac:spMkLst>
        </pc:spChg>
        <pc:spChg chg="add del">
          <ac:chgData name="Zi ON" userId="2641810e90dcef56" providerId="LiveId" clId="{642F445D-C611-4F8A-BDED-9F032B8AA4E8}" dt="2025-01-16T17:23:13.785" v="177" actId="26606"/>
          <ac:spMkLst>
            <pc:docMk/>
            <pc:sldMk cId="3882504060" sldId="256"/>
            <ac:spMk id="72" creationId="{11E3C311-4E8A-45D9-97BF-07F5FD346974}"/>
          </ac:spMkLst>
        </pc:spChg>
        <pc:spChg chg="add del">
          <ac:chgData name="Zi ON" userId="2641810e90dcef56" providerId="LiveId" clId="{642F445D-C611-4F8A-BDED-9F032B8AA4E8}" dt="2025-01-16T17:23:14.867" v="179" actId="26606"/>
          <ac:spMkLst>
            <pc:docMk/>
            <pc:sldMk cId="3882504060" sldId="256"/>
            <ac:spMk id="74" creationId="{AC8EEB0F-BA72-49AC-956F-331B60FDE79E}"/>
          </ac:spMkLst>
        </pc:spChg>
        <pc:spChg chg="add del">
          <ac:chgData name="Zi ON" userId="2641810e90dcef56" providerId="LiveId" clId="{642F445D-C611-4F8A-BDED-9F032B8AA4E8}" dt="2025-01-16T17:23:14.867" v="179" actId="26606"/>
          <ac:spMkLst>
            <pc:docMk/>
            <pc:sldMk cId="3882504060" sldId="256"/>
            <ac:spMk id="75" creationId="{F2621C38-FE94-4B56-ABB1-36B5A4B6AA10}"/>
          </ac:spMkLst>
        </pc:spChg>
        <pc:spChg chg="add del">
          <ac:chgData name="Zi ON" userId="2641810e90dcef56" providerId="LiveId" clId="{642F445D-C611-4F8A-BDED-9F032B8AA4E8}" dt="2025-01-16T17:23:14.867" v="179" actId="26606"/>
          <ac:spMkLst>
            <pc:docMk/>
            <pc:sldMk cId="3882504060" sldId="256"/>
            <ac:spMk id="76" creationId="{3C0AF70D-52CB-46E1-BF84-B75905683D6E}"/>
          </ac:spMkLst>
        </pc:spChg>
        <pc:spChg chg="add del">
          <ac:chgData name="Zi ON" userId="2641810e90dcef56" providerId="LiveId" clId="{642F445D-C611-4F8A-BDED-9F032B8AA4E8}" dt="2025-01-16T17:23:14.867" v="179" actId="26606"/>
          <ac:spMkLst>
            <pc:docMk/>
            <pc:sldMk cId="3882504060" sldId="256"/>
            <ac:spMk id="77" creationId="{9EE0B2B1-B908-4F09-B881-BA114A73DF83}"/>
          </ac:spMkLst>
        </pc:spChg>
        <pc:spChg chg="add del">
          <ac:chgData name="Zi ON" userId="2641810e90dcef56" providerId="LiveId" clId="{642F445D-C611-4F8A-BDED-9F032B8AA4E8}" dt="2025-01-16T17:23:15.867" v="181" actId="26606"/>
          <ac:spMkLst>
            <pc:docMk/>
            <pc:sldMk cId="3882504060" sldId="256"/>
            <ac:spMk id="79" creationId="{AC8EEB0F-BA72-49AC-956F-331B60FDE79E}"/>
          </ac:spMkLst>
        </pc:spChg>
        <pc:spChg chg="add del">
          <ac:chgData name="Zi ON" userId="2641810e90dcef56" providerId="LiveId" clId="{642F445D-C611-4F8A-BDED-9F032B8AA4E8}" dt="2025-01-16T17:23:15.867" v="181" actId="26606"/>
          <ac:spMkLst>
            <pc:docMk/>
            <pc:sldMk cId="3882504060" sldId="256"/>
            <ac:spMk id="80" creationId="{14543B09-440D-4F57-BCB0-A4FCC922D80E}"/>
          </ac:spMkLst>
        </pc:spChg>
        <pc:spChg chg="add del">
          <ac:chgData name="Zi ON" userId="2641810e90dcef56" providerId="LiveId" clId="{642F445D-C611-4F8A-BDED-9F032B8AA4E8}" dt="2025-01-16T17:23:15.867" v="181" actId="26606"/>
          <ac:spMkLst>
            <pc:docMk/>
            <pc:sldMk cId="3882504060" sldId="256"/>
            <ac:spMk id="81" creationId="{0EE80047-1219-42E8-86D3-94F51205039D}"/>
          </ac:spMkLst>
        </pc:spChg>
        <pc:spChg chg="add del">
          <ac:chgData name="Zi ON" userId="2641810e90dcef56" providerId="LiveId" clId="{642F445D-C611-4F8A-BDED-9F032B8AA4E8}" dt="2025-01-16T17:23:15.867" v="181" actId="26606"/>
          <ac:spMkLst>
            <pc:docMk/>
            <pc:sldMk cId="3882504060" sldId="256"/>
            <ac:spMk id="82" creationId="{E83B29B1-18A6-4A7A-A498-90E521667991}"/>
          </ac:spMkLst>
        </pc:spChg>
        <pc:spChg chg="add del">
          <ac:chgData name="Zi ON" userId="2641810e90dcef56" providerId="LiveId" clId="{642F445D-C611-4F8A-BDED-9F032B8AA4E8}" dt="2025-01-16T17:23:16.488" v="183" actId="26606"/>
          <ac:spMkLst>
            <pc:docMk/>
            <pc:sldMk cId="3882504060" sldId="256"/>
            <ac:spMk id="84" creationId="{AC8EEB0F-BA72-49AC-956F-331B60FDE79E}"/>
          </ac:spMkLst>
        </pc:spChg>
        <pc:spChg chg="add del">
          <ac:chgData name="Zi ON" userId="2641810e90dcef56" providerId="LiveId" clId="{642F445D-C611-4F8A-BDED-9F032B8AA4E8}" dt="2025-01-16T17:23:16.488" v="183" actId="26606"/>
          <ac:spMkLst>
            <pc:docMk/>
            <pc:sldMk cId="3882504060" sldId="256"/>
            <ac:spMk id="85" creationId="{8CC700D5-9809-43F4-89D5-7DBBCB0DCC10}"/>
          </ac:spMkLst>
        </pc:spChg>
        <pc:spChg chg="add del">
          <ac:chgData name="Zi ON" userId="2641810e90dcef56" providerId="LiveId" clId="{642F445D-C611-4F8A-BDED-9F032B8AA4E8}" dt="2025-01-16T17:23:16.488" v="183" actId="26606"/>
          <ac:spMkLst>
            <pc:docMk/>
            <pc:sldMk cId="3882504060" sldId="256"/>
            <ac:spMk id="86" creationId="{C7163242-6303-46DC-BAC1-2A204F061321}"/>
          </ac:spMkLst>
        </pc:spChg>
        <pc:spChg chg="add del">
          <ac:chgData name="Zi ON" userId="2641810e90dcef56" providerId="LiveId" clId="{642F445D-C611-4F8A-BDED-9F032B8AA4E8}" dt="2025-01-16T17:23:16.488" v="183" actId="26606"/>
          <ac:spMkLst>
            <pc:docMk/>
            <pc:sldMk cId="3882504060" sldId="256"/>
            <ac:spMk id="87" creationId="{805C4C40-D70E-4C4F-B228-98A0A6132603}"/>
          </ac:spMkLst>
        </pc:spChg>
        <pc:spChg chg="add del">
          <ac:chgData name="Zi ON" userId="2641810e90dcef56" providerId="LiveId" clId="{642F445D-C611-4F8A-BDED-9F032B8AA4E8}" dt="2025-01-16T17:23:17.674" v="185" actId="26606"/>
          <ac:spMkLst>
            <pc:docMk/>
            <pc:sldMk cId="3882504060" sldId="256"/>
            <ac:spMk id="89" creationId="{0DBF1ABE-8590-450D-BB49-BDDCCF3EEA9E}"/>
          </ac:spMkLst>
        </pc:spChg>
        <pc:spChg chg="add del">
          <ac:chgData name="Zi ON" userId="2641810e90dcef56" providerId="LiveId" clId="{642F445D-C611-4F8A-BDED-9F032B8AA4E8}" dt="2025-01-16T17:23:17.674" v="185" actId="26606"/>
          <ac:spMkLst>
            <pc:docMk/>
            <pc:sldMk cId="3882504060" sldId="256"/>
            <ac:spMk id="90" creationId="{E667A721-F18D-4002-9D70-BC20D791C0DC}"/>
          </ac:spMkLst>
        </pc:spChg>
        <pc:spChg chg="add del">
          <ac:chgData name="Zi ON" userId="2641810e90dcef56" providerId="LiveId" clId="{642F445D-C611-4F8A-BDED-9F032B8AA4E8}" dt="2025-01-16T17:23:17.674" v="185" actId="26606"/>
          <ac:spMkLst>
            <pc:docMk/>
            <pc:sldMk cId="3882504060" sldId="256"/>
            <ac:spMk id="91" creationId="{A896E309-9008-4FCF-B20E-4D66A8893375}"/>
          </ac:spMkLst>
        </pc:spChg>
        <pc:spChg chg="add del">
          <ac:chgData name="Zi ON" userId="2641810e90dcef56" providerId="LiveId" clId="{642F445D-C611-4F8A-BDED-9F032B8AA4E8}" dt="2025-01-16T17:23:17.674" v="185" actId="26606"/>
          <ac:spMkLst>
            <pc:docMk/>
            <pc:sldMk cId="3882504060" sldId="256"/>
            <ac:spMk id="92" creationId="{866FB43D-65CC-47CA-8035-FF8F6B4D1868}"/>
          </ac:spMkLst>
        </pc:spChg>
        <pc:spChg chg="add del">
          <ac:chgData name="Zi ON" userId="2641810e90dcef56" providerId="LiveId" clId="{642F445D-C611-4F8A-BDED-9F032B8AA4E8}" dt="2025-01-16T17:23:21.052" v="187" actId="26606"/>
          <ac:spMkLst>
            <pc:docMk/>
            <pc:sldMk cId="3882504060" sldId="256"/>
            <ac:spMk id="94" creationId="{AC8EEB0F-BA72-49AC-956F-331B60FDE79E}"/>
          </ac:spMkLst>
        </pc:spChg>
        <pc:spChg chg="add del">
          <ac:chgData name="Zi ON" userId="2641810e90dcef56" providerId="LiveId" clId="{642F445D-C611-4F8A-BDED-9F032B8AA4E8}" dt="2025-01-16T17:23:21.052" v="187" actId="26606"/>
          <ac:spMkLst>
            <pc:docMk/>
            <pc:sldMk cId="3882504060" sldId="256"/>
            <ac:spMk id="95" creationId="{8CC700D5-9809-43F4-89D5-7DBBCB0DCC10}"/>
          </ac:spMkLst>
        </pc:spChg>
        <pc:spChg chg="add del">
          <ac:chgData name="Zi ON" userId="2641810e90dcef56" providerId="LiveId" clId="{642F445D-C611-4F8A-BDED-9F032B8AA4E8}" dt="2025-01-16T17:23:21.052" v="187" actId="26606"/>
          <ac:spMkLst>
            <pc:docMk/>
            <pc:sldMk cId="3882504060" sldId="256"/>
            <ac:spMk id="96" creationId="{C7163242-6303-46DC-BAC1-2A204F061321}"/>
          </ac:spMkLst>
        </pc:spChg>
        <pc:spChg chg="add del">
          <ac:chgData name="Zi ON" userId="2641810e90dcef56" providerId="LiveId" clId="{642F445D-C611-4F8A-BDED-9F032B8AA4E8}" dt="2025-01-16T17:23:21.052" v="187" actId="26606"/>
          <ac:spMkLst>
            <pc:docMk/>
            <pc:sldMk cId="3882504060" sldId="256"/>
            <ac:spMk id="97" creationId="{805C4C40-D70E-4C4F-B228-98A0A6132603}"/>
          </ac:spMkLst>
        </pc:spChg>
        <pc:spChg chg="add del">
          <ac:chgData name="Zi ON" userId="2641810e90dcef56" providerId="LiveId" clId="{642F445D-C611-4F8A-BDED-9F032B8AA4E8}" dt="2025-01-16T17:23:26.232" v="191" actId="26606"/>
          <ac:spMkLst>
            <pc:docMk/>
            <pc:sldMk cId="3882504060" sldId="256"/>
            <ac:spMk id="99" creationId="{E217F32C-75AA-4B97-ADFB-5E2C3C7ECBCF}"/>
          </ac:spMkLst>
        </pc:spChg>
        <pc:spChg chg="add del">
          <ac:chgData name="Zi ON" userId="2641810e90dcef56" providerId="LiveId" clId="{642F445D-C611-4F8A-BDED-9F032B8AA4E8}" dt="2025-01-16T17:23:26.232" v="191" actId="26606"/>
          <ac:spMkLst>
            <pc:docMk/>
            <pc:sldMk cId="3882504060" sldId="256"/>
            <ac:spMk id="100" creationId="{4D76AAEA-AF3A-4616-9F99-E9AA131A51F5}"/>
          </ac:spMkLst>
        </pc:spChg>
        <pc:spChg chg="add del">
          <ac:chgData name="Zi ON" userId="2641810e90dcef56" providerId="LiveId" clId="{642F445D-C611-4F8A-BDED-9F032B8AA4E8}" dt="2025-01-16T17:23:57.466" v="199" actId="26606"/>
          <ac:spMkLst>
            <pc:docMk/>
            <pc:sldMk cId="3882504060" sldId="256"/>
            <ac:spMk id="102" creationId="{0DBF1ABE-8590-450D-BB49-BDDCCF3EEA9E}"/>
          </ac:spMkLst>
        </pc:spChg>
        <pc:spChg chg="add del">
          <ac:chgData name="Zi ON" userId="2641810e90dcef56" providerId="LiveId" clId="{642F445D-C611-4F8A-BDED-9F032B8AA4E8}" dt="2025-01-16T17:23:57.466" v="199" actId="26606"/>
          <ac:spMkLst>
            <pc:docMk/>
            <pc:sldMk cId="3882504060" sldId="256"/>
            <ac:spMk id="103" creationId="{391F8D69-709A-4575-A393-B4C26481AF3B}"/>
          </ac:spMkLst>
        </pc:spChg>
        <pc:spChg chg="add del">
          <ac:chgData name="Zi ON" userId="2641810e90dcef56" providerId="LiveId" clId="{642F445D-C611-4F8A-BDED-9F032B8AA4E8}" dt="2025-01-16T17:23:57.466" v="199" actId="26606"/>
          <ac:spMkLst>
            <pc:docMk/>
            <pc:sldMk cId="3882504060" sldId="256"/>
            <ac:spMk id="104" creationId="{C87A50C4-1191-461A-9E09-C8057F2AF01F}"/>
          </ac:spMkLst>
        </pc:spChg>
        <pc:spChg chg="add del">
          <ac:chgData name="Zi ON" userId="2641810e90dcef56" providerId="LiveId" clId="{642F445D-C611-4F8A-BDED-9F032B8AA4E8}" dt="2025-01-16T17:23:57.466" v="199" actId="26606"/>
          <ac:spMkLst>
            <pc:docMk/>
            <pc:sldMk cId="3882504060" sldId="256"/>
            <ac:spMk id="105" creationId="{BC87DA9F-8DB2-4D48-8716-A928FBB8A5D2}"/>
          </ac:spMkLst>
        </pc:spChg>
        <pc:spChg chg="add del">
          <ac:chgData name="Zi ON" userId="2641810e90dcef56" providerId="LiveId" clId="{642F445D-C611-4F8A-BDED-9F032B8AA4E8}" dt="2025-01-16T17:23:57.466" v="199" actId="26606"/>
          <ac:spMkLst>
            <pc:docMk/>
            <pc:sldMk cId="3882504060" sldId="256"/>
            <ac:spMk id="106" creationId="{195EA065-AC5D-431D-927E-87FF05884866}"/>
          </ac:spMkLst>
        </pc:spChg>
        <pc:spChg chg="add del">
          <ac:chgData name="Zi ON" userId="2641810e90dcef56" providerId="LiveId" clId="{642F445D-C611-4F8A-BDED-9F032B8AA4E8}" dt="2025-01-16T17:23:57.466" v="199" actId="26606"/>
          <ac:spMkLst>
            <pc:docMk/>
            <pc:sldMk cId="3882504060" sldId="256"/>
            <ac:spMk id="107" creationId="{46934B3C-D73F-4CD0-95B1-0244D662D1C7}"/>
          </ac:spMkLst>
        </pc:spChg>
        <pc:spChg chg="add del">
          <ac:chgData name="Zi ON" userId="2641810e90dcef56" providerId="LiveId" clId="{642F445D-C611-4F8A-BDED-9F032B8AA4E8}" dt="2025-01-16T17:23:57.455" v="198" actId="26606"/>
          <ac:spMkLst>
            <pc:docMk/>
            <pc:sldMk cId="3882504060" sldId="256"/>
            <ac:spMk id="112" creationId="{AC8EEB0F-BA72-49AC-956F-331B60FDE79E}"/>
          </ac:spMkLst>
        </pc:spChg>
        <pc:spChg chg="add">
          <ac:chgData name="Zi ON" userId="2641810e90dcef56" providerId="LiveId" clId="{642F445D-C611-4F8A-BDED-9F032B8AA4E8}" dt="2025-01-16T17:23:57.466" v="199" actId="26606"/>
          <ac:spMkLst>
            <pc:docMk/>
            <pc:sldMk cId="3882504060" sldId="256"/>
            <ac:spMk id="118" creationId="{BC87DA9F-8DB2-4D48-8716-A928FBB8A5D2}"/>
          </ac:spMkLst>
        </pc:spChg>
        <pc:spChg chg="add">
          <ac:chgData name="Zi ON" userId="2641810e90dcef56" providerId="LiveId" clId="{642F445D-C611-4F8A-BDED-9F032B8AA4E8}" dt="2025-01-16T17:23:57.466" v="199" actId="26606"/>
          <ac:spMkLst>
            <pc:docMk/>
            <pc:sldMk cId="3882504060" sldId="256"/>
            <ac:spMk id="120" creationId="{195EA065-AC5D-431D-927E-87FF05884866}"/>
          </ac:spMkLst>
        </pc:spChg>
        <pc:spChg chg="add">
          <ac:chgData name="Zi ON" userId="2641810e90dcef56" providerId="LiveId" clId="{642F445D-C611-4F8A-BDED-9F032B8AA4E8}" dt="2025-01-16T17:23:57.466" v="199" actId="26606"/>
          <ac:spMkLst>
            <pc:docMk/>
            <pc:sldMk cId="3882504060" sldId="256"/>
            <ac:spMk id="121" creationId="{391F8D69-709A-4575-A393-B4C26481AF3B}"/>
          </ac:spMkLst>
        </pc:spChg>
        <pc:spChg chg="add">
          <ac:chgData name="Zi ON" userId="2641810e90dcef56" providerId="LiveId" clId="{642F445D-C611-4F8A-BDED-9F032B8AA4E8}" dt="2025-01-16T17:23:57.466" v="199" actId="26606"/>
          <ac:spMkLst>
            <pc:docMk/>
            <pc:sldMk cId="3882504060" sldId="256"/>
            <ac:spMk id="122" creationId="{46934B3C-D73F-4CD0-95B1-0244D662D1C7}"/>
          </ac:spMkLst>
        </pc:spChg>
        <pc:grpChg chg="add del">
          <ac:chgData name="Zi ON" userId="2641810e90dcef56" providerId="LiveId" clId="{642F445D-C611-4F8A-BDED-9F032B8AA4E8}" dt="2025-01-16T17:23:26.232" v="191" actId="26606"/>
          <ac:grpSpMkLst>
            <pc:docMk/>
            <pc:sldMk cId="3882504060" sldId="256"/>
            <ac:grpSpMk id="11" creationId="{FB8CE58F-407C-497E-B723-21FD8C6D35E4}"/>
          </ac:grpSpMkLst>
        </pc:grpChg>
        <pc:grpChg chg="add del">
          <ac:chgData name="Zi ON" userId="2641810e90dcef56" providerId="LiveId" clId="{642F445D-C611-4F8A-BDED-9F032B8AA4E8}" dt="2025-01-16T17:22:52.509" v="153" actId="26606"/>
          <ac:grpSpMkLst>
            <pc:docMk/>
            <pc:sldMk cId="3882504060" sldId="256"/>
            <ac:grpSpMk id="21" creationId="{FB8CE58F-407C-497E-B723-21FD8C6D35E4}"/>
          </ac:grpSpMkLst>
        </pc:grpChg>
        <pc:grpChg chg="add del">
          <ac:chgData name="Zi ON" userId="2641810e90dcef56" providerId="LiveId" clId="{642F445D-C611-4F8A-BDED-9F032B8AA4E8}" dt="2025-01-16T17:23:09.397" v="169" actId="26606"/>
          <ac:grpSpMkLst>
            <pc:docMk/>
            <pc:sldMk cId="3882504060" sldId="256"/>
            <ac:grpSpMk id="56" creationId="{B331CCB1-0D68-44E3-B5A2-C3301B351CC9}"/>
          </ac:grpSpMkLst>
        </pc:grpChg>
        <pc:grpChg chg="add del">
          <ac:chgData name="Zi ON" userId="2641810e90dcef56" providerId="LiveId" clId="{642F445D-C611-4F8A-BDED-9F032B8AA4E8}" dt="2025-01-16T17:23:57.455" v="198" actId="26606"/>
          <ac:grpSpMkLst>
            <pc:docMk/>
            <pc:sldMk cId="3882504060" sldId="256"/>
            <ac:grpSpMk id="114" creationId="{FB8CE58F-407C-497E-B723-21FD8C6D35E4}"/>
          </ac:grpSpMkLst>
        </pc:grpChg>
        <pc:graphicFrameChg chg="add mod">
          <ac:chgData name="Zi ON" userId="2641810e90dcef56" providerId="LiveId" clId="{642F445D-C611-4F8A-BDED-9F032B8AA4E8}" dt="2025-01-16T17:06:16.460" v="1"/>
          <ac:graphicFrameMkLst>
            <pc:docMk/>
            <pc:sldMk cId="3882504060" sldId="256"/>
            <ac:graphicFrameMk id="4" creationId="{14627D09-E129-1F3F-0AE5-8C45C0EE17C4}"/>
          </ac:graphicFrameMkLst>
        </pc:graphicFrameChg>
        <pc:picChg chg="add del mod ord">
          <ac:chgData name="Zi ON" userId="2641810e90dcef56" providerId="LiveId" clId="{642F445D-C611-4F8A-BDED-9F032B8AA4E8}" dt="2025-01-16T21:03:34.051" v="275" actId="478"/>
          <ac:picMkLst>
            <pc:docMk/>
            <pc:sldMk cId="3882504060" sldId="256"/>
            <ac:picMk id="6" creationId="{A43D7178-33D7-2446-E763-6C3149E76C5E}"/>
          </ac:picMkLst>
        </pc:picChg>
        <pc:picChg chg="add mod">
          <ac:chgData name="Zi ON" userId="2641810e90dcef56" providerId="LiveId" clId="{642F445D-C611-4F8A-BDED-9F032B8AA4E8}" dt="2025-01-16T17:10:38.873" v="116" actId="571"/>
          <ac:picMkLst>
            <pc:docMk/>
            <pc:sldMk cId="3882504060" sldId="256"/>
            <ac:picMk id="8" creationId="{71213A54-1E5A-225B-D304-CEE73A5D9DEF}"/>
          </ac:picMkLst>
        </pc:picChg>
        <pc:picChg chg="add del mod">
          <ac:chgData name="Zi ON" userId="2641810e90dcef56" providerId="LiveId" clId="{642F445D-C611-4F8A-BDED-9F032B8AA4E8}" dt="2025-01-16T21:13:35.682" v="334" actId="478"/>
          <ac:picMkLst>
            <pc:docMk/>
            <pc:sldMk cId="3882504060" sldId="256"/>
            <ac:picMk id="58" creationId="{AD543224-AB21-46AA-64AD-2FE1F55195CC}"/>
          </ac:picMkLst>
        </pc:picChg>
        <pc:picChg chg="add mod">
          <ac:chgData name="Zi ON" userId="2641810e90dcef56" providerId="LiveId" clId="{642F445D-C611-4F8A-BDED-9F032B8AA4E8}" dt="2025-01-16T21:13:48.297" v="336" actId="1076"/>
          <ac:picMkLst>
            <pc:docMk/>
            <pc:sldMk cId="3882504060" sldId="256"/>
            <ac:picMk id="68" creationId="{684C04D8-32DB-9C66-1CEB-4297568108AF}"/>
          </ac:picMkLst>
        </pc:picChg>
        <pc:picChg chg="add mod">
          <ac:chgData name="Zi ON" userId="2641810e90dcef56" providerId="LiveId" clId="{642F445D-C611-4F8A-BDED-9F032B8AA4E8}" dt="2025-01-16T21:08:30.338" v="309" actId="1076"/>
          <ac:picMkLst>
            <pc:docMk/>
            <pc:sldMk cId="3882504060" sldId="256"/>
            <ac:picMk id="1027" creationId="{4A3AA973-1BCD-5DFD-5DEF-C5C9E3006C7C}"/>
          </ac:picMkLst>
        </pc:picChg>
        <pc:picChg chg="add del mod">
          <ac:chgData name="Zi ON" userId="2641810e90dcef56" providerId="LiveId" clId="{642F445D-C611-4F8A-BDED-9F032B8AA4E8}" dt="2025-01-16T21:11:41.416" v="326" actId="478"/>
          <ac:picMkLst>
            <pc:docMk/>
            <pc:sldMk cId="3882504060" sldId="256"/>
            <ac:picMk id="1029" creationId="{9677AD3D-D1E5-148C-E54A-D7C57C4B959F}"/>
          </ac:picMkLst>
        </pc:picChg>
      </pc:sldChg>
      <pc:sldChg chg="addSp delSp modSp new mod modTransition setBg">
        <pc:chgData name="Zi ON" userId="2641810e90dcef56" providerId="LiveId" clId="{642F445D-C611-4F8A-BDED-9F032B8AA4E8}" dt="2025-01-17T15:25:32.721" v="1437"/>
        <pc:sldMkLst>
          <pc:docMk/>
          <pc:sldMk cId="2674649093" sldId="257"/>
        </pc:sldMkLst>
        <pc:spChg chg="mod">
          <ac:chgData name="Zi ON" userId="2641810e90dcef56" providerId="LiveId" clId="{642F445D-C611-4F8A-BDED-9F032B8AA4E8}" dt="2025-01-16T17:16:25.584" v="140" actId="26606"/>
          <ac:spMkLst>
            <pc:docMk/>
            <pc:sldMk cId="2674649093" sldId="257"/>
            <ac:spMk id="2" creationId="{3F8C7C25-BB5F-8914-7D2A-3D969508B1DA}"/>
          </ac:spMkLst>
        </pc:spChg>
        <pc:spChg chg="add del mod">
          <ac:chgData name="Zi ON" userId="2641810e90dcef56" providerId="LiveId" clId="{642F445D-C611-4F8A-BDED-9F032B8AA4E8}" dt="2025-01-16T17:16:25.584" v="140" actId="26606"/>
          <ac:spMkLst>
            <pc:docMk/>
            <pc:sldMk cId="2674649093" sldId="257"/>
            <ac:spMk id="3" creationId="{1DCB2279-7A98-3C59-8B5C-1A16CB2B7398}"/>
          </ac:spMkLst>
        </pc:spChg>
        <pc:spChg chg="add">
          <ac:chgData name="Zi ON" userId="2641810e90dcef56" providerId="LiveId" clId="{642F445D-C611-4F8A-BDED-9F032B8AA4E8}" dt="2025-01-16T17:15:19.217" v="129"/>
          <ac:spMkLst>
            <pc:docMk/>
            <pc:sldMk cId="2674649093" sldId="257"/>
            <ac:spMk id="4" creationId="{FCDE02AD-3992-E18E-FE3C-1C02E656ED02}"/>
          </ac:spMkLst>
        </pc:spChg>
        <pc:spChg chg="mod">
          <ac:chgData name="Zi ON" userId="2641810e90dcef56" providerId="LiveId" clId="{642F445D-C611-4F8A-BDED-9F032B8AA4E8}" dt="2025-01-16T21:26:47.046" v="417"/>
          <ac:spMkLst>
            <pc:docMk/>
            <pc:sldMk cId="2674649093" sldId="257"/>
            <ac:spMk id="5" creationId="{71432295-9E7A-938A-A17B-8B9CFB8C9179}"/>
          </ac:spMkLst>
        </pc:spChg>
        <pc:spChg chg="add">
          <ac:chgData name="Zi ON" userId="2641810e90dcef56" providerId="LiveId" clId="{642F445D-C611-4F8A-BDED-9F032B8AA4E8}" dt="2025-01-16T17:15:19.217" v="129"/>
          <ac:spMkLst>
            <pc:docMk/>
            <pc:sldMk cId="2674649093" sldId="257"/>
            <ac:spMk id="5" creationId="{BFFE1D8A-FD8D-52F5-1D49-8E7F64E97E85}"/>
          </ac:spMkLst>
        </pc:spChg>
        <pc:spChg chg="add">
          <ac:chgData name="Zi ON" userId="2641810e90dcef56" providerId="LiveId" clId="{642F445D-C611-4F8A-BDED-9F032B8AA4E8}" dt="2025-01-16T17:15:19.217" v="129"/>
          <ac:spMkLst>
            <pc:docMk/>
            <pc:sldMk cId="2674649093" sldId="257"/>
            <ac:spMk id="6" creationId="{1C2D0558-AEA1-CEDB-CFEA-22CEE8E4692D}"/>
          </ac:spMkLst>
        </pc:spChg>
        <pc:spChg chg="add mod">
          <ac:chgData name="Zi ON" userId="2641810e90dcef56" providerId="LiveId" clId="{642F445D-C611-4F8A-BDED-9F032B8AA4E8}" dt="2025-01-16T21:25:36.478" v="405" actId="164"/>
          <ac:spMkLst>
            <pc:docMk/>
            <pc:sldMk cId="2674649093" sldId="257"/>
            <ac:spMk id="8" creationId="{6A48AE1F-D4F2-A9F7-F024-9AD0BC6F71E6}"/>
          </ac:spMkLst>
        </pc:spChg>
        <pc:spChg chg="add">
          <ac:chgData name="Zi ON" userId="2641810e90dcef56" providerId="LiveId" clId="{642F445D-C611-4F8A-BDED-9F032B8AA4E8}" dt="2025-01-16T17:16:25.584" v="140" actId="26606"/>
          <ac:spMkLst>
            <pc:docMk/>
            <pc:sldMk cId="2674649093" sldId="257"/>
            <ac:spMk id="11" creationId="{76922BA5-6683-4195-97C3-F3D2A0BB16BD}"/>
          </ac:spMkLst>
        </pc:spChg>
        <pc:spChg chg="add">
          <ac:chgData name="Zi ON" userId="2641810e90dcef56" providerId="LiveId" clId="{642F445D-C611-4F8A-BDED-9F032B8AA4E8}" dt="2025-01-16T17:16:25.584" v="140" actId="26606"/>
          <ac:spMkLst>
            <pc:docMk/>
            <pc:sldMk cId="2674649093" sldId="257"/>
            <ac:spMk id="12" creationId="{40ACA6C3-F2FA-4894-85C1-9FA6051045C5}"/>
          </ac:spMkLst>
        </pc:spChg>
        <pc:spChg chg="add">
          <ac:chgData name="Zi ON" userId="2641810e90dcef56" providerId="LiveId" clId="{642F445D-C611-4F8A-BDED-9F032B8AA4E8}" dt="2025-01-16T17:16:25.584" v="140" actId="26606"/>
          <ac:spMkLst>
            <pc:docMk/>
            <pc:sldMk cId="2674649093" sldId="257"/>
            <ac:spMk id="13" creationId="{E59169C9-0DBE-4B66-9C16-22A64324AA6C}"/>
          </ac:spMkLst>
        </pc:spChg>
        <pc:spChg chg="add">
          <ac:chgData name="Zi ON" userId="2641810e90dcef56" providerId="LiveId" clId="{642F445D-C611-4F8A-BDED-9F032B8AA4E8}" dt="2025-01-16T17:16:25.584" v="140" actId="26606"/>
          <ac:spMkLst>
            <pc:docMk/>
            <pc:sldMk cId="2674649093" sldId="257"/>
            <ac:spMk id="15" creationId="{F0457BB4-CED7-4065-8959-D6B51491BBAB}"/>
          </ac:spMkLst>
        </pc:spChg>
        <pc:grpChg chg="add del mod">
          <ac:chgData name="Zi ON" userId="2641810e90dcef56" providerId="LiveId" clId="{642F445D-C611-4F8A-BDED-9F032B8AA4E8}" dt="2025-01-16T21:25:39.888" v="406" actId="478"/>
          <ac:grpSpMkLst>
            <pc:docMk/>
            <pc:sldMk cId="2674649093" sldId="257"/>
            <ac:grpSpMk id="3" creationId="{BB994E73-CCAE-1A0C-80AD-AAF341602234}"/>
          </ac:grpSpMkLst>
        </pc:grpChg>
        <pc:grpChg chg="add mod">
          <ac:chgData name="Zi ON" userId="2641810e90dcef56" providerId="LiveId" clId="{642F445D-C611-4F8A-BDED-9F032B8AA4E8}" dt="2025-01-16T21:26:47.046" v="417"/>
          <ac:grpSpMkLst>
            <pc:docMk/>
            <pc:sldMk cId="2674649093" sldId="257"/>
            <ac:grpSpMk id="4" creationId="{7242870F-206F-7198-7317-1CA9E7E387E5}"/>
          </ac:grpSpMkLst>
        </pc:grpChg>
        <pc:graphicFrameChg chg="add del">
          <ac:chgData name="Zi ON" userId="2641810e90dcef56" providerId="LiveId" clId="{642F445D-C611-4F8A-BDED-9F032B8AA4E8}" dt="2025-01-16T17:16:09.285" v="137" actId="26606"/>
          <ac:graphicFrameMkLst>
            <pc:docMk/>
            <pc:sldMk cId="2674649093" sldId="257"/>
            <ac:graphicFrameMk id="7" creationId="{02389338-860D-7C43-AC9A-49EDA977D882}"/>
          </ac:graphicFrameMkLst>
        </pc:graphicFrameChg>
        <pc:graphicFrameChg chg="add del">
          <ac:chgData name="Zi ON" userId="2641810e90dcef56" providerId="LiveId" clId="{642F445D-C611-4F8A-BDED-9F032B8AA4E8}" dt="2025-01-16T17:16:25.542" v="139" actId="26606"/>
          <ac:graphicFrameMkLst>
            <pc:docMk/>
            <pc:sldMk cId="2674649093" sldId="257"/>
            <ac:graphicFrameMk id="9" creationId="{1286B69A-50CC-F8AC-CBED-1D986A013E2B}"/>
          </ac:graphicFrameMkLst>
        </pc:graphicFrameChg>
        <pc:graphicFrameChg chg="add mod">
          <ac:chgData name="Zi ON" userId="2641810e90dcef56" providerId="LiveId" clId="{642F445D-C611-4F8A-BDED-9F032B8AA4E8}" dt="2025-01-16T21:06:58.281" v="284" actId="1076"/>
          <ac:graphicFrameMkLst>
            <pc:docMk/>
            <pc:sldMk cId="2674649093" sldId="257"/>
            <ac:graphicFrameMk id="14" creationId="{E77A4763-3137-E758-DB73-9CF5CDA6F201}"/>
          </ac:graphicFrameMkLst>
        </pc:graphicFrameChg>
        <pc:picChg chg="mod">
          <ac:chgData name="Zi ON" userId="2641810e90dcef56" providerId="LiveId" clId="{642F445D-C611-4F8A-BDED-9F032B8AA4E8}" dt="2025-01-16T21:26:47.046" v="417"/>
          <ac:picMkLst>
            <pc:docMk/>
            <pc:sldMk cId="2674649093" sldId="257"/>
            <ac:picMk id="6" creationId="{BD0AE985-91ED-E308-9775-A184E8714CF4}"/>
          </ac:picMkLst>
        </pc:picChg>
        <pc:picChg chg="add mod">
          <ac:chgData name="Zi ON" userId="2641810e90dcef56" providerId="LiveId" clId="{642F445D-C611-4F8A-BDED-9F032B8AA4E8}" dt="2025-01-16T21:25:36.478" v="405" actId="164"/>
          <ac:picMkLst>
            <pc:docMk/>
            <pc:sldMk cId="2674649093" sldId="257"/>
            <ac:picMk id="10" creationId="{5E12B8B2-5E50-BF09-ACBE-A1D879A4EBF2}"/>
          </ac:picMkLst>
        </pc:picChg>
      </pc:sldChg>
      <pc:sldChg chg="addSp delSp modSp new mod ord modTransition setBg">
        <pc:chgData name="Zi ON" userId="2641810e90dcef56" providerId="LiveId" clId="{642F445D-C611-4F8A-BDED-9F032B8AA4E8}" dt="2025-01-17T15:31:48.505" v="1492" actId="14100"/>
        <pc:sldMkLst>
          <pc:docMk/>
          <pc:sldMk cId="244462402" sldId="258"/>
        </pc:sldMkLst>
        <pc:spChg chg="mod">
          <ac:chgData name="Zi ON" userId="2641810e90dcef56" providerId="LiveId" clId="{642F445D-C611-4F8A-BDED-9F032B8AA4E8}" dt="2025-01-17T15:04:21.842" v="1226" actId="20577"/>
          <ac:spMkLst>
            <pc:docMk/>
            <pc:sldMk cId="244462402" sldId="258"/>
            <ac:spMk id="2" creationId="{08989DC1-7A7A-1995-19C2-6F00501214BD}"/>
          </ac:spMkLst>
        </pc:spChg>
        <pc:spChg chg="del mod">
          <ac:chgData name="Zi ON" userId="2641810e90dcef56" providerId="LiveId" clId="{642F445D-C611-4F8A-BDED-9F032B8AA4E8}" dt="2025-01-16T17:30:43.333" v="204"/>
          <ac:spMkLst>
            <pc:docMk/>
            <pc:sldMk cId="244462402" sldId="258"/>
            <ac:spMk id="3" creationId="{CECB5ED4-A2B6-A102-4201-4EC010A10904}"/>
          </ac:spMkLst>
        </pc:spChg>
        <pc:spChg chg="add">
          <ac:chgData name="Zi ON" userId="2641810e90dcef56" providerId="LiveId" clId="{642F445D-C611-4F8A-BDED-9F032B8AA4E8}" dt="2025-01-16T17:30:35.921" v="202"/>
          <ac:spMkLst>
            <pc:docMk/>
            <pc:sldMk cId="244462402" sldId="258"/>
            <ac:spMk id="4" creationId="{AA09CC54-8136-C055-1E65-FC1C0AB423A2}"/>
          </ac:spMkLst>
        </pc:spChg>
        <pc:spChg chg="mod">
          <ac:chgData name="Zi ON" userId="2641810e90dcef56" providerId="LiveId" clId="{642F445D-C611-4F8A-BDED-9F032B8AA4E8}" dt="2025-01-16T21:26:48.445" v="418"/>
          <ac:spMkLst>
            <pc:docMk/>
            <pc:sldMk cId="244462402" sldId="258"/>
            <ac:spMk id="4" creationId="{B408F3EB-F939-AB06-F01E-1162C4D93F78}"/>
          </ac:spMkLst>
        </pc:spChg>
        <pc:spChg chg="add del mod">
          <ac:chgData name="Zi ON" userId="2641810e90dcef56" providerId="LiveId" clId="{642F445D-C611-4F8A-BDED-9F032B8AA4E8}" dt="2025-01-16T21:38:47.602" v="440" actId="26606"/>
          <ac:spMkLst>
            <pc:docMk/>
            <pc:sldMk cId="244462402" sldId="258"/>
            <ac:spMk id="5" creationId="{C56A0955-C287-1839-266E-03A3D06E35A0}"/>
          </ac:spMkLst>
        </pc:spChg>
        <pc:spChg chg="add mod">
          <ac:chgData name="Zi ON" userId="2641810e90dcef56" providerId="LiveId" clId="{642F445D-C611-4F8A-BDED-9F032B8AA4E8}" dt="2025-01-16T17:30:48.913" v="207"/>
          <ac:spMkLst>
            <pc:docMk/>
            <pc:sldMk cId="244462402" sldId="258"/>
            <ac:spMk id="6" creationId="{770056E4-2989-A7FF-B0B0-1201D437F959}"/>
          </ac:spMkLst>
        </pc:spChg>
        <pc:spChg chg="add del mod">
          <ac:chgData name="Zi ON" userId="2641810e90dcef56" providerId="LiveId" clId="{642F445D-C611-4F8A-BDED-9F032B8AA4E8}" dt="2025-01-16T21:39:47.234" v="444" actId="478"/>
          <ac:spMkLst>
            <pc:docMk/>
            <pc:sldMk cId="244462402" sldId="258"/>
            <ac:spMk id="7" creationId="{D117673E-2C28-30DE-3AA8-01A894AEC29E}"/>
          </ac:spMkLst>
        </pc:spChg>
        <pc:spChg chg="add del">
          <ac:chgData name="Zi ON" userId="2641810e90dcef56" providerId="LiveId" clId="{642F445D-C611-4F8A-BDED-9F032B8AA4E8}" dt="2025-01-16T17:34:27.108" v="247" actId="26606"/>
          <ac:spMkLst>
            <pc:docMk/>
            <pc:sldMk cId="244462402" sldId="258"/>
            <ac:spMk id="8" creationId="{593B4D24-F4A8-4141-A20A-E0575D199633}"/>
          </ac:spMkLst>
        </pc:spChg>
        <pc:spChg chg="mod">
          <ac:chgData name="Zi ON" userId="2641810e90dcef56" providerId="LiveId" clId="{642F445D-C611-4F8A-BDED-9F032B8AA4E8}" dt="2025-01-16T21:40:33.355" v="449" actId="18245"/>
          <ac:spMkLst>
            <pc:docMk/>
            <pc:sldMk cId="244462402" sldId="258"/>
            <ac:spMk id="9" creationId="{75ECBB92-4A83-534B-D90F-9B10E9913E9A}"/>
          </ac:spMkLst>
        </pc:spChg>
        <pc:spChg chg="mod">
          <ac:chgData name="Zi ON" userId="2641810e90dcef56" providerId="LiveId" clId="{642F445D-C611-4F8A-BDED-9F032B8AA4E8}" dt="2025-01-16T21:40:30.891" v="448" actId="18245"/>
          <ac:spMkLst>
            <pc:docMk/>
            <pc:sldMk cId="244462402" sldId="258"/>
            <ac:spMk id="10" creationId="{F0DF9CCD-EE8E-8E2A-34B5-92E3B0279769}"/>
          </ac:spMkLst>
        </pc:spChg>
        <pc:spChg chg="add">
          <ac:chgData name="Zi ON" userId="2641810e90dcef56" providerId="LiveId" clId="{642F445D-C611-4F8A-BDED-9F032B8AA4E8}" dt="2025-01-16T17:34:27.108" v="247" actId="26606"/>
          <ac:spMkLst>
            <pc:docMk/>
            <pc:sldMk cId="244462402" sldId="258"/>
            <ac:spMk id="19" creationId="{C51A08AC-F796-409C-AD97-8B476289EC51}"/>
          </ac:spMkLst>
        </pc:spChg>
        <pc:spChg chg="add del">
          <ac:chgData name="Zi ON" userId="2641810e90dcef56" providerId="LiveId" clId="{642F445D-C611-4F8A-BDED-9F032B8AA4E8}" dt="2025-01-16T17:34:05.717" v="245" actId="26606"/>
          <ac:spMkLst>
            <pc:docMk/>
            <pc:sldMk cId="244462402" sldId="258"/>
            <ac:spMk id="20" creationId="{8181FC64-B306-4821-98E2-780662EFC486}"/>
          </ac:spMkLst>
        </pc:spChg>
        <pc:spChg chg="add del">
          <ac:chgData name="Zi ON" userId="2641810e90dcef56" providerId="LiveId" clId="{642F445D-C611-4F8A-BDED-9F032B8AA4E8}" dt="2025-01-16T17:34:05.717" v="245" actId="26606"/>
          <ac:spMkLst>
            <pc:docMk/>
            <pc:sldMk cId="244462402" sldId="258"/>
            <ac:spMk id="22" creationId="{5871FC61-DD4E-47D4-81FD-8A7E7D12B371}"/>
          </ac:spMkLst>
        </pc:spChg>
        <pc:spChg chg="add del">
          <ac:chgData name="Zi ON" userId="2641810e90dcef56" providerId="LiveId" clId="{642F445D-C611-4F8A-BDED-9F032B8AA4E8}" dt="2025-01-16T17:34:05.717" v="245" actId="26606"/>
          <ac:spMkLst>
            <pc:docMk/>
            <pc:sldMk cId="244462402" sldId="258"/>
            <ac:spMk id="24" creationId="{829A1E2C-5AC8-40FC-99E9-832069D39792}"/>
          </ac:spMkLst>
        </pc:spChg>
        <pc:spChg chg="add del">
          <ac:chgData name="Zi ON" userId="2641810e90dcef56" providerId="LiveId" clId="{642F445D-C611-4F8A-BDED-9F032B8AA4E8}" dt="2025-01-16T17:34:05.717" v="245" actId="26606"/>
          <ac:spMkLst>
            <pc:docMk/>
            <pc:sldMk cId="244462402" sldId="258"/>
            <ac:spMk id="26" creationId="{55C54A75-E44A-4147-B9D0-FF46CFD31612}"/>
          </ac:spMkLst>
        </pc:spChg>
        <pc:grpChg chg="add mod">
          <ac:chgData name="Zi ON" userId="2641810e90dcef56" providerId="LiveId" clId="{642F445D-C611-4F8A-BDED-9F032B8AA4E8}" dt="2025-01-16T21:26:48.445" v="418"/>
          <ac:grpSpMkLst>
            <pc:docMk/>
            <pc:sldMk cId="244462402" sldId="258"/>
            <ac:grpSpMk id="3" creationId="{9A21C0C1-E98F-DA8D-62A4-1C0A63928876}"/>
          </ac:grpSpMkLst>
        </pc:grpChg>
        <pc:grpChg chg="mod">
          <ac:chgData name="Zi ON" userId="2641810e90dcef56" providerId="LiveId" clId="{642F445D-C611-4F8A-BDED-9F032B8AA4E8}" dt="2025-01-16T21:40:33.355" v="449" actId="18245"/>
          <ac:grpSpMkLst>
            <pc:docMk/>
            <pc:sldMk cId="244462402" sldId="258"/>
            <ac:grpSpMk id="8" creationId="{C4980199-21D0-640D-D428-AAB9D064F6D4}"/>
          </ac:grpSpMkLst>
        </pc:grpChg>
        <pc:grpChg chg="add del">
          <ac:chgData name="Zi ON" userId="2641810e90dcef56" providerId="LiveId" clId="{642F445D-C611-4F8A-BDED-9F032B8AA4E8}" dt="2025-01-16T17:34:27.108" v="247" actId="26606"/>
          <ac:grpSpMkLst>
            <pc:docMk/>
            <pc:sldMk cId="244462402" sldId="258"/>
            <ac:grpSpMk id="10" creationId="{6CCEEF8A-4A3A-4B35-AA57-D804767F5AD9}"/>
          </ac:grpSpMkLst>
        </pc:grpChg>
        <pc:grpChg chg="add">
          <ac:chgData name="Zi ON" userId="2641810e90dcef56" providerId="LiveId" clId="{642F445D-C611-4F8A-BDED-9F032B8AA4E8}" dt="2025-01-16T17:34:27.108" v="247" actId="26606"/>
          <ac:grpSpMkLst>
            <pc:docMk/>
            <pc:sldMk cId="244462402" sldId="258"/>
            <ac:grpSpMk id="21" creationId="{1E1B312B-4E9A-405C-9CE8-10325438035E}"/>
          </ac:grpSpMkLst>
        </pc:grpChg>
        <pc:graphicFrameChg chg="add del mod modGraphic">
          <ac:chgData name="Zi ON" userId="2641810e90dcef56" providerId="LiveId" clId="{642F445D-C611-4F8A-BDED-9F032B8AA4E8}" dt="2025-01-17T15:31:48.505" v="1492" actId="14100"/>
          <ac:graphicFrameMkLst>
            <pc:docMk/>
            <pc:sldMk cId="244462402" sldId="258"/>
            <ac:graphicFrameMk id="1028" creationId="{A83AD3C2-52F9-C3EE-77E6-310E62586F8F}"/>
          </ac:graphicFrameMkLst>
        </pc:graphicFrameChg>
        <pc:picChg chg="mod">
          <ac:chgData name="Zi ON" userId="2641810e90dcef56" providerId="LiveId" clId="{642F445D-C611-4F8A-BDED-9F032B8AA4E8}" dt="2025-01-16T21:26:48.445" v="418"/>
          <ac:picMkLst>
            <pc:docMk/>
            <pc:sldMk cId="244462402" sldId="258"/>
            <ac:picMk id="6" creationId="{9550FC67-CBD9-47CA-AB14-69F5FFDD0120}"/>
          </ac:picMkLst>
        </pc:picChg>
        <pc:picChg chg="add del mod">
          <ac:chgData name="Zi ON" userId="2641810e90dcef56" providerId="LiveId" clId="{642F445D-C611-4F8A-BDED-9F032B8AA4E8}" dt="2025-01-16T17:34:05.717" v="245" actId="26606"/>
          <ac:picMkLst>
            <pc:docMk/>
            <pc:sldMk cId="244462402" sldId="258"/>
            <ac:picMk id="16" creationId="{A2A22A52-1A8D-2FE8-1905-10DDF5DC8817}"/>
          </ac:picMkLst>
        </pc:picChg>
        <pc:picChg chg="add mod">
          <ac:chgData name="Zi ON" userId="2641810e90dcef56" providerId="LiveId" clId="{642F445D-C611-4F8A-BDED-9F032B8AA4E8}" dt="2025-01-16T21:38:35.073" v="439" actId="1076"/>
          <ac:picMkLst>
            <pc:docMk/>
            <pc:sldMk cId="244462402" sldId="258"/>
            <ac:picMk id="1026" creationId="{D22984FA-BB52-6F90-D160-18109690D580}"/>
          </ac:picMkLst>
        </pc:picChg>
      </pc:sldChg>
      <pc:sldChg chg="addSp delSp modSp add mod ord modTransition">
        <pc:chgData name="Zi ON" userId="2641810e90dcef56" providerId="LiveId" clId="{642F445D-C611-4F8A-BDED-9F032B8AA4E8}" dt="2025-01-17T15:32:33.274" v="1497" actId="113"/>
        <pc:sldMkLst>
          <pc:docMk/>
          <pc:sldMk cId="941081753" sldId="259"/>
        </pc:sldMkLst>
        <pc:spChg chg="mod">
          <ac:chgData name="Zi ON" userId="2641810e90dcef56" providerId="LiveId" clId="{642F445D-C611-4F8A-BDED-9F032B8AA4E8}" dt="2025-01-17T15:26:13.184" v="1442" actId="20577"/>
          <ac:spMkLst>
            <pc:docMk/>
            <pc:sldMk cId="941081753" sldId="259"/>
            <ac:spMk id="2" creationId="{E3561D03-0B48-4259-B816-E6140903548F}"/>
          </ac:spMkLst>
        </pc:spChg>
        <pc:spChg chg="mod">
          <ac:chgData name="Zi ON" userId="2641810e90dcef56" providerId="LiveId" clId="{642F445D-C611-4F8A-BDED-9F032B8AA4E8}" dt="2025-01-16T21:26:50.046" v="419"/>
          <ac:spMkLst>
            <pc:docMk/>
            <pc:sldMk cId="941081753" sldId="259"/>
            <ac:spMk id="4" creationId="{8F3F4736-5772-BFC6-B676-2CBF39303097}"/>
          </ac:spMkLst>
        </pc:spChg>
        <pc:spChg chg="del mod">
          <ac:chgData name="Zi ON" userId="2641810e90dcef56" providerId="LiveId" clId="{642F445D-C611-4F8A-BDED-9F032B8AA4E8}" dt="2025-01-16T21:42:18.932" v="463" actId="26606"/>
          <ac:spMkLst>
            <pc:docMk/>
            <pc:sldMk cId="941081753" sldId="259"/>
            <ac:spMk id="5" creationId="{BF4F8D22-8271-BFC8-25B0-9243617A6388}"/>
          </ac:spMkLst>
        </pc:spChg>
        <pc:spChg chg="del">
          <ac:chgData name="Zi ON" userId="2641810e90dcef56" providerId="LiveId" clId="{642F445D-C611-4F8A-BDED-9F032B8AA4E8}" dt="2025-01-16T17:36:09.565" v="266" actId="26606"/>
          <ac:spMkLst>
            <pc:docMk/>
            <pc:sldMk cId="941081753" sldId="259"/>
            <ac:spMk id="19" creationId="{145558B6-6340-12DC-E4B7-14B87A309B00}"/>
          </ac:spMkLst>
        </pc:spChg>
        <pc:spChg chg="add">
          <ac:chgData name="Zi ON" userId="2641810e90dcef56" providerId="LiveId" clId="{642F445D-C611-4F8A-BDED-9F032B8AA4E8}" dt="2025-01-16T17:36:09.565" v="266" actId="26606"/>
          <ac:spMkLst>
            <pc:docMk/>
            <pc:sldMk cId="941081753" sldId="259"/>
            <ac:spMk id="30" creationId="{C51A08AC-F796-409C-AD97-8B476289EC51}"/>
          </ac:spMkLst>
        </pc:spChg>
        <pc:grpChg chg="add mod">
          <ac:chgData name="Zi ON" userId="2641810e90dcef56" providerId="LiveId" clId="{642F445D-C611-4F8A-BDED-9F032B8AA4E8}" dt="2025-01-16T21:26:50.046" v="419"/>
          <ac:grpSpMkLst>
            <pc:docMk/>
            <pc:sldMk cId="941081753" sldId="259"/>
            <ac:grpSpMk id="3" creationId="{13C9FA4C-C2E5-378E-3773-16B85D60B813}"/>
          </ac:grpSpMkLst>
        </pc:grpChg>
        <pc:grpChg chg="del">
          <ac:chgData name="Zi ON" userId="2641810e90dcef56" providerId="LiveId" clId="{642F445D-C611-4F8A-BDED-9F032B8AA4E8}" dt="2025-01-16T17:36:09.565" v="266" actId="26606"/>
          <ac:grpSpMkLst>
            <pc:docMk/>
            <pc:sldMk cId="941081753" sldId="259"/>
            <ac:grpSpMk id="21" creationId="{FFE7F757-6F8E-B296-A49E-8A6DFD98BCC0}"/>
          </ac:grpSpMkLst>
        </pc:grpChg>
        <pc:grpChg chg="add">
          <ac:chgData name="Zi ON" userId="2641810e90dcef56" providerId="LiveId" clId="{642F445D-C611-4F8A-BDED-9F032B8AA4E8}" dt="2025-01-16T17:36:09.565" v="266" actId="26606"/>
          <ac:grpSpMkLst>
            <pc:docMk/>
            <pc:sldMk cId="941081753" sldId="259"/>
            <ac:grpSpMk id="32" creationId="{1E1B312B-4E9A-405C-9CE8-10325438035E}"/>
          </ac:grpSpMkLst>
        </pc:grpChg>
        <pc:graphicFrameChg chg="add mod">
          <ac:chgData name="Zi ON" userId="2641810e90dcef56" providerId="LiveId" clId="{642F445D-C611-4F8A-BDED-9F032B8AA4E8}" dt="2025-01-17T15:32:33.274" v="1497" actId="113"/>
          <ac:graphicFrameMkLst>
            <pc:docMk/>
            <pc:sldMk cId="941081753" sldId="259"/>
            <ac:graphicFrameMk id="2052" creationId="{7A6F689E-5B6F-C7C5-9CCB-66E42004AF05}"/>
          </ac:graphicFrameMkLst>
        </pc:graphicFrameChg>
        <pc:picChg chg="mod">
          <ac:chgData name="Zi ON" userId="2641810e90dcef56" providerId="LiveId" clId="{642F445D-C611-4F8A-BDED-9F032B8AA4E8}" dt="2025-01-16T21:26:50.046" v="419"/>
          <ac:picMkLst>
            <pc:docMk/>
            <pc:sldMk cId="941081753" sldId="259"/>
            <ac:picMk id="6" creationId="{A70478B7-8DDF-3C5C-65DF-B9F7BB7995B0}"/>
          </ac:picMkLst>
        </pc:picChg>
        <pc:picChg chg="add mod">
          <ac:chgData name="Zi ON" userId="2641810e90dcef56" providerId="LiveId" clId="{642F445D-C611-4F8A-BDED-9F032B8AA4E8}" dt="2025-01-16T21:42:18.932" v="463" actId="26606"/>
          <ac:picMkLst>
            <pc:docMk/>
            <pc:sldMk cId="941081753" sldId="259"/>
            <ac:picMk id="2050" creationId="{B8799F28-433B-0066-FA8B-7841226147DC}"/>
          </ac:picMkLst>
        </pc:picChg>
      </pc:sldChg>
      <pc:sldChg chg="new del">
        <pc:chgData name="Zi ON" userId="2641810e90dcef56" providerId="LiveId" clId="{642F445D-C611-4F8A-BDED-9F032B8AA4E8}" dt="2025-01-16T17:35:22.229" v="255" actId="47"/>
        <pc:sldMkLst>
          <pc:docMk/>
          <pc:sldMk cId="2907121901" sldId="259"/>
        </pc:sldMkLst>
      </pc:sldChg>
      <pc:sldChg chg="addSp delSp modSp new mod modTransition setBg">
        <pc:chgData name="Zi ON" userId="2641810e90dcef56" providerId="LiveId" clId="{642F445D-C611-4F8A-BDED-9F032B8AA4E8}" dt="2025-01-17T15:25:32.721" v="1437"/>
        <pc:sldMkLst>
          <pc:docMk/>
          <pc:sldMk cId="2066938594" sldId="260"/>
        </pc:sldMkLst>
        <pc:spChg chg="mod">
          <ac:chgData name="Zi ON" userId="2641810e90dcef56" providerId="LiveId" clId="{642F445D-C611-4F8A-BDED-9F032B8AA4E8}" dt="2025-01-17T14:34:01.184" v="876" actId="26606"/>
          <ac:spMkLst>
            <pc:docMk/>
            <pc:sldMk cId="2066938594" sldId="260"/>
            <ac:spMk id="2" creationId="{C7CE23E3-B33D-B359-6816-4B3FD4D9B212}"/>
          </ac:spMkLst>
        </pc:spChg>
        <pc:spChg chg="add del mod">
          <ac:chgData name="Zi ON" userId="2641810e90dcef56" providerId="LiveId" clId="{642F445D-C611-4F8A-BDED-9F032B8AA4E8}" dt="2025-01-17T14:34:01.184" v="876" actId="26606"/>
          <ac:spMkLst>
            <pc:docMk/>
            <pc:sldMk cId="2066938594" sldId="260"/>
            <ac:spMk id="3" creationId="{B6E2BDBE-0895-207E-EDB7-31E26E617444}"/>
          </ac:spMkLst>
        </pc:spChg>
        <pc:spChg chg="add mod">
          <ac:chgData name="Zi ON" userId="2641810e90dcef56" providerId="LiveId" clId="{642F445D-C611-4F8A-BDED-9F032B8AA4E8}" dt="2025-01-16T17:41:55.733" v="268"/>
          <ac:spMkLst>
            <pc:docMk/>
            <pc:sldMk cId="2066938594" sldId="260"/>
            <ac:spMk id="4" creationId="{E2134A4B-AD7D-D821-27A5-D2223543A5DA}"/>
          </ac:spMkLst>
        </pc:spChg>
        <pc:spChg chg="add">
          <ac:chgData name="Zi ON" userId="2641810e90dcef56" providerId="LiveId" clId="{642F445D-C611-4F8A-BDED-9F032B8AA4E8}" dt="2025-01-17T14:34:01.184" v="876" actId="26606"/>
          <ac:spMkLst>
            <pc:docMk/>
            <pc:sldMk cId="2066938594" sldId="260"/>
            <ac:spMk id="7" creationId="{47FC6A8B-34F9-40FB-AA2D-E34168F52850}"/>
          </ac:spMkLst>
        </pc:spChg>
        <pc:spChg chg="add">
          <ac:chgData name="Zi ON" userId="2641810e90dcef56" providerId="LiveId" clId="{642F445D-C611-4F8A-BDED-9F032B8AA4E8}" dt="2025-01-17T14:34:01.184" v="876" actId="26606"/>
          <ac:spMkLst>
            <pc:docMk/>
            <pc:sldMk cId="2066938594" sldId="260"/>
            <ac:spMk id="8" creationId="{1EC86DB4-572A-4F71-AF8A-2395B4CA779F}"/>
          </ac:spMkLst>
        </pc:spChg>
        <pc:spChg chg="add">
          <ac:chgData name="Zi ON" userId="2641810e90dcef56" providerId="LiveId" clId="{642F445D-C611-4F8A-BDED-9F032B8AA4E8}" dt="2025-01-17T14:34:01.184" v="876" actId="26606"/>
          <ac:spMkLst>
            <pc:docMk/>
            <pc:sldMk cId="2066938594" sldId="260"/>
            <ac:spMk id="10" creationId="{71BA53A4-C4B7-4189-9FC1-6350B1AB5DFE}"/>
          </ac:spMkLst>
        </pc:spChg>
        <pc:spChg chg="add del">
          <ac:chgData name="Zi ON" userId="2641810e90dcef56" providerId="LiveId" clId="{642F445D-C611-4F8A-BDED-9F032B8AA4E8}" dt="2025-01-17T14:33:54.949" v="873" actId="26606"/>
          <ac:spMkLst>
            <pc:docMk/>
            <pc:sldMk cId="2066938594" sldId="260"/>
            <ac:spMk id="11" creationId="{47FC6A8B-34F9-40FB-AA2D-E34168F52850}"/>
          </ac:spMkLst>
        </pc:spChg>
        <pc:spChg chg="add">
          <ac:chgData name="Zi ON" userId="2641810e90dcef56" providerId="LiveId" clId="{642F445D-C611-4F8A-BDED-9F032B8AA4E8}" dt="2025-01-17T14:34:01.184" v="876" actId="26606"/>
          <ac:spMkLst>
            <pc:docMk/>
            <pc:sldMk cId="2066938594" sldId="260"/>
            <ac:spMk id="12" creationId="{5558AD6E-B070-4640-AA07-87E208983ED8}"/>
          </ac:spMkLst>
        </pc:spChg>
        <pc:spChg chg="add del">
          <ac:chgData name="Zi ON" userId="2641810e90dcef56" providerId="LiveId" clId="{642F445D-C611-4F8A-BDED-9F032B8AA4E8}" dt="2025-01-17T14:33:54.949" v="873" actId="26606"/>
          <ac:spMkLst>
            <pc:docMk/>
            <pc:sldMk cId="2066938594" sldId="260"/>
            <ac:spMk id="13" creationId="{1EC86DB4-572A-4F71-AF8A-2395B4CA779F}"/>
          </ac:spMkLst>
        </pc:spChg>
        <pc:spChg chg="add">
          <ac:chgData name="Zi ON" userId="2641810e90dcef56" providerId="LiveId" clId="{642F445D-C611-4F8A-BDED-9F032B8AA4E8}" dt="2025-01-17T14:34:01.184" v="876" actId="26606"/>
          <ac:spMkLst>
            <pc:docMk/>
            <pc:sldMk cId="2066938594" sldId="260"/>
            <ac:spMk id="14" creationId="{36ACFB69-D148-449E-AC5A-C55AA20A7F7F}"/>
          </ac:spMkLst>
        </pc:spChg>
        <pc:spChg chg="add del">
          <ac:chgData name="Zi ON" userId="2641810e90dcef56" providerId="LiveId" clId="{642F445D-C611-4F8A-BDED-9F032B8AA4E8}" dt="2025-01-17T14:33:54.949" v="873" actId="26606"/>
          <ac:spMkLst>
            <pc:docMk/>
            <pc:sldMk cId="2066938594" sldId="260"/>
            <ac:spMk id="15" creationId="{71BA53A4-C4B7-4189-9FC1-6350B1AB5DFE}"/>
          </ac:spMkLst>
        </pc:spChg>
        <pc:spChg chg="add del">
          <ac:chgData name="Zi ON" userId="2641810e90dcef56" providerId="LiveId" clId="{642F445D-C611-4F8A-BDED-9F032B8AA4E8}" dt="2025-01-17T14:33:54.949" v="873" actId="26606"/>
          <ac:spMkLst>
            <pc:docMk/>
            <pc:sldMk cId="2066938594" sldId="260"/>
            <ac:spMk id="17" creationId="{5558AD6E-B070-4640-AA07-87E208983ED8}"/>
          </ac:spMkLst>
        </pc:spChg>
        <pc:spChg chg="add del">
          <ac:chgData name="Zi ON" userId="2641810e90dcef56" providerId="LiveId" clId="{642F445D-C611-4F8A-BDED-9F032B8AA4E8}" dt="2025-01-17T14:33:54.949" v="873" actId="26606"/>
          <ac:spMkLst>
            <pc:docMk/>
            <pc:sldMk cId="2066938594" sldId="260"/>
            <ac:spMk id="19" creationId="{36ACFB69-D148-449E-AC5A-C55AA20A7F7F}"/>
          </ac:spMkLst>
        </pc:spChg>
        <pc:spChg chg="add del">
          <ac:chgData name="Zi ON" userId="2641810e90dcef56" providerId="LiveId" clId="{642F445D-C611-4F8A-BDED-9F032B8AA4E8}" dt="2025-01-17T14:33:58.093" v="875" actId="26606"/>
          <ac:spMkLst>
            <pc:docMk/>
            <pc:sldMk cId="2066938594" sldId="260"/>
            <ac:spMk id="22" creationId="{63CD9866-CB14-4BC5-8C75-5867699ECEA8}"/>
          </ac:spMkLst>
        </pc:spChg>
        <pc:spChg chg="add del">
          <ac:chgData name="Zi ON" userId="2641810e90dcef56" providerId="LiveId" clId="{642F445D-C611-4F8A-BDED-9F032B8AA4E8}" dt="2025-01-17T14:33:58.093" v="875" actId="26606"/>
          <ac:spMkLst>
            <pc:docMk/>
            <pc:sldMk cId="2066938594" sldId="260"/>
            <ac:spMk id="23" creationId="{47E4A749-53AD-4BEA-83B3-4B2490588BCD}"/>
          </ac:spMkLst>
        </pc:spChg>
        <pc:spChg chg="add del">
          <ac:chgData name="Zi ON" userId="2641810e90dcef56" providerId="LiveId" clId="{642F445D-C611-4F8A-BDED-9F032B8AA4E8}" dt="2025-01-17T14:33:58.093" v="875" actId="26606"/>
          <ac:spMkLst>
            <pc:docMk/>
            <pc:sldMk cId="2066938594" sldId="260"/>
            <ac:spMk id="24" creationId="{E59169C9-0DBE-4B66-9C16-22A64324AA6C}"/>
          </ac:spMkLst>
        </pc:spChg>
        <pc:spChg chg="add del">
          <ac:chgData name="Zi ON" userId="2641810e90dcef56" providerId="LiveId" clId="{642F445D-C611-4F8A-BDED-9F032B8AA4E8}" dt="2025-01-17T14:33:58.093" v="875" actId="26606"/>
          <ac:spMkLst>
            <pc:docMk/>
            <pc:sldMk cId="2066938594" sldId="260"/>
            <ac:spMk id="25" creationId="{F0457BB4-CED7-4065-8959-D6B51491BBAB}"/>
          </ac:spMkLst>
        </pc:spChg>
        <pc:graphicFrameChg chg="add del">
          <ac:chgData name="Zi ON" userId="2641810e90dcef56" providerId="LiveId" clId="{642F445D-C611-4F8A-BDED-9F032B8AA4E8}" dt="2025-01-17T14:33:54.949" v="873" actId="26606"/>
          <ac:graphicFrameMkLst>
            <pc:docMk/>
            <pc:sldMk cId="2066938594" sldId="260"/>
            <ac:graphicFrameMk id="5" creationId="{E65381D1-A1E4-BCC9-E3FC-47C4A09B4635}"/>
          </ac:graphicFrameMkLst>
        </pc:graphicFrameChg>
        <pc:graphicFrameChg chg="add mod">
          <ac:chgData name="Zi ON" userId="2641810e90dcef56" providerId="LiveId" clId="{642F445D-C611-4F8A-BDED-9F032B8AA4E8}" dt="2025-01-17T14:36:56.585" v="905"/>
          <ac:graphicFrameMkLst>
            <pc:docMk/>
            <pc:sldMk cId="2066938594" sldId="260"/>
            <ac:graphicFrameMk id="16" creationId="{E65381D1-A1E4-BCC9-E3FC-47C4A09B4635}"/>
          </ac:graphicFrameMkLst>
        </pc:graphicFrameChg>
        <pc:graphicFrameChg chg="add del">
          <ac:chgData name="Zi ON" userId="2641810e90dcef56" providerId="LiveId" clId="{642F445D-C611-4F8A-BDED-9F032B8AA4E8}" dt="2025-01-17T14:33:58.093" v="875" actId="26606"/>
          <ac:graphicFrameMkLst>
            <pc:docMk/>
            <pc:sldMk cId="2066938594" sldId="260"/>
            <ac:graphicFrameMk id="26" creationId="{69797FEB-DCF9-0FB5-A3FE-0C6E5DD818EB}"/>
          </ac:graphicFrameMkLst>
        </pc:graphicFrameChg>
        <pc:picChg chg="add mod">
          <ac:chgData name="Zi ON" userId="2641810e90dcef56" providerId="LiveId" clId="{642F445D-C611-4F8A-BDED-9F032B8AA4E8}" dt="2025-01-16T17:41:55.733" v="268"/>
          <ac:picMkLst>
            <pc:docMk/>
            <pc:sldMk cId="2066938594" sldId="260"/>
            <ac:picMk id="4098" creationId="{DAAD8419-7F1E-451C-0AE3-0EC6C65A2182}"/>
          </ac:picMkLst>
        </pc:picChg>
        <pc:cxnChg chg="add">
          <ac:chgData name="Zi ON" userId="2641810e90dcef56" providerId="LiveId" clId="{642F445D-C611-4F8A-BDED-9F032B8AA4E8}" dt="2025-01-17T14:34:01.184" v="876" actId="26606"/>
          <ac:cxnSpMkLst>
            <pc:docMk/>
            <pc:sldMk cId="2066938594" sldId="260"/>
            <ac:cxnSpMk id="6" creationId="{430127AE-B29E-4FDF-99D2-A2F1E7003F74}"/>
          </ac:cxnSpMkLst>
        </pc:cxnChg>
        <pc:cxnChg chg="add del">
          <ac:chgData name="Zi ON" userId="2641810e90dcef56" providerId="LiveId" clId="{642F445D-C611-4F8A-BDED-9F032B8AA4E8}" dt="2025-01-17T14:33:54.949" v="873" actId="26606"/>
          <ac:cxnSpMkLst>
            <pc:docMk/>
            <pc:sldMk cId="2066938594" sldId="260"/>
            <ac:cxnSpMk id="9" creationId="{430127AE-B29E-4FDF-99D2-A2F1E7003F74}"/>
          </ac:cxnSpMkLst>
        </pc:cxnChg>
        <pc:cxnChg chg="add del">
          <ac:chgData name="Zi ON" userId="2641810e90dcef56" providerId="LiveId" clId="{642F445D-C611-4F8A-BDED-9F032B8AA4E8}" dt="2025-01-17T14:33:58.093" v="875" actId="26606"/>
          <ac:cxnSpMkLst>
            <pc:docMk/>
            <pc:sldMk cId="2066938594" sldId="260"/>
            <ac:cxnSpMk id="21" creationId="{430127AE-B29E-4FDF-99D2-A2F1E7003F74}"/>
          </ac:cxnSpMkLst>
        </pc:cxnChg>
      </pc:sldChg>
      <pc:sldChg chg="addSp delSp modSp new mod modTransition setBg">
        <pc:chgData name="Zi ON" userId="2641810e90dcef56" providerId="LiveId" clId="{642F445D-C611-4F8A-BDED-9F032B8AA4E8}" dt="2025-01-17T15:25:32.721" v="1437"/>
        <pc:sldMkLst>
          <pc:docMk/>
          <pc:sldMk cId="2722783378" sldId="261"/>
        </pc:sldMkLst>
        <pc:spChg chg="add mod">
          <ac:chgData name="Zi ON" userId="2641810e90dcef56" providerId="LiveId" clId="{642F445D-C611-4F8A-BDED-9F032B8AA4E8}" dt="2025-01-17T14:11:20.960" v="519" actId="26606"/>
          <ac:spMkLst>
            <pc:docMk/>
            <pc:sldMk cId="2722783378" sldId="261"/>
            <ac:spMk id="3" creationId="{29DFF3B8-275F-DE55-9301-C21973EEA9D8}"/>
          </ac:spMkLst>
        </pc:spChg>
        <pc:spChg chg="add mod">
          <ac:chgData name="Zi ON" userId="2641810e90dcef56" providerId="LiveId" clId="{642F445D-C611-4F8A-BDED-9F032B8AA4E8}" dt="2025-01-17T14:12:24.157" v="526" actId="123"/>
          <ac:spMkLst>
            <pc:docMk/>
            <pc:sldMk cId="2722783378" sldId="261"/>
            <ac:spMk id="5" creationId="{5BBAA3A2-EB43-7E1C-7767-5A540B0B7E5C}"/>
          </ac:spMkLst>
        </pc:spChg>
        <pc:spChg chg="add del mod">
          <ac:chgData name="Zi ON" userId="2641810e90dcef56" providerId="LiveId" clId="{642F445D-C611-4F8A-BDED-9F032B8AA4E8}" dt="2025-01-17T14:12:05.120" v="525" actId="478"/>
          <ac:spMkLst>
            <pc:docMk/>
            <pc:sldMk cId="2722783378" sldId="261"/>
            <ac:spMk id="8" creationId="{C8197E8D-8050-C97A-9521-D5A5A246B683}"/>
          </ac:spMkLst>
        </pc:spChg>
        <pc:spChg chg="add del">
          <ac:chgData name="Zi ON" userId="2641810e90dcef56" providerId="LiveId" clId="{642F445D-C611-4F8A-BDED-9F032B8AA4E8}" dt="2025-01-17T14:11:20.960" v="519" actId="26606"/>
          <ac:spMkLst>
            <pc:docMk/>
            <pc:sldMk cId="2722783378" sldId="261"/>
            <ac:spMk id="14" creationId="{3D5FBB81-B61B-416A-8F5D-A8DDF62530F1}"/>
          </ac:spMkLst>
        </pc:spChg>
        <pc:spChg chg="add del">
          <ac:chgData name="Zi ON" userId="2641810e90dcef56" providerId="LiveId" clId="{642F445D-C611-4F8A-BDED-9F032B8AA4E8}" dt="2025-01-17T14:11:20.960" v="519" actId="26606"/>
          <ac:spMkLst>
            <pc:docMk/>
            <pc:sldMk cId="2722783378" sldId="261"/>
            <ac:spMk id="16" creationId="{40C0D7D4-D83D-4C58-87D1-955F0A9173D7}"/>
          </ac:spMkLst>
        </pc:spChg>
        <pc:spChg chg="add del">
          <ac:chgData name="Zi ON" userId="2641810e90dcef56" providerId="LiveId" clId="{642F445D-C611-4F8A-BDED-9F032B8AA4E8}" dt="2025-01-17T14:11:20.960" v="519" actId="26606"/>
          <ac:spMkLst>
            <pc:docMk/>
            <pc:sldMk cId="2722783378" sldId="261"/>
            <ac:spMk id="18" creationId="{15F9A324-404E-4C5D-AFF0-C5D0D84182B0}"/>
          </ac:spMkLst>
        </pc:spChg>
        <pc:spChg chg="add del">
          <ac:chgData name="Zi ON" userId="2641810e90dcef56" providerId="LiveId" clId="{642F445D-C611-4F8A-BDED-9F032B8AA4E8}" dt="2025-01-17T14:11:20.960" v="519" actId="26606"/>
          <ac:spMkLst>
            <pc:docMk/>
            <pc:sldMk cId="2722783378" sldId="261"/>
            <ac:spMk id="20" creationId="{AC4CE3C4-3600-4353-9FE1-B32D06BEF02B}"/>
          </ac:spMkLst>
        </pc:spChg>
        <pc:spChg chg="add">
          <ac:chgData name="Zi ON" userId="2641810e90dcef56" providerId="LiveId" clId="{642F445D-C611-4F8A-BDED-9F032B8AA4E8}" dt="2025-01-17T14:11:20.960" v="519" actId="26606"/>
          <ac:spMkLst>
            <pc:docMk/>
            <pc:sldMk cId="2722783378" sldId="261"/>
            <ac:spMk id="27" creationId="{49BB7E9A-6937-4BF0-9F51-A20F197B550F}"/>
          </ac:spMkLst>
        </pc:spChg>
        <pc:spChg chg="add">
          <ac:chgData name="Zi ON" userId="2641810e90dcef56" providerId="LiveId" clId="{642F445D-C611-4F8A-BDED-9F032B8AA4E8}" dt="2025-01-17T14:11:20.960" v="519" actId="26606"/>
          <ac:spMkLst>
            <pc:docMk/>
            <pc:sldMk cId="2722783378" sldId="261"/>
            <ac:spMk id="29" creationId="{E0939753-89D7-48A8-8441-B9FF25CE8A7E}"/>
          </ac:spMkLst>
        </pc:spChg>
        <pc:spChg chg="add">
          <ac:chgData name="Zi ON" userId="2641810e90dcef56" providerId="LiveId" clId="{642F445D-C611-4F8A-BDED-9F032B8AA4E8}" dt="2025-01-17T14:11:20.960" v="519" actId="26606"/>
          <ac:spMkLst>
            <pc:docMk/>
            <pc:sldMk cId="2722783378" sldId="261"/>
            <ac:spMk id="31" creationId="{9F5CCFC5-858F-4B45-9B10-D49DD0280D20}"/>
          </ac:spMkLst>
        </pc:spChg>
        <pc:picChg chg="add mod">
          <ac:chgData name="Zi ON" userId="2641810e90dcef56" providerId="LiveId" clId="{642F445D-C611-4F8A-BDED-9F032B8AA4E8}" dt="2025-01-17T14:11:52.387" v="522" actId="11530"/>
          <ac:picMkLst>
            <pc:docMk/>
            <pc:sldMk cId="2722783378" sldId="261"/>
            <ac:picMk id="7" creationId="{4E258108-C0DE-C7C4-9E90-5753B4123609}"/>
          </ac:picMkLst>
        </pc:picChg>
        <pc:picChg chg="add del">
          <ac:chgData name="Zi ON" userId="2641810e90dcef56" providerId="LiveId" clId="{642F445D-C611-4F8A-BDED-9F032B8AA4E8}" dt="2025-01-17T14:10:31.982" v="515" actId="478"/>
          <ac:picMkLst>
            <pc:docMk/>
            <pc:sldMk cId="2722783378" sldId="261"/>
            <ac:picMk id="9" creationId="{E8E191A9-DED5-E6C2-6782-563B0DE7CA6F}"/>
          </ac:picMkLst>
        </pc:picChg>
        <pc:cxnChg chg="add">
          <ac:chgData name="Zi ON" userId="2641810e90dcef56" providerId="LiveId" clId="{642F445D-C611-4F8A-BDED-9F032B8AA4E8}" dt="2025-01-17T14:10:23.129" v="513" actId="26606"/>
          <ac:cxnSpMkLst>
            <pc:docMk/>
            <pc:sldMk cId="2722783378" sldId="261"/>
            <ac:cxnSpMk id="12" creationId="{430127AE-B29E-4FDF-99D2-A2F1E7003F74}"/>
          </ac:cxnSpMkLst>
        </pc:cxnChg>
      </pc:sldChg>
      <pc:sldChg chg="addSp delSp modSp new mod ord modTransition setBg">
        <pc:chgData name="Zi ON" userId="2641810e90dcef56" providerId="LiveId" clId="{642F445D-C611-4F8A-BDED-9F032B8AA4E8}" dt="2025-01-17T15:25:32.721" v="1437"/>
        <pc:sldMkLst>
          <pc:docMk/>
          <pc:sldMk cId="1583731749" sldId="262"/>
        </pc:sldMkLst>
        <pc:spChg chg="add mod">
          <ac:chgData name="Zi ON" userId="2641810e90dcef56" providerId="LiveId" clId="{642F445D-C611-4F8A-BDED-9F032B8AA4E8}" dt="2025-01-17T14:19:26.344" v="661" actId="26606"/>
          <ac:spMkLst>
            <pc:docMk/>
            <pc:sldMk cId="1583731749" sldId="262"/>
            <ac:spMk id="2" creationId="{88FFE756-5ABB-92CF-0AE8-7F05A0E41A7D}"/>
          </ac:spMkLst>
        </pc:spChg>
        <pc:spChg chg="add del mod">
          <ac:chgData name="Zi ON" userId="2641810e90dcef56" providerId="LiveId" clId="{642F445D-C611-4F8A-BDED-9F032B8AA4E8}" dt="2025-01-17T14:18:43.558" v="659" actId="26606"/>
          <ac:spMkLst>
            <pc:docMk/>
            <pc:sldMk cId="1583731749" sldId="262"/>
            <ac:spMk id="3" creationId="{FB683005-AD22-1A39-5A0B-013011F80A03}"/>
          </ac:spMkLst>
        </pc:spChg>
        <pc:spChg chg="add del mod">
          <ac:chgData name="Zi ON" userId="2641810e90dcef56" providerId="LiveId" clId="{642F445D-C611-4F8A-BDED-9F032B8AA4E8}" dt="2025-01-17T14:18:37.718" v="656"/>
          <ac:spMkLst>
            <pc:docMk/>
            <pc:sldMk cId="1583731749" sldId="262"/>
            <ac:spMk id="4" creationId="{4B8F8B56-19D4-D308-D8BA-88290313670B}"/>
          </ac:spMkLst>
        </pc:spChg>
        <pc:spChg chg="add del mod">
          <ac:chgData name="Zi ON" userId="2641810e90dcef56" providerId="LiveId" clId="{642F445D-C611-4F8A-BDED-9F032B8AA4E8}" dt="2025-01-17T14:18:37.719" v="658"/>
          <ac:spMkLst>
            <pc:docMk/>
            <pc:sldMk cId="1583731749" sldId="262"/>
            <ac:spMk id="5" creationId="{A569B0B9-DAB5-C091-791F-9095592C731A}"/>
          </ac:spMkLst>
        </pc:spChg>
        <pc:spChg chg="add del">
          <ac:chgData name="Zi ON" userId="2641810e90dcef56" providerId="LiveId" clId="{642F445D-C611-4F8A-BDED-9F032B8AA4E8}" dt="2025-01-17T14:19:26.344" v="661" actId="26606"/>
          <ac:spMkLst>
            <pc:docMk/>
            <pc:sldMk cId="1583731749" sldId="262"/>
            <ac:spMk id="11" creationId="{40ACA6C3-F2FA-4894-85C1-9FA6051045C5}"/>
          </ac:spMkLst>
        </pc:spChg>
        <pc:spChg chg="add del">
          <ac:chgData name="Zi ON" userId="2641810e90dcef56" providerId="LiveId" clId="{642F445D-C611-4F8A-BDED-9F032B8AA4E8}" dt="2025-01-17T14:19:26.344" v="661" actId="26606"/>
          <ac:spMkLst>
            <pc:docMk/>
            <pc:sldMk cId="1583731749" sldId="262"/>
            <ac:spMk id="13" creationId="{76922BA5-6683-4195-97C3-F3D2A0BB16BD}"/>
          </ac:spMkLst>
        </pc:spChg>
        <pc:spChg chg="add del">
          <ac:chgData name="Zi ON" userId="2641810e90dcef56" providerId="LiveId" clId="{642F445D-C611-4F8A-BDED-9F032B8AA4E8}" dt="2025-01-17T14:19:26.344" v="661" actId="26606"/>
          <ac:spMkLst>
            <pc:docMk/>
            <pc:sldMk cId="1583731749" sldId="262"/>
            <ac:spMk id="15" creationId="{E59169C9-0DBE-4B66-9C16-22A64324AA6C}"/>
          </ac:spMkLst>
        </pc:spChg>
        <pc:spChg chg="add del">
          <ac:chgData name="Zi ON" userId="2641810e90dcef56" providerId="LiveId" clId="{642F445D-C611-4F8A-BDED-9F032B8AA4E8}" dt="2025-01-17T14:19:26.344" v="661" actId="26606"/>
          <ac:spMkLst>
            <pc:docMk/>
            <pc:sldMk cId="1583731749" sldId="262"/>
            <ac:spMk id="17" creationId="{F0457BB4-CED7-4065-8959-D6B51491BBAB}"/>
          </ac:spMkLst>
        </pc:spChg>
        <pc:spChg chg="add mod">
          <ac:chgData name="Zi ON" userId="2641810e90dcef56" providerId="LiveId" clId="{642F445D-C611-4F8A-BDED-9F032B8AA4E8}" dt="2025-01-17T14:22:57.426" v="699" actId="164"/>
          <ac:spMkLst>
            <pc:docMk/>
            <pc:sldMk cId="1583731749" sldId="262"/>
            <ac:spMk id="18" creationId="{3A02E7D7-0BBE-7ED1-8811-9D4C4F2D0260}"/>
          </ac:spMkLst>
        </pc:spChg>
        <pc:spChg chg="mod">
          <ac:chgData name="Zi ON" userId="2641810e90dcef56" providerId="LiveId" clId="{642F445D-C611-4F8A-BDED-9F032B8AA4E8}" dt="2025-01-17T14:23:27.528" v="727" actId="14100"/>
          <ac:spMkLst>
            <pc:docMk/>
            <pc:sldMk cId="1583731749" sldId="262"/>
            <ac:spMk id="23" creationId="{8D8CB2A0-0EDD-E281-8811-15DA4A33EF8D}"/>
          </ac:spMkLst>
        </pc:spChg>
        <pc:spChg chg="add del">
          <ac:chgData name="Zi ON" userId="2641810e90dcef56" providerId="LiveId" clId="{642F445D-C611-4F8A-BDED-9F032B8AA4E8}" dt="2025-01-17T14:19:26.344" v="661" actId="26606"/>
          <ac:spMkLst>
            <pc:docMk/>
            <pc:sldMk cId="1583731749" sldId="262"/>
            <ac:spMk id="24" creationId="{47FC6A8B-34F9-40FB-AA2D-E34168F52850}"/>
          </ac:spMkLst>
        </pc:spChg>
        <pc:spChg chg="add del">
          <ac:chgData name="Zi ON" userId="2641810e90dcef56" providerId="LiveId" clId="{642F445D-C611-4F8A-BDED-9F032B8AA4E8}" dt="2025-01-17T14:19:26.344" v="661" actId="26606"/>
          <ac:spMkLst>
            <pc:docMk/>
            <pc:sldMk cId="1583731749" sldId="262"/>
            <ac:spMk id="26" creationId="{1EC86DB4-572A-4F71-AF8A-2395B4CA779F}"/>
          </ac:spMkLst>
        </pc:spChg>
        <pc:spChg chg="add del">
          <ac:chgData name="Zi ON" userId="2641810e90dcef56" providerId="LiveId" clId="{642F445D-C611-4F8A-BDED-9F032B8AA4E8}" dt="2025-01-17T14:19:26.344" v="661" actId="26606"/>
          <ac:spMkLst>
            <pc:docMk/>
            <pc:sldMk cId="1583731749" sldId="262"/>
            <ac:spMk id="28" creationId="{71BA53A4-C4B7-4189-9FC1-6350B1AB5DFE}"/>
          </ac:spMkLst>
        </pc:spChg>
        <pc:spChg chg="mod">
          <ac:chgData name="Zi ON" userId="2641810e90dcef56" providerId="LiveId" clId="{642F445D-C611-4F8A-BDED-9F032B8AA4E8}" dt="2025-01-17T14:24:19.824" v="752"/>
          <ac:spMkLst>
            <pc:docMk/>
            <pc:sldMk cId="1583731749" sldId="262"/>
            <ac:spMk id="29" creationId="{49CCAD55-CAC4-6D96-0EAD-772AA0C8C3A7}"/>
          </ac:spMkLst>
        </pc:spChg>
        <pc:spChg chg="add del">
          <ac:chgData name="Zi ON" userId="2641810e90dcef56" providerId="LiveId" clId="{642F445D-C611-4F8A-BDED-9F032B8AA4E8}" dt="2025-01-17T14:19:26.344" v="661" actId="26606"/>
          <ac:spMkLst>
            <pc:docMk/>
            <pc:sldMk cId="1583731749" sldId="262"/>
            <ac:spMk id="30" creationId="{5558AD6E-B070-4640-AA07-87E208983ED8}"/>
          </ac:spMkLst>
        </pc:spChg>
        <pc:spChg chg="add mod">
          <ac:chgData name="Zi ON" userId="2641810e90dcef56" providerId="LiveId" clId="{642F445D-C611-4F8A-BDED-9F032B8AA4E8}" dt="2025-01-17T14:24:09.609" v="750" actId="403"/>
          <ac:spMkLst>
            <pc:docMk/>
            <pc:sldMk cId="1583731749" sldId="262"/>
            <ac:spMk id="31" creationId="{1A0140E7-E970-D89B-ACD8-E106CF57A771}"/>
          </ac:spMkLst>
        </pc:spChg>
        <pc:spChg chg="add mod">
          <ac:chgData name="Zi ON" userId="2641810e90dcef56" providerId="LiveId" clId="{642F445D-C611-4F8A-BDED-9F032B8AA4E8}" dt="2025-01-17T14:24:40.653" v="764" actId="404"/>
          <ac:spMkLst>
            <pc:docMk/>
            <pc:sldMk cId="1583731749" sldId="262"/>
            <ac:spMk id="32" creationId="{8F27A374-1468-CC48-1C9E-F6B24F872DAC}"/>
          </ac:spMkLst>
        </pc:spChg>
        <pc:spChg chg="add mod">
          <ac:chgData name="Zi ON" userId="2641810e90dcef56" providerId="LiveId" clId="{642F445D-C611-4F8A-BDED-9F032B8AA4E8}" dt="2025-01-17T14:26:32.316" v="793" actId="1076"/>
          <ac:spMkLst>
            <pc:docMk/>
            <pc:sldMk cId="1583731749" sldId="262"/>
            <ac:spMk id="33" creationId="{2DF150A8-3573-48A9-8A91-F60FCED921B6}"/>
          </ac:spMkLst>
        </pc:spChg>
        <pc:spChg chg="add mod">
          <ac:chgData name="Zi ON" userId="2641810e90dcef56" providerId="LiveId" clId="{642F445D-C611-4F8A-BDED-9F032B8AA4E8}" dt="2025-01-17T14:28:40.460" v="843" actId="1076"/>
          <ac:spMkLst>
            <pc:docMk/>
            <pc:sldMk cId="1583731749" sldId="262"/>
            <ac:spMk id="44" creationId="{A30E9699-5700-AE8C-56AB-EF14FFA81C90}"/>
          </ac:spMkLst>
        </pc:spChg>
        <pc:grpChg chg="add mod">
          <ac:chgData name="Zi ON" userId="2641810e90dcef56" providerId="LiveId" clId="{642F445D-C611-4F8A-BDED-9F032B8AA4E8}" dt="2025-01-17T14:22:57.426" v="699" actId="164"/>
          <ac:grpSpMkLst>
            <pc:docMk/>
            <pc:sldMk cId="1583731749" sldId="262"/>
            <ac:grpSpMk id="19" creationId="{6F1CA098-07F5-1535-150A-7546A0991542}"/>
          </ac:grpSpMkLst>
        </pc:grpChg>
        <pc:grpChg chg="add mod">
          <ac:chgData name="Zi ON" userId="2641810e90dcef56" providerId="LiveId" clId="{642F445D-C611-4F8A-BDED-9F032B8AA4E8}" dt="2025-01-17T14:23:03.509" v="700" actId="571"/>
          <ac:grpSpMkLst>
            <pc:docMk/>
            <pc:sldMk cId="1583731749" sldId="262"/>
            <ac:grpSpMk id="20" creationId="{48FCA228-5D50-1329-9618-8F7359EFC5FF}"/>
          </ac:grpSpMkLst>
        </pc:grpChg>
        <pc:grpChg chg="add mod">
          <ac:chgData name="Zi ON" userId="2641810e90dcef56" providerId="LiveId" clId="{642F445D-C611-4F8A-BDED-9F032B8AA4E8}" dt="2025-01-17T14:23:06.577" v="701" actId="571"/>
          <ac:grpSpMkLst>
            <pc:docMk/>
            <pc:sldMk cId="1583731749" sldId="262"/>
            <ac:grpSpMk id="25" creationId="{48B181D2-B514-41B5-20F6-69FB33D8C5B1}"/>
          </ac:grpSpMkLst>
        </pc:grpChg>
        <pc:graphicFrameChg chg="add mod modGraphic">
          <ac:chgData name="Zi ON" userId="2641810e90dcef56" providerId="LiveId" clId="{642F445D-C611-4F8A-BDED-9F032B8AA4E8}" dt="2025-01-17T14:29:52.128" v="850" actId="1076"/>
          <ac:graphicFrameMkLst>
            <pc:docMk/>
            <pc:sldMk cId="1583731749" sldId="262"/>
            <ac:graphicFrameMk id="6" creationId="{80E461F6-ED33-22B5-E913-677278677357}"/>
          </ac:graphicFrameMkLst>
        </pc:graphicFrameChg>
        <pc:picChg chg="add del mod">
          <ac:chgData name="Zi ON" userId="2641810e90dcef56" providerId="LiveId" clId="{642F445D-C611-4F8A-BDED-9F032B8AA4E8}" dt="2025-01-17T14:21:06.215" v="670" actId="478"/>
          <ac:picMkLst>
            <pc:docMk/>
            <pc:sldMk cId="1583731749" sldId="262"/>
            <ac:picMk id="8" creationId="{970300DC-3094-45EE-C938-C1A3B885C029}"/>
          </ac:picMkLst>
        </pc:picChg>
        <pc:picChg chg="add del mod">
          <ac:chgData name="Zi ON" userId="2641810e90dcef56" providerId="LiveId" clId="{642F445D-C611-4F8A-BDED-9F032B8AA4E8}" dt="2025-01-17T14:21:30.089" v="673" actId="478"/>
          <ac:picMkLst>
            <pc:docMk/>
            <pc:sldMk cId="1583731749" sldId="262"/>
            <ac:picMk id="12" creationId="{6CA407F5-CACD-5AEC-D873-C2C5351062F6}"/>
          </ac:picMkLst>
        </pc:picChg>
        <pc:picChg chg="add mod">
          <ac:chgData name="Zi ON" userId="2641810e90dcef56" providerId="LiveId" clId="{642F445D-C611-4F8A-BDED-9F032B8AA4E8}" dt="2025-01-17T14:22:57.426" v="699" actId="164"/>
          <ac:picMkLst>
            <pc:docMk/>
            <pc:sldMk cId="1583731749" sldId="262"/>
            <ac:picMk id="16" creationId="{99C2DC06-41FF-2218-D209-1724DB80C0F4}"/>
          </ac:picMkLst>
        </pc:picChg>
        <pc:picChg chg="mod">
          <ac:chgData name="Zi ON" userId="2641810e90dcef56" providerId="LiveId" clId="{642F445D-C611-4F8A-BDED-9F032B8AA4E8}" dt="2025-01-17T14:23:03.509" v="700" actId="571"/>
          <ac:picMkLst>
            <pc:docMk/>
            <pc:sldMk cId="1583731749" sldId="262"/>
            <ac:picMk id="21" creationId="{CC48D977-4B0B-80EF-B132-50EA63AD0DD4}"/>
          </ac:picMkLst>
        </pc:picChg>
        <pc:picChg chg="mod">
          <ac:chgData name="Zi ON" userId="2641810e90dcef56" providerId="LiveId" clId="{642F445D-C611-4F8A-BDED-9F032B8AA4E8}" dt="2025-01-17T14:23:06.577" v="701" actId="571"/>
          <ac:picMkLst>
            <pc:docMk/>
            <pc:sldMk cId="1583731749" sldId="262"/>
            <ac:picMk id="27" creationId="{22738A46-FF47-FACD-AD46-18A4F2A35DCA}"/>
          </ac:picMkLst>
        </pc:picChg>
        <pc:cxnChg chg="add">
          <ac:chgData name="Zi ON" userId="2641810e90dcef56" providerId="LiveId" clId="{642F445D-C611-4F8A-BDED-9F032B8AA4E8}" dt="2025-01-17T14:18:43.558" v="659" actId="26606"/>
          <ac:cxnSpMkLst>
            <pc:docMk/>
            <pc:sldMk cId="1583731749" sldId="262"/>
            <ac:cxnSpMk id="9" creationId="{430127AE-B29E-4FDF-99D2-A2F1E7003F74}"/>
          </ac:cxnSpMkLst>
        </pc:cxnChg>
        <pc:cxnChg chg="add del mod">
          <ac:chgData name="Zi ON" userId="2641810e90dcef56" providerId="LiveId" clId="{642F445D-C611-4F8A-BDED-9F032B8AA4E8}" dt="2025-01-17T14:26:42.902" v="795" actId="478"/>
          <ac:cxnSpMkLst>
            <pc:docMk/>
            <pc:sldMk cId="1583731749" sldId="262"/>
            <ac:cxnSpMk id="35" creationId="{3AFB9C3B-7450-8525-53BC-E64086E42C41}"/>
          </ac:cxnSpMkLst>
        </pc:cxnChg>
        <pc:cxnChg chg="add del mod">
          <ac:chgData name="Zi ON" userId="2641810e90dcef56" providerId="LiveId" clId="{642F445D-C611-4F8A-BDED-9F032B8AA4E8}" dt="2025-01-17T14:27:04.151" v="799" actId="478"/>
          <ac:cxnSpMkLst>
            <pc:docMk/>
            <pc:sldMk cId="1583731749" sldId="262"/>
            <ac:cxnSpMk id="37" creationId="{9CC7D292-FB5A-D44E-51F0-467F37F968BE}"/>
          </ac:cxnSpMkLst>
        </pc:cxnChg>
        <pc:cxnChg chg="add mod">
          <ac:chgData name="Zi ON" userId="2641810e90dcef56" providerId="LiveId" clId="{642F445D-C611-4F8A-BDED-9F032B8AA4E8}" dt="2025-01-17T14:27:02.053" v="798" actId="208"/>
          <ac:cxnSpMkLst>
            <pc:docMk/>
            <pc:sldMk cId="1583731749" sldId="262"/>
            <ac:cxnSpMk id="41" creationId="{89C96CD9-C489-54B2-07DA-F167CECB20E2}"/>
          </ac:cxnSpMkLst>
        </pc:cxnChg>
        <pc:cxnChg chg="add mod">
          <ac:chgData name="Zi ON" userId="2641810e90dcef56" providerId="LiveId" clId="{642F445D-C611-4F8A-BDED-9F032B8AA4E8}" dt="2025-01-17T14:27:17.498" v="802" actId="208"/>
          <ac:cxnSpMkLst>
            <pc:docMk/>
            <pc:sldMk cId="1583731749" sldId="262"/>
            <ac:cxnSpMk id="43" creationId="{177F5505-96D7-5ADD-476C-B9F6C71DE2BB}"/>
          </ac:cxnSpMkLst>
        </pc:cxnChg>
        <pc:cxnChg chg="add mod">
          <ac:chgData name="Zi ON" userId="2641810e90dcef56" providerId="LiveId" clId="{642F445D-C611-4F8A-BDED-9F032B8AA4E8}" dt="2025-01-17T14:28:45.366" v="844" actId="14100"/>
          <ac:cxnSpMkLst>
            <pc:docMk/>
            <pc:sldMk cId="1583731749" sldId="262"/>
            <ac:cxnSpMk id="45" creationId="{A3117F8F-68B8-BC19-4B9D-299075756691}"/>
          </ac:cxnSpMkLst>
        </pc:cxnChg>
      </pc:sldChg>
      <pc:sldChg chg="addSp delSp modSp new mod modTransition setBg">
        <pc:chgData name="Zi ON" userId="2641810e90dcef56" providerId="LiveId" clId="{642F445D-C611-4F8A-BDED-9F032B8AA4E8}" dt="2025-01-17T15:25:32.721" v="1437"/>
        <pc:sldMkLst>
          <pc:docMk/>
          <pc:sldMk cId="559821415" sldId="263"/>
        </pc:sldMkLst>
        <pc:spChg chg="add mod">
          <ac:chgData name="Zi ON" userId="2641810e90dcef56" providerId="LiveId" clId="{642F445D-C611-4F8A-BDED-9F032B8AA4E8}" dt="2025-01-17T15:16:57.821" v="1350" actId="26606"/>
          <ac:spMkLst>
            <pc:docMk/>
            <pc:sldMk cId="559821415" sldId="263"/>
            <ac:spMk id="3" creationId="{1B9FD332-088D-80B2-CCAC-DBE0A97C94D9}"/>
          </ac:spMkLst>
        </pc:spChg>
        <pc:spChg chg="add del mod">
          <ac:chgData name="Zi ON" userId="2641810e90dcef56" providerId="LiveId" clId="{642F445D-C611-4F8A-BDED-9F032B8AA4E8}" dt="2025-01-17T15:15:14.139" v="1312" actId="26606"/>
          <ac:spMkLst>
            <pc:docMk/>
            <pc:sldMk cId="559821415" sldId="263"/>
            <ac:spMk id="5" creationId="{382B2FFE-5F89-406E-9975-B0EA502D4D66}"/>
          </ac:spMkLst>
        </pc:spChg>
        <pc:spChg chg="add del">
          <ac:chgData name="Zi ON" userId="2641810e90dcef56" providerId="LiveId" clId="{642F445D-C611-4F8A-BDED-9F032B8AA4E8}" dt="2025-01-17T15:15:52.895" v="1315" actId="26606"/>
          <ac:spMkLst>
            <pc:docMk/>
            <pc:sldMk cId="559821415" sldId="263"/>
            <ac:spMk id="13" creationId="{47FC6A8B-34F9-40FB-AA2D-E34168F52850}"/>
          </ac:spMkLst>
        </pc:spChg>
        <pc:spChg chg="add del">
          <ac:chgData name="Zi ON" userId="2641810e90dcef56" providerId="LiveId" clId="{642F445D-C611-4F8A-BDED-9F032B8AA4E8}" dt="2025-01-17T15:15:52.895" v="1315" actId="26606"/>
          <ac:spMkLst>
            <pc:docMk/>
            <pc:sldMk cId="559821415" sldId="263"/>
            <ac:spMk id="15" creationId="{1EC86DB4-572A-4F71-AF8A-2395B4CA779F}"/>
          </ac:spMkLst>
        </pc:spChg>
        <pc:spChg chg="add del">
          <ac:chgData name="Zi ON" userId="2641810e90dcef56" providerId="LiveId" clId="{642F445D-C611-4F8A-BDED-9F032B8AA4E8}" dt="2025-01-17T15:15:52.895" v="1315" actId="26606"/>
          <ac:spMkLst>
            <pc:docMk/>
            <pc:sldMk cId="559821415" sldId="263"/>
            <ac:spMk id="17" creationId="{71BA53A4-C4B7-4189-9FC1-6350B1AB5DFE}"/>
          </ac:spMkLst>
        </pc:spChg>
        <pc:spChg chg="add del">
          <ac:chgData name="Zi ON" userId="2641810e90dcef56" providerId="LiveId" clId="{642F445D-C611-4F8A-BDED-9F032B8AA4E8}" dt="2025-01-17T15:15:52.895" v="1315" actId="26606"/>
          <ac:spMkLst>
            <pc:docMk/>
            <pc:sldMk cId="559821415" sldId="263"/>
            <ac:spMk id="19" creationId="{5558AD6E-B070-4640-AA07-87E208983ED8}"/>
          </ac:spMkLst>
        </pc:spChg>
        <pc:spChg chg="add del">
          <ac:chgData name="Zi ON" userId="2641810e90dcef56" providerId="LiveId" clId="{642F445D-C611-4F8A-BDED-9F032B8AA4E8}" dt="2025-01-17T15:15:52.895" v="1315" actId="26606"/>
          <ac:spMkLst>
            <pc:docMk/>
            <pc:sldMk cId="559821415" sldId="263"/>
            <ac:spMk id="21" creationId="{36ACFB69-D148-449E-AC5A-C55AA20A7F7F}"/>
          </ac:spMkLst>
        </pc:spChg>
        <pc:spChg chg="add del">
          <ac:chgData name="Zi ON" userId="2641810e90dcef56" providerId="LiveId" clId="{642F445D-C611-4F8A-BDED-9F032B8AA4E8}" dt="2025-01-17T15:15:52.849" v="1314" actId="26606"/>
          <ac:spMkLst>
            <pc:docMk/>
            <pc:sldMk cId="559821415" sldId="263"/>
            <ac:spMk id="28" creationId="{47FC6A8B-34F9-40FB-AA2D-E34168F52850}"/>
          </ac:spMkLst>
        </pc:spChg>
        <pc:spChg chg="add del">
          <ac:chgData name="Zi ON" userId="2641810e90dcef56" providerId="LiveId" clId="{642F445D-C611-4F8A-BDED-9F032B8AA4E8}" dt="2025-01-17T15:16:57.821" v="1350" actId="26606"/>
          <ac:spMkLst>
            <pc:docMk/>
            <pc:sldMk cId="559821415" sldId="263"/>
            <ac:spMk id="36" creationId="{47FC6A8B-34F9-40FB-AA2D-E34168F52850}"/>
          </ac:spMkLst>
        </pc:spChg>
        <pc:spChg chg="add del">
          <ac:chgData name="Zi ON" userId="2641810e90dcef56" providerId="LiveId" clId="{642F445D-C611-4F8A-BDED-9F032B8AA4E8}" dt="2025-01-17T15:16:57.821" v="1350" actId="26606"/>
          <ac:spMkLst>
            <pc:docMk/>
            <pc:sldMk cId="559821415" sldId="263"/>
            <ac:spMk id="37" creationId="{1EC86DB4-572A-4F71-AF8A-2395B4CA779F}"/>
          </ac:spMkLst>
        </pc:spChg>
        <pc:spChg chg="add del">
          <ac:chgData name="Zi ON" userId="2641810e90dcef56" providerId="LiveId" clId="{642F445D-C611-4F8A-BDED-9F032B8AA4E8}" dt="2025-01-17T15:16:57.821" v="1350" actId="26606"/>
          <ac:spMkLst>
            <pc:docMk/>
            <pc:sldMk cId="559821415" sldId="263"/>
            <ac:spMk id="38" creationId="{71BA53A4-C4B7-4189-9FC1-6350B1AB5DFE}"/>
          </ac:spMkLst>
        </pc:spChg>
        <pc:spChg chg="add del">
          <ac:chgData name="Zi ON" userId="2641810e90dcef56" providerId="LiveId" clId="{642F445D-C611-4F8A-BDED-9F032B8AA4E8}" dt="2025-01-17T15:16:57.821" v="1350" actId="26606"/>
          <ac:spMkLst>
            <pc:docMk/>
            <pc:sldMk cId="559821415" sldId="263"/>
            <ac:spMk id="39" creationId="{5558AD6E-B070-4640-AA07-87E208983ED8}"/>
          </ac:spMkLst>
        </pc:spChg>
        <pc:spChg chg="add del">
          <ac:chgData name="Zi ON" userId="2641810e90dcef56" providerId="LiveId" clId="{642F445D-C611-4F8A-BDED-9F032B8AA4E8}" dt="2025-01-17T15:16:57.821" v="1350" actId="26606"/>
          <ac:spMkLst>
            <pc:docMk/>
            <pc:sldMk cId="559821415" sldId="263"/>
            <ac:spMk id="40" creationId="{36ACFB69-D148-449E-AC5A-C55AA20A7F7F}"/>
          </ac:spMkLst>
        </pc:spChg>
        <pc:spChg chg="add del">
          <ac:chgData name="Zi ON" userId="2641810e90dcef56" providerId="LiveId" clId="{642F445D-C611-4F8A-BDED-9F032B8AA4E8}" dt="2025-01-17T15:16:43.391" v="1325" actId="26606"/>
          <ac:spMkLst>
            <pc:docMk/>
            <pc:sldMk cId="559821415" sldId="263"/>
            <ac:spMk id="45" creationId="{8950AD4C-6AF3-49F8-94E1-DBCAFB39478B}"/>
          </ac:spMkLst>
        </pc:spChg>
        <pc:spChg chg="add del">
          <ac:chgData name="Zi ON" userId="2641810e90dcef56" providerId="LiveId" clId="{642F445D-C611-4F8A-BDED-9F032B8AA4E8}" dt="2025-01-17T15:16:45.065" v="1327" actId="26606"/>
          <ac:spMkLst>
            <pc:docMk/>
            <pc:sldMk cId="559821415" sldId="263"/>
            <ac:spMk id="47" creationId="{593B4D24-F4A8-4141-A20A-E0575D199633}"/>
          </ac:spMkLst>
        </pc:spChg>
        <pc:spChg chg="add del">
          <ac:chgData name="Zi ON" userId="2641810e90dcef56" providerId="LiveId" clId="{642F445D-C611-4F8A-BDED-9F032B8AA4E8}" dt="2025-01-17T15:16:45.065" v="1327" actId="26606"/>
          <ac:spMkLst>
            <pc:docMk/>
            <pc:sldMk cId="559821415" sldId="263"/>
            <ac:spMk id="49" creationId="{55A741C2-AB82-4BF5-9324-5D0B56A3D0F7}"/>
          </ac:spMkLst>
        </pc:spChg>
        <pc:spChg chg="add del">
          <ac:chgData name="Zi ON" userId="2641810e90dcef56" providerId="LiveId" clId="{642F445D-C611-4F8A-BDED-9F032B8AA4E8}" dt="2025-01-17T15:16:45.065" v="1327" actId="26606"/>
          <ac:spMkLst>
            <pc:docMk/>
            <pc:sldMk cId="559821415" sldId="263"/>
            <ac:spMk id="51" creationId="{DCD46807-BF17-4E5D-90A8-A062604C00C6}"/>
          </ac:spMkLst>
        </pc:spChg>
        <pc:spChg chg="add del">
          <ac:chgData name="Zi ON" userId="2641810e90dcef56" providerId="LiveId" clId="{642F445D-C611-4F8A-BDED-9F032B8AA4E8}" dt="2025-01-17T15:16:45.065" v="1327" actId="26606"/>
          <ac:spMkLst>
            <pc:docMk/>
            <pc:sldMk cId="559821415" sldId="263"/>
            <ac:spMk id="53" creationId="{823926DB-76C8-474A-B5FB-F43C59E33FC5}"/>
          </ac:spMkLst>
        </pc:spChg>
        <pc:spChg chg="add del">
          <ac:chgData name="Zi ON" userId="2641810e90dcef56" providerId="LiveId" clId="{642F445D-C611-4F8A-BDED-9F032B8AA4E8}" dt="2025-01-17T15:16:45.787" v="1329" actId="26606"/>
          <ac:spMkLst>
            <pc:docMk/>
            <pc:sldMk cId="559821415" sldId="263"/>
            <ac:spMk id="55" creationId="{8950AD4C-6AF3-49F8-94E1-DBCAFB39478B}"/>
          </ac:spMkLst>
        </pc:spChg>
        <pc:spChg chg="add del">
          <ac:chgData name="Zi ON" userId="2641810e90dcef56" providerId="LiveId" clId="{642F445D-C611-4F8A-BDED-9F032B8AA4E8}" dt="2025-01-17T15:16:47.607" v="1331" actId="26606"/>
          <ac:spMkLst>
            <pc:docMk/>
            <pc:sldMk cId="559821415" sldId="263"/>
            <ac:spMk id="58" creationId="{593B4D24-F4A8-4141-A20A-E0575D199633}"/>
          </ac:spMkLst>
        </pc:spChg>
        <pc:spChg chg="add del">
          <ac:chgData name="Zi ON" userId="2641810e90dcef56" providerId="LiveId" clId="{642F445D-C611-4F8A-BDED-9F032B8AA4E8}" dt="2025-01-17T15:16:47.607" v="1331" actId="26606"/>
          <ac:spMkLst>
            <pc:docMk/>
            <pc:sldMk cId="559821415" sldId="263"/>
            <ac:spMk id="59" creationId="{9F87E4D0-D347-4DA8-81D7-104733308B4B}"/>
          </ac:spMkLst>
        </pc:spChg>
        <pc:spChg chg="add del">
          <ac:chgData name="Zi ON" userId="2641810e90dcef56" providerId="LiveId" clId="{642F445D-C611-4F8A-BDED-9F032B8AA4E8}" dt="2025-01-17T15:16:47.607" v="1331" actId="26606"/>
          <ac:spMkLst>
            <pc:docMk/>
            <pc:sldMk cId="559821415" sldId="263"/>
            <ac:spMk id="60" creationId="{9DC9CEF6-58E1-4D78-BBBE-76F779AD9CF8}"/>
          </ac:spMkLst>
        </pc:spChg>
        <pc:spChg chg="add del">
          <ac:chgData name="Zi ON" userId="2641810e90dcef56" providerId="LiveId" clId="{642F445D-C611-4F8A-BDED-9F032B8AA4E8}" dt="2025-01-17T15:16:47.607" v="1331" actId="26606"/>
          <ac:spMkLst>
            <pc:docMk/>
            <pc:sldMk cId="559821415" sldId="263"/>
            <ac:spMk id="61" creationId="{47AF1248-67F7-4FEF-8D1D-FE33661A9CA9}"/>
          </ac:spMkLst>
        </pc:spChg>
        <pc:spChg chg="add del">
          <ac:chgData name="Zi ON" userId="2641810e90dcef56" providerId="LiveId" clId="{642F445D-C611-4F8A-BDED-9F032B8AA4E8}" dt="2025-01-17T15:16:48.515" v="1333" actId="26606"/>
          <ac:spMkLst>
            <pc:docMk/>
            <pc:sldMk cId="559821415" sldId="263"/>
            <ac:spMk id="64" creationId="{49BB7E9A-6937-4BF0-9F51-A20F197B550F}"/>
          </ac:spMkLst>
        </pc:spChg>
        <pc:spChg chg="add del">
          <ac:chgData name="Zi ON" userId="2641810e90dcef56" providerId="LiveId" clId="{642F445D-C611-4F8A-BDED-9F032B8AA4E8}" dt="2025-01-17T15:16:48.515" v="1333" actId="26606"/>
          <ac:spMkLst>
            <pc:docMk/>
            <pc:sldMk cId="559821415" sldId="263"/>
            <ac:spMk id="65" creationId="{E0939753-89D7-48A8-8441-B9FF25CE8A7E}"/>
          </ac:spMkLst>
        </pc:spChg>
        <pc:spChg chg="add del">
          <ac:chgData name="Zi ON" userId="2641810e90dcef56" providerId="LiveId" clId="{642F445D-C611-4F8A-BDED-9F032B8AA4E8}" dt="2025-01-17T15:16:48.515" v="1333" actId="26606"/>
          <ac:spMkLst>
            <pc:docMk/>
            <pc:sldMk cId="559821415" sldId="263"/>
            <ac:spMk id="66" creationId="{9F5CCFC5-858F-4B45-9B10-D49DD0280D20}"/>
          </ac:spMkLst>
        </pc:spChg>
        <pc:spChg chg="add del">
          <ac:chgData name="Zi ON" userId="2641810e90dcef56" providerId="LiveId" clId="{642F445D-C611-4F8A-BDED-9F032B8AA4E8}" dt="2025-01-17T15:16:48.515" v="1333" actId="26606"/>
          <ac:spMkLst>
            <pc:docMk/>
            <pc:sldMk cId="559821415" sldId="263"/>
            <ac:spMk id="67" creationId="{2348ECDC-D455-4B71-90F6-2ECC12B7983B}"/>
          </ac:spMkLst>
        </pc:spChg>
        <pc:spChg chg="add del">
          <ac:chgData name="Zi ON" userId="2641810e90dcef56" providerId="LiveId" clId="{642F445D-C611-4F8A-BDED-9F032B8AA4E8}" dt="2025-01-17T15:16:49.452" v="1335" actId="26606"/>
          <ac:spMkLst>
            <pc:docMk/>
            <pc:sldMk cId="559821415" sldId="263"/>
            <ac:spMk id="70" creationId="{3D5FBB81-B61B-416A-8F5D-A8DDF62530F1}"/>
          </ac:spMkLst>
        </pc:spChg>
        <pc:spChg chg="add del">
          <ac:chgData name="Zi ON" userId="2641810e90dcef56" providerId="LiveId" clId="{642F445D-C611-4F8A-BDED-9F032B8AA4E8}" dt="2025-01-17T15:16:49.452" v="1335" actId="26606"/>
          <ac:spMkLst>
            <pc:docMk/>
            <pc:sldMk cId="559821415" sldId="263"/>
            <ac:spMk id="71" creationId="{40C0D7D4-D83D-4C58-87D1-955F0A9173D7}"/>
          </ac:spMkLst>
        </pc:spChg>
        <pc:spChg chg="add del">
          <ac:chgData name="Zi ON" userId="2641810e90dcef56" providerId="LiveId" clId="{642F445D-C611-4F8A-BDED-9F032B8AA4E8}" dt="2025-01-17T15:16:49.452" v="1335" actId="26606"/>
          <ac:spMkLst>
            <pc:docMk/>
            <pc:sldMk cId="559821415" sldId="263"/>
            <ac:spMk id="72" creationId="{15F9A324-404E-4C5D-AFF0-C5D0D84182B0}"/>
          </ac:spMkLst>
        </pc:spChg>
        <pc:spChg chg="add del">
          <ac:chgData name="Zi ON" userId="2641810e90dcef56" providerId="LiveId" clId="{642F445D-C611-4F8A-BDED-9F032B8AA4E8}" dt="2025-01-17T15:16:49.452" v="1335" actId="26606"/>
          <ac:spMkLst>
            <pc:docMk/>
            <pc:sldMk cId="559821415" sldId="263"/>
            <ac:spMk id="73" creationId="{AC4CE3C4-3600-4353-9FE1-B32D06BEF02B}"/>
          </ac:spMkLst>
        </pc:spChg>
        <pc:spChg chg="add del">
          <ac:chgData name="Zi ON" userId="2641810e90dcef56" providerId="LiveId" clId="{642F445D-C611-4F8A-BDED-9F032B8AA4E8}" dt="2025-01-17T15:16:50.876" v="1337" actId="26606"/>
          <ac:spMkLst>
            <pc:docMk/>
            <pc:sldMk cId="559821415" sldId="263"/>
            <ac:spMk id="76" creationId="{49BB7E9A-6937-4BF0-9F51-A20F197B550F}"/>
          </ac:spMkLst>
        </pc:spChg>
        <pc:spChg chg="add del">
          <ac:chgData name="Zi ON" userId="2641810e90dcef56" providerId="LiveId" clId="{642F445D-C611-4F8A-BDED-9F032B8AA4E8}" dt="2025-01-17T15:16:50.876" v="1337" actId="26606"/>
          <ac:spMkLst>
            <pc:docMk/>
            <pc:sldMk cId="559821415" sldId="263"/>
            <ac:spMk id="77" creationId="{E0939753-89D7-48A8-8441-B9FF25CE8A7E}"/>
          </ac:spMkLst>
        </pc:spChg>
        <pc:spChg chg="add del">
          <ac:chgData name="Zi ON" userId="2641810e90dcef56" providerId="LiveId" clId="{642F445D-C611-4F8A-BDED-9F032B8AA4E8}" dt="2025-01-17T15:16:50.876" v="1337" actId="26606"/>
          <ac:spMkLst>
            <pc:docMk/>
            <pc:sldMk cId="559821415" sldId="263"/>
            <ac:spMk id="78" creationId="{9F5CCFC5-858F-4B45-9B10-D49DD0280D20}"/>
          </ac:spMkLst>
        </pc:spChg>
        <pc:spChg chg="add del">
          <ac:chgData name="Zi ON" userId="2641810e90dcef56" providerId="LiveId" clId="{642F445D-C611-4F8A-BDED-9F032B8AA4E8}" dt="2025-01-17T15:16:50.876" v="1337" actId="26606"/>
          <ac:spMkLst>
            <pc:docMk/>
            <pc:sldMk cId="559821415" sldId="263"/>
            <ac:spMk id="79" creationId="{2348ECDC-D455-4B71-90F6-2ECC12B7983B}"/>
          </ac:spMkLst>
        </pc:spChg>
        <pc:spChg chg="add del">
          <ac:chgData name="Zi ON" userId="2641810e90dcef56" providerId="LiveId" clId="{642F445D-C611-4F8A-BDED-9F032B8AA4E8}" dt="2025-01-17T15:16:51.849" v="1339" actId="26606"/>
          <ac:spMkLst>
            <pc:docMk/>
            <pc:sldMk cId="559821415" sldId="263"/>
            <ac:spMk id="81" creationId="{8950AD4C-6AF3-49F8-94E1-DBCAFB39478B}"/>
          </ac:spMkLst>
        </pc:spChg>
        <pc:spChg chg="add del">
          <ac:chgData name="Zi ON" userId="2641810e90dcef56" providerId="LiveId" clId="{642F445D-C611-4F8A-BDED-9F032B8AA4E8}" dt="2025-01-17T15:16:53.205" v="1341" actId="26606"/>
          <ac:spMkLst>
            <pc:docMk/>
            <pc:sldMk cId="559821415" sldId="263"/>
            <ac:spMk id="84" creationId="{47FC6A8B-34F9-40FB-AA2D-E34168F52850}"/>
          </ac:spMkLst>
        </pc:spChg>
        <pc:spChg chg="add del">
          <ac:chgData name="Zi ON" userId="2641810e90dcef56" providerId="LiveId" clId="{642F445D-C611-4F8A-BDED-9F032B8AA4E8}" dt="2025-01-17T15:16:53.205" v="1341" actId="26606"/>
          <ac:spMkLst>
            <pc:docMk/>
            <pc:sldMk cId="559821415" sldId="263"/>
            <ac:spMk id="85" creationId="{1EC86DB4-572A-4F71-AF8A-2395B4CA779F}"/>
          </ac:spMkLst>
        </pc:spChg>
        <pc:spChg chg="add del">
          <ac:chgData name="Zi ON" userId="2641810e90dcef56" providerId="LiveId" clId="{642F445D-C611-4F8A-BDED-9F032B8AA4E8}" dt="2025-01-17T15:16:53.205" v="1341" actId="26606"/>
          <ac:spMkLst>
            <pc:docMk/>
            <pc:sldMk cId="559821415" sldId="263"/>
            <ac:spMk id="86" creationId="{71BA53A4-C4B7-4189-9FC1-6350B1AB5DFE}"/>
          </ac:spMkLst>
        </pc:spChg>
        <pc:spChg chg="add del">
          <ac:chgData name="Zi ON" userId="2641810e90dcef56" providerId="LiveId" clId="{642F445D-C611-4F8A-BDED-9F032B8AA4E8}" dt="2025-01-17T15:16:53.205" v="1341" actId="26606"/>
          <ac:spMkLst>
            <pc:docMk/>
            <pc:sldMk cId="559821415" sldId="263"/>
            <ac:spMk id="87" creationId="{5558AD6E-B070-4640-AA07-87E208983ED8}"/>
          </ac:spMkLst>
        </pc:spChg>
        <pc:spChg chg="add del">
          <ac:chgData name="Zi ON" userId="2641810e90dcef56" providerId="LiveId" clId="{642F445D-C611-4F8A-BDED-9F032B8AA4E8}" dt="2025-01-17T15:16:53.205" v="1341" actId="26606"/>
          <ac:spMkLst>
            <pc:docMk/>
            <pc:sldMk cId="559821415" sldId="263"/>
            <ac:spMk id="88" creationId="{36ACFB69-D148-449E-AC5A-C55AA20A7F7F}"/>
          </ac:spMkLst>
        </pc:spChg>
        <pc:spChg chg="add del">
          <ac:chgData name="Zi ON" userId="2641810e90dcef56" providerId="LiveId" clId="{642F445D-C611-4F8A-BDED-9F032B8AA4E8}" dt="2025-01-17T15:16:53.686" v="1343" actId="26606"/>
          <ac:spMkLst>
            <pc:docMk/>
            <pc:sldMk cId="559821415" sldId="263"/>
            <ac:spMk id="91" creationId="{47FC6A8B-34F9-40FB-AA2D-E34168F52850}"/>
          </ac:spMkLst>
        </pc:spChg>
        <pc:spChg chg="add del">
          <ac:chgData name="Zi ON" userId="2641810e90dcef56" providerId="LiveId" clId="{642F445D-C611-4F8A-BDED-9F032B8AA4E8}" dt="2025-01-17T15:16:53.686" v="1343" actId="26606"/>
          <ac:spMkLst>
            <pc:docMk/>
            <pc:sldMk cId="559821415" sldId="263"/>
            <ac:spMk id="92" creationId="{1EC86DB4-572A-4F71-AF8A-2395B4CA779F}"/>
          </ac:spMkLst>
        </pc:spChg>
        <pc:spChg chg="add del">
          <ac:chgData name="Zi ON" userId="2641810e90dcef56" providerId="LiveId" clId="{642F445D-C611-4F8A-BDED-9F032B8AA4E8}" dt="2025-01-17T15:16:53.686" v="1343" actId="26606"/>
          <ac:spMkLst>
            <pc:docMk/>
            <pc:sldMk cId="559821415" sldId="263"/>
            <ac:spMk id="93" creationId="{71BA53A4-C4B7-4189-9FC1-6350B1AB5DFE}"/>
          </ac:spMkLst>
        </pc:spChg>
        <pc:spChg chg="add del">
          <ac:chgData name="Zi ON" userId="2641810e90dcef56" providerId="LiveId" clId="{642F445D-C611-4F8A-BDED-9F032B8AA4E8}" dt="2025-01-17T15:16:53.686" v="1343" actId="26606"/>
          <ac:spMkLst>
            <pc:docMk/>
            <pc:sldMk cId="559821415" sldId="263"/>
            <ac:spMk id="94" creationId="{5558AD6E-B070-4640-AA07-87E208983ED8}"/>
          </ac:spMkLst>
        </pc:spChg>
        <pc:spChg chg="add del">
          <ac:chgData name="Zi ON" userId="2641810e90dcef56" providerId="LiveId" clId="{642F445D-C611-4F8A-BDED-9F032B8AA4E8}" dt="2025-01-17T15:16:53.686" v="1343" actId="26606"/>
          <ac:spMkLst>
            <pc:docMk/>
            <pc:sldMk cId="559821415" sldId="263"/>
            <ac:spMk id="95" creationId="{36ACFB69-D148-449E-AC5A-C55AA20A7F7F}"/>
          </ac:spMkLst>
        </pc:spChg>
        <pc:spChg chg="add del">
          <ac:chgData name="Zi ON" userId="2641810e90dcef56" providerId="LiveId" clId="{642F445D-C611-4F8A-BDED-9F032B8AA4E8}" dt="2025-01-17T15:16:54.786" v="1345" actId="26606"/>
          <ac:spMkLst>
            <pc:docMk/>
            <pc:sldMk cId="559821415" sldId="263"/>
            <ac:spMk id="98" creationId="{47FC6A8B-34F9-40FB-AA2D-E34168F52850}"/>
          </ac:spMkLst>
        </pc:spChg>
        <pc:spChg chg="add del">
          <ac:chgData name="Zi ON" userId="2641810e90dcef56" providerId="LiveId" clId="{642F445D-C611-4F8A-BDED-9F032B8AA4E8}" dt="2025-01-17T15:16:54.786" v="1345" actId="26606"/>
          <ac:spMkLst>
            <pc:docMk/>
            <pc:sldMk cId="559821415" sldId="263"/>
            <ac:spMk id="99" creationId="{1EC86DB4-572A-4F71-AF8A-2395B4CA779F}"/>
          </ac:spMkLst>
        </pc:spChg>
        <pc:spChg chg="add del">
          <ac:chgData name="Zi ON" userId="2641810e90dcef56" providerId="LiveId" clId="{642F445D-C611-4F8A-BDED-9F032B8AA4E8}" dt="2025-01-17T15:16:54.786" v="1345" actId="26606"/>
          <ac:spMkLst>
            <pc:docMk/>
            <pc:sldMk cId="559821415" sldId="263"/>
            <ac:spMk id="100" creationId="{71BA53A4-C4B7-4189-9FC1-6350B1AB5DFE}"/>
          </ac:spMkLst>
        </pc:spChg>
        <pc:spChg chg="add del">
          <ac:chgData name="Zi ON" userId="2641810e90dcef56" providerId="LiveId" clId="{642F445D-C611-4F8A-BDED-9F032B8AA4E8}" dt="2025-01-17T15:16:54.786" v="1345" actId="26606"/>
          <ac:spMkLst>
            <pc:docMk/>
            <pc:sldMk cId="559821415" sldId="263"/>
            <ac:spMk id="101" creationId="{5558AD6E-B070-4640-AA07-87E208983ED8}"/>
          </ac:spMkLst>
        </pc:spChg>
        <pc:spChg chg="add del">
          <ac:chgData name="Zi ON" userId="2641810e90dcef56" providerId="LiveId" clId="{642F445D-C611-4F8A-BDED-9F032B8AA4E8}" dt="2025-01-17T15:16:54.786" v="1345" actId="26606"/>
          <ac:spMkLst>
            <pc:docMk/>
            <pc:sldMk cId="559821415" sldId="263"/>
            <ac:spMk id="102" creationId="{36ACFB69-D148-449E-AC5A-C55AA20A7F7F}"/>
          </ac:spMkLst>
        </pc:spChg>
        <pc:spChg chg="add del">
          <ac:chgData name="Zi ON" userId="2641810e90dcef56" providerId="LiveId" clId="{642F445D-C611-4F8A-BDED-9F032B8AA4E8}" dt="2025-01-17T15:16:55.277" v="1347" actId="26606"/>
          <ac:spMkLst>
            <pc:docMk/>
            <pc:sldMk cId="559821415" sldId="263"/>
            <ac:spMk id="105" creationId="{40ACA6C3-F2FA-4894-85C1-9FA6051045C5}"/>
          </ac:spMkLst>
        </pc:spChg>
        <pc:spChg chg="add del">
          <ac:chgData name="Zi ON" userId="2641810e90dcef56" providerId="LiveId" clId="{642F445D-C611-4F8A-BDED-9F032B8AA4E8}" dt="2025-01-17T15:16:55.277" v="1347" actId="26606"/>
          <ac:spMkLst>
            <pc:docMk/>
            <pc:sldMk cId="559821415" sldId="263"/>
            <ac:spMk id="106" creationId="{76922BA5-6683-4195-97C3-F3D2A0BB16BD}"/>
          </ac:spMkLst>
        </pc:spChg>
        <pc:spChg chg="add del">
          <ac:chgData name="Zi ON" userId="2641810e90dcef56" providerId="LiveId" clId="{642F445D-C611-4F8A-BDED-9F032B8AA4E8}" dt="2025-01-17T15:16:55.277" v="1347" actId="26606"/>
          <ac:spMkLst>
            <pc:docMk/>
            <pc:sldMk cId="559821415" sldId="263"/>
            <ac:spMk id="107" creationId="{E59169C9-0DBE-4B66-9C16-22A64324AA6C}"/>
          </ac:spMkLst>
        </pc:spChg>
        <pc:spChg chg="add del">
          <ac:chgData name="Zi ON" userId="2641810e90dcef56" providerId="LiveId" clId="{642F445D-C611-4F8A-BDED-9F032B8AA4E8}" dt="2025-01-17T15:16:55.277" v="1347" actId="26606"/>
          <ac:spMkLst>
            <pc:docMk/>
            <pc:sldMk cId="559821415" sldId="263"/>
            <ac:spMk id="108" creationId="{F0457BB4-CED7-4065-8959-D6B51491BBAB}"/>
          </ac:spMkLst>
        </pc:spChg>
        <pc:spChg chg="add del">
          <ac:chgData name="Zi ON" userId="2641810e90dcef56" providerId="LiveId" clId="{642F445D-C611-4F8A-BDED-9F032B8AA4E8}" dt="2025-01-17T15:16:57.774" v="1349" actId="26606"/>
          <ac:spMkLst>
            <pc:docMk/>
            <pc:sldMk cId="559821415" sldId="263"/>
            <ac:spMk id="111" creationId="{63CD9866-CB14-4BC5-8C75-5867699ECEA8}"/>
          </ac:spMkLst>
        </pc:spChg>
        <pc:spChg chg="add del">
          <ac:chgData name="Zi ON" userId="2641810e90dcef56" providerId="LiveId" clId="{642F445D-C611-4F8A-BDED-9F032B8AA4E8}" dt="2025-01-17T15:16:57.774" v="1349" actId="26606"/>
          <ac:spMkLst>
            <pc:docMk/>
            <pc:sldMk cId="559821415" sldId="263"/>
            <ac:spMk id="112" creationId="{47E4A749-53AD-4BEA-83B3-4B2490588BCD}"/>
          </ac:spMkLst>
        </pc:spChg>
        <pc:spChg chg="add del">
          <ac:chgData name="Zi ON" userId="2641810e90dcef56" providerId="LiveId" clId="{642F445D-C611-4F8A-BDED-9F032B8AA4E8}" dt="2025-01-17T15:16:57.774" v="1349" actId="26606"/>
          <ac:spMkLst>
            <pc:docMk/>
            <pc:sldMk cId="559821415" sldId="263"/>
            <ac:spMk id="113" creationId="{E59169C9-0DBE-4B66-9C16-22A64324AA6C}"/>
          </ac:spMkLst>
        </pc:spChg>
        <pc:spChg chg="add del">
          <ac:chgData name="Zi ON" userId="2641810e90dcef56" providerId="LiveId" clId="{642F445D-C611-4F8A-BDED-9F032B8AA4E8}" dt="2025-01-17T15:16:57.774" v="1349" actId="26606"/>
          <ac:spMkLst>
            <pc:docMk/>
            <pc:sldMk cId="559821415" sldId="263"/>
            <ac:spMk id="114" creationId="{F0457BB4-CED7-4065-8959-D6B51491BBAB}"/>
          </ac:spMkLst>
        </pc:spChg>
        <pc:spChg chg="add">
          <ac:chgData name="Zi ON" userId="2641810e90dcef56" providerId="LiveId" clId="{642F445D-C611-4F8A-BDED-9F032B8AA4E8}" dt="2025-01-17T15:16:57.821" v="1350" actId="26606"/>
          <ac:spMkLst>
            <pc:docMk/>
            <pc:sldMk cId="559821415" sldId="263"/>
            <ac:spMk id="117" creationId="{47FC6A8B-34F9-40FB-AA2D-E34168F52850}"/>
          </ac:spMkLst>
        </pc:spChg>
        <pc:spChg chg="add">
          <ac:chgData name="Zi ON" userId="2641810e90dcef56" providerId="LiveId" clId="{642F445D-C611-4F8A-BDED-9F032B8AA4E8}" dt="2025-01-17T15:16:57.821" v="1350" actId="26606"/>
          <ac:spMkLst>
            <pc:docMk/>
            <pc:sldMk cId="559821415" sldId="263"/>
            <ac:spMk id="118" creationId="{1EC86DB4-572A-4F71-AF8A-2395B4CA779F}"/>
          </ac:spMkLst>
        </pc:spChg>
        <pc:spChg chg="add">
          <ac:chgData name="Zi ON" userId="2641810e90dcef56" providerId="LiveId" clId="{642F445D-C611-4F8A-BDED-9F032B8AA4E8}" dt="2025-01-17T15:16:57.821" v="1350" actId="26606"/>
          <ac:spMkLst>
            <pc:docMk/>
            <pc:sldMk cId="559821415" sldId="263"/>
            <ac:spMk id="119" creationId="{71BA53A4-C4B7-4189-9FC1-6350B1AB5DFE}"/>
          </ac:spMkLst>
        </pc:spChg>
        <pc:spChg chg="add">
          <ac:chgData name="Zi ON" userId="2641810e90dcef56" providerId="LiveId" clId="{642F445D-C611-4F8A-BDED-9F032B8AA4E8}" dt="2025-01-17T15:16:57.821" v="1350" actId="26606"/>
          <ac:spMkLst>
            <pc:docMk/>
            <pc:sldMk cId="559821415" sldId="263"/>
            <ac:spMk id="121" creationId="{36ACFB69-D148-449E-AC5A-C55AA20A7F7F}"/>
          </ac:spMkLst>
        </pc:spChg>
        <pc:grpChg chg="add del">
          <ac:chgData name="Zi ON" userId="2641810e90dcef56" providerId="LiveId" clId="{642F445D-C611-4F8A-BDED-9F032B8AA4E8}" dt="2025-01-17T15:15:52.849" v="1314" actId="26606"/>
          <ac:grpSpMkLst>
            <pc:docMk/>
            <pc:sldMk cId="559821415" sldId="263"/>
            <ac:grpSpMk id="30" creationId="{D4D684F8-91BF-481C-A965-722756A383D0}"/>
          </ac:grpSpMkLst>
        </pc:grpChg>
        <pc:graphicFrameChg chg="add mod modGraphic">
          <ac:chgData name="Zi ON" userId="2641810e90dcef56" providerId="LiveId" clId="{642F445D-C611-4F8A-BDED-9F032B8AA4E8}" dt="2025-01-17T15:17:11.366" v="1353"/>
          <ac:graphicFrameMkLst>
            <pc:docMk/>
            <pc:sldMk cId="559821415" sldId="263"/>
            <ac:graphicFrameMk id="7" creationId="{CB67D537-4520-0218-583E-EE237195E1DD}"/>
          </ac:graphicFrameMkLst>
        </pc:graphicFrameChg>
        <pc:cxnChg chg="add del">
          <ac:chgData name="Zi ON" userId="2641810e90dcef56" providerId="LiveId" clId="{642F445D-C611-4F8A-BDED-9F032B8AA4E8}" dt="2025-01-17T15:15:52.849" v="1314" actId="26606"/>
          <ac:cxnSpMkLst>
            <pc:docMk/>
            <pc:sldMk cId="559821415" sldId="263"/>
            <ac:cxnSpMk id="11" creationId="{430127AE-B29E-4FDF-99D2-A2F1E7003F74}"/>
          </ac:cxnSpMkLst>
        </pc:cxnChg>
        <pc:cxnChg chg="add del">
          <ac:chgData name="Zi ON" userId="2641810e90dcef56" providerId="LiveId" clId="{642F445D-C611-4F8A-BDED-9F032B8AA4E8}" dt="2025-01-17T15:16:51.849" v="1339" actId="26606"/>
          <ac:cxnSpMkLst>
            <pc:docMk/>
            <pc:sldMk cId="559821415" sldId="263"/>
            <ac:cxnSpMk id="35" creationId="{430127AE-B29E-4FDF-99D2-A2F1E7003F74}"/>
          </ac:cxnSpMkLst>
        </pc:cxnChg>
      </pc:sldChg>
      <pc:sldChg chg="addSp modSp new mod modTransition setBg">
        <pc:chgData name="Zi ON" userId="2641810e90dcef56" providerId="LiveId" clId="{642F445D-C611-4F8A-BDED-9F032B8AA4E8}" dt="2025-01-17T15:25:32.721" v="1437"/>
        <pc:sldMkLst>
          <pc:docMk/>
          <pc:sldMk cId="3417627275" sldId="264"/>
        </pc:sldMkLst>
        <pc:spChg chg="add mod">
          <ac:chgData name="Zi ON" userId="2641810e90dcef56" providerId="LiveId" clId="{642F445D-C611-4F8A-BDED-9F032B8AA4E8}" dt="2025-01-17T14:45:13.496" v="1072" actId="1076"/>
          <ac:spMkLst>
            <pc:docMk/>
            <pc:sldMk cId="3417627275" sldId="264"/>
            <ac:spMk id="3" creationId="{B5170BDC-DCBA-3440-F7FE-15ED0FC0B491}"/>
          </ac:spMkLst>
        </pc:spChg>
        <pc:spChg chg="add mod">
          <ac:chgData name="Zi ON" userId="2641810e90dcef56" providerId="LiveId" clId="{642F445D-C611-4F8A-BDED-9F032B8AA4E8}" dt="2025-01-17T14:46:29.753" v="1096" actId="123"/>
          <ac:spMkLst>
            <pc:docMk/>
            <pc:sldMk cId="3417627275" sldId="264"/>
            <ac:spMk id="5" creationId="{6A27DA69-DFE3-05A8-07CD-8F0BC2305E70}"/>
          </ac:spMkLst>
        </pc:spChg>
        <pc:spChg chg="add">
          <ac:chgData name="Zi ON" userId="2641810e90dcef56" providerId="LiveId" clId="{642F445D-C611-4F8A-BDED-9F032B8AA4E8}" dt="2025-01-17T14:44:19.220" v="1034" actId="26606"/>
          <ac:spMkLst>
            <pc:docMk/>
            <pc:sldMk cId="3417627275" sldId="264"/>
            <ac:spMk id="12" creationId="{C51A08AC-F796-409C-AD97-8B476289EC51}"/>
          </ac:spMkLst>
        </pc:spChg>
        <pc:grpChg chg="add">
          <ac:chgData name="Zi ON" userId="2641810e90dcef56" providerId="LiveId" clId="{642F445D-C611-4F8A-BDED-9F032B8AA4E8}" dt="2025-01-17T14:44:19.220" v="1034" actId="26606"/>
          <ac:grpSpMkLst>
            <pc:docMk/>
            <pc:sldMk cId="3417627275" sldId="264"/>
            <ac:grpSpMk id="14" creationId="{1E1B312B-4E9A-405C-9CE8-10325438035E}"/>
          </ac:grpSpMkLst>
        </pc:grpChg>
        <pc:cxnChg chg="add">
          <ac:chgData name="Zi ON" userId="2641810e90dcef56" providerId="LiveId" clId="{642F445D-C611-4F8A-BDED-9F032B8AA4E8}" dt="2025-01-17T14:44:19.220" v="1034" actId="26606"/>
          <ac:cxnSpMkLst>
            <pc:docMk/>
            <pc:sldMk cId="3417627275" sldId="264"/>
            <ac:cxnSpMk id="10" creationId="{430127AE-B29E-4FDF-99D2-A2F1E7003F74}"/>
          </ac:cxnSpMkLst>
        </pc:cxnChg>
      </pc:sldChg>
      <pc:sldChg chg="modSp add del mod ord">
        <pc:chgData name="Zi ON" userId="2641810e90dcef56" providerId="LiveId" clId="{642F445D-C611-4F8A-BDED-9F032B8AA4E8}" dt="2025-01-17T15:12:52.271" v="1296" actId="47"/>
        <pc:sldMkLst>
          <pc:docMk/>
          <pc:sldMk cId="2645309427" sldId="265"/>
        </pc:sldMkLst>
        <pc:spChg chg="mod">
          <ac:chgData name="Zi ON" userId="2641810e90dcef56" providerId="LiveId" clId="{642F445D-C611-4F8A-BDED-9F032B8AA4E8}" dt="2025-01-17T15:03:56.606" v="1204" actId="20577"/>
          <ac:spMkLst>
            <pc:docMk/>
            <pc:sldMk cId="2645309427" sldId="265"/>
            <ac:spMk id="2" creationId="{295E2F18-9199-B53C-FD3A-08904894684C}"/>
          </ac:spMkLst>
        </pc:spChg>
      </pc:sldChg>
      <pc:sldChg chg="modSp add mod modTransition">
        <pc:chgData name="Zi ON" userId="2641810e90dcef56" providerId="LiveId" clId="{642F445D-C611-4F8A-BDED-9F032B8AA4E8}" dt="2025-01-17T15:31:39.205" v="1489" actId="14100"/>
        <pc:sldMkLst>
          <pc:docMk/>
          <pc:sldMk cId="1253938374" sldId="266"/>
        </pc:sldMkLst>
        <pc:spChg chg="mod">
          <ac:chgData name="Zi ON" userId="2641810e90dcef56" providerId="LiveId" clId="{642F445D-C611-4F8A-BDED-9F032B8AA4E8}" dt="2025-01-17T15:04:11.250" v="1220" actId="20577"/>
          <ac:spMkLst>
            <pc:docMk/>
            <pc:sldMk cId="1253938374" sldId="266"/>
            <ac:spMk id="2" creationId="{210B43E1-9DD1-9E9E-9BB9-944491936878}"/>
          </ac:spMkLst>
        </pc:spChg>
        <pc:graphicFrameChg chg="mod modGraphic">
          <ac:chgData name="Zi ON" userId="2641810e90dcef56" providerId="LiveId" clId="{642F445D-C611-4F8A-BDED-9F032B8AA4E8}" dt="2025-01-17T15:31:39.205" v="1489" actId="14100"/>
          <ac:graphicFrameMkLst>
            <pc:docMk/>
            <pc:sldMk cId="1253938374" sldId="266"/>
            <ac:graphicFrameMk id="1028" creationId="{C15BBBC7-5069-3A56-B341-7315C708475C}"/>
          </ac:graphicFrameMkLst>
        </pc:graphicFrameChg>
      </pc:sldChg>
      <pc:sldChg chg="addSp delSp modSp new mod modTransition setBg">
        <pc:chgData name="Zi ON" userId="2641810e90dcef56" providerId="LiveId" clId="{642F445D-C611-4F8A-BDED-9F032B8AA4E8}" dt="2025-01-17T15:25:32.721" v="1437"/>
        <pc:sldMkLst>
          <pc:docMk/>
          <pc:sldMk cId="4192781719" sldId="267"/>
        </pc:sldMkLst>
        <pc:spChg chg="add mod">
          <ac:chgData name="Zi ON" userId="2641810e90dcef56" providerId="LiveId" clId="{642F445D-C611-4F8A-BDED-9F032B8AA4E8}" dt="2025-01-17T15:19:06.852" v="1370" actId="26606"/>
          <ac:spMkLst>
            <pc:docMk/>
            <pc:sldMk cId="4192781719" sldId="267"/>
            <ac:spMk id="3" creationId="{FA33DBAA-F328-1DB8-A07C-5A86B7972B08}"/>
          </ac:spMkLst>
        </pc:spChg>
        <pc:spChg chg="add del mod">
          <ac:chgData name="Zi ON" userId="2641810e90dcef56" providerId="LiveId" clId="{642F445D-C611-4F8A-BDED-9F032B8AA4E8}" dt="2025-01-17T15:19:06.852" v="1370" actId="26606"/>
          <ac:spMkLst>
            <pc:docMk/>
            <pc:sldMk cId="4192781719" sldId="267"/>
            <ac:spMk id="5" creationId="{0B62E2CE-1EE6-9C01-84B7-B55DCDF2951A}"/>
          </ac:spMkLst>
        </pc:spChg>
        <pc:spChg chg="add">
          <ac:chgData name="Zi ON" userId="2641810e90dcef56" providerId="LiveId" clId="{642F445D-C611-4F8A-BDED-9F032B8AA4E8}" dt="2025-01-17T15:19:06.852" v="1370" actId="26606"/>
          <ac:spMkLst>
            <pc:docMk/>
            <pc:sldMk cId="4192781719" sldId="267"/>
            <ac:spMk id="13" creationId="{5554C89C-373F-47FC-BB73-6842E569C38F}"/>
          </ac:spMkLst>
        </pc:spChg>
        <pc:spChg chg="add">
          <ac:chgData name="Zi ON" userId="2641810e90dcef56" providerId="LiveId" clId="{642F445D-C611-4F8A-BDED-9F032B8AA4E8}" dt="2025-01-17T15:19:06.852" v="1370" actId="26606"/>
          <ac:spMkLst>
            <pc:docMk/>
            <pc:sldMk cId="4192781719" sldId="267"/>
            <ac:spMk id="15" creationId="{FF100C7F-5272-46AB-9FC7-E66059915A86}"/>
          </ac:spMkLst>
        </pc:spChg>
        <pc:spChg chg="add">
          <ac:chgData name="Zi ON" userId="2641810e90dcef56" providerId="LiveId" clId="{642F445D-C611-4F8A-BDED-9F032B8AA4E8}" dt="2025-01-17T15:19:06.852" v="1370" actId="26606"/>
          <ac:spMkLst>
            <pc:docMk/>
            <pc:sldMk cId="4192781719" sldId="267"/>
            <ac:spMk id="17" creationId="{B4FEA6D5-DF59-4E15-B19F-159D0588B095}"/>
          </ac:spMkLst>
        </pc:spChg>
        <pc:spChg chg="add">
          <ac:chgData name="Zi ON" userId="2641810e90dcef56" providerId="LiveId" clId="{642F445D-C611-4F8A-BDED-9F032B8AA4E8}" dt="2025-01-17T15:19:06.852" v="1370" actId="26606"/>
          <ac:spMkLst>
            <pc:docMk/>
            <pc:sldMk cId="4192781719" sldId="267"/>
            <ac:spMk id="19" creationId="{36C8C9E5-F937-44A5-A519-EA719F03E75E}"/>
          </ac:spMkLst>
        </pc:spChg>
        <pc:graphicFrameChg chg="add">
          <ac:chgData name="Zi ON" userId="2641810e90dcef56" providerId="LiveId" clId="{642F445D-C611-4F8A-BDED-9F032B8AA4E8}" dt="2025-01-17T15:19:06.852" v="1370" actId="26606"/>
          <ac:graphicFrameMkLst>
            <pc:docMk/>
            <pc:sldMk cId="4192781719" sldId="267"/>
            <ac:graphicFrameMk id="7" creationId="{3B4ABA1B-5C35-9A1E-D3AD-86C8EAF14D5C}"/>
          </ac:graphicFrameMkLst>
        </pc:graphicFrameChg>
        <pc:cxnChg chg="add">
          <ac:chgData name="Zi ON" userId="2641810e90dcef56" providerId="LiveId" clId="{642F445D-C611-4F8A-BDED-9F032B8AA4E8}" dt="2025-01-17T15:19:06.852" v="1370" actId="26606"/>
          <ac:cxnSpMkLst>
            <pc:docMk/>
            <pc:sldMk cId="4192781719" sldId="267"/>
            <ac:cxnSpMk id="11" creationId="{430127AE-B29E-4FDF-99D2-A2F1E7003F74}"/>
          </ac:cxnSpMkLst>
        </pc:cxnChg>
      </pc:sldChg>
      <pc:sldChg chg="addSp delSp modSp new mod ord modTransition setBg">
        <pc:chgData name="Zi ON" userId="2641810e90dcef56" providerId="LiveId" clId="{642F445D-C611-4F8A-BDED-9F032B8AA4E8}" dt="2025-01-17T15:25:32.721" v="1437"/>
        <pc:sldMkLst>
          <pc:docMk/>
          <pc:sldMk cId="3604514119" sldId="268"/>
        </pc:sldMkLst>
        <pc:spChg chg="add mod">
          <ac:chgData name="Zi ON" userId="2641810e90dcef56" providerId="LiveId" clId="{642F445D-C611-4F8A-BDED-9F032B8AA4E8}" dt="2025-01-17T15:21:44.804" v="1401" actId="1076"/>
          <ac:spMkLst>
            <pc:docMk/>
            <pc:sldMk cId="3604514119" sldId="268"/>
            <ac:spMk id="3" creationId="{38E15235-44E3-8FCF-0CE7-E60A45BC8EBB}"/>
          </ac:spMkLst>
        </pc:spChg>
        <pc:spChg chg="add del mod">
          <ac:chgData name="Zi ON" userId="2641810e90dcef56" providerId="LiveId" clId="{642F445D-C611-4F8A-BDED-9F032B8AA4E8}" dt="2025-01-17T15:20:45.550" v="1388" actId="26606"/>
          <ac:spMkLst>
            <pc:docMk/>
            <pc:sldMk cId="3604514119" sldId="268"/>
            <ac:spMk id="5" creationId="{15BE57B2-E1CC-55E7-1FDE-4D1CF629D27F}"/>
          </ac:spMkLst>
        </pc:spChg>
        <pc:spChg chg="add del">
          <ac:chgData name="Zi ON" userId="2641810e90dcef56" providerId="LiveId" clId="{642F445D-C611-4F8A-BDED-9F032B8AA4E8}" dt="2025-01-17T15:20:42.797" v="1383" actId="26606"/>
          <ac:spMkLst>
            <pc:docMk/>
            <pc:sldMk cId="3604514119" sldId="268"/>
            <ac:spMk id="13" creationId="{AC14302F-E955-47D0-A56B-D1D1A6953B51}"/>
          </ac:spMkLst>
        </pc:spChg>
        <pc:spChg chg="add del">
          <ac:chgData name="Zi ON" userId="2641810e90dcef56" providerId="LiveId" clId="{642F445D-C611-4F8A-BDED-9F032B8AA4E8}" dt="2025-01-17T15:20:45.502" v="1387" actId="26606"/>
          <ac:spMkLst>
            <pc:docMk/>
            <pc:sldMk cId="3604514119" sldId="268"/>
            <ac:spMk id="17" creationId="{E59169C9-0DBE-4B66-9C16-22A64324AA6C}"/>
          </ac:spMkLst>
        </pc:spChg>
        <pc:spChg chg="add del">
          <ac:chgData name="Zi ON" userId="2641810e90dcef56" providerId="LiveId" clId="{642F445D-C611-4F8A-BDED-9F032B8AA4E8}" dt="2025-01-17T15:20:44.711" v="1385" actId="26606"/>
          <ac:spMkLst>
            <pc:docMk/>
            <pc:sldMk cId="3604514119" sldId="268"/>
            <ac:spMk id="19" creationId="{F0457BB4-CED7-4065-8959-D6B51491BBAB}"/>
          </ac:spMkLst>
        </pc:spChg>
        <pc:spChg chg="add del">
          <ac:chgData name="Zi ON" userId="2641810e90dcef56" providerId="LiveId" clId="{642F445D-C611-4F8A-BDED-9F032B8AA4E8}" dt="2025-01-17T15:20:44.711" v="1385" actId="26606"/>
          <ac:spMkLst>
            <pc:docMk/>
            <pc:sldMk cId="3604514119" sldId="268"/>
            <ac:spMk id="21" creationId="{40ACA6C3-F2FA-4894-85C1-9FA6051045C5}"/>
          </ac:spMkLst>
        </pc:spChg>
        <pc:spChg chg="add del">
          <ac:chgData name="Zi ON" userId="2641810e90dcef56" providerId="LiveId" clId="{642F445D-C611-4F8A-BDED-9F032B8AA4E8}" dt="2025-01-17T15:20:44.711" v="1385" actId="26606"/>
          <ac:spMkLst>
            <pc:docMk/>
            <pc:sldMk cId="3604514119" sldId="268"/>
            <ac:spMk id="22" creationId="{76922BA5-6683-4195-97C3-F3D2A0BB16BD}"/>
          </ac:spMkLst>
        </pc:spChg>
        <pc:spChg chg="add del">
          <ac:chgData name="Zi ON" userId="2641810e90dcef56" providerId="LiveId" clId="{642F445D-C611-4F8A-BDED-9F032B8AA4E8}" dt="2025-01-17T15:20:44.711" v="1385" actId="26606"/>
          <ac:spMkLst>
            <pc:docMk/>
            <pc:sldMk cId="3604514119" sldId="268"/>
            <ac:spMk id="23" creationId="{E59169C9-0DBE-4B66-9C16-22A64324AA6C}"/>
          </ac:spMkLst>
        </pc:spChg>
        <pc:spChg chg="add del">
          <ac:chgData name="Zi ON" userId="2641810e90dcef56" providerId="LiveId" clId="{642F445D-C611-4F8A-BDED-9F032B8AA4E8}" dt="2025-01-17T15:20:45.502" v="1387" actId="26606"/>
          <ac:spMkLst>
            <pc:docMk/>
            <pc:sldMk cId="3604514119" sldId="268"/>
            <ac:spMk id="27" creationId="{63CD9866-CB14-4BC5-8C75-5867699ECEA8}"/>
          </ac:spMkLst>
        </pc:spChg>
        <pc:spChg chg="add del">
          <ac:chgData name="Zi ON" userId="2641810e90dcef56" providerId="LiveId" clId="{642F445D-C611-4F8A-BDED-9F032B8AA4E8}" dt="2025-01-17T15:20:45.502" v="1387" actId="26606"/>
          <ac:spMkLst>
            <pc:docMk/>
            <pc:sldMk cId="3604514119" sldId="268"/>
            <ac:spMk id="28" creationId="{47E4A749-53AD-4BEA-83B3-4B2490588BCD}"/>
          </ac:spMkLst>
        </pc:spChg>
        <pc:spChg chg="add del">
          <ac:chgData name="Zi ON" userId="2641810e90dcef56" providerId="LiveId" clId="{642F445D-C611-4F8A-BDED-9F032B8AA4E8}" dt="2025-01-17T15:20:45.502" v="1387" actId="26606"/>
          <ac:spMkLst>
            <pc:docMk/>
            <pc:sldMk cId="3604514119" sldId="268"/>
            <ac:spMk id="29" creationId="{F0457BB4-CED7-4065-8959-D6B51491BBAB}"/>
          </ac:spMkLst>
        </pc:spChg>
        <pc:spChg chg="add del">
          <ac:chgData name="Zi ON" userId="2641810e90dcef56" providerId="LiveId" clId="{642F445D-C611-4F8A-BDED-9F032B8AA4E8}" dt="2025-01-17T15:21:03.691" v="1393" actId="26606"/>
          <ac:spMkLst>
            <pc:docMk/>
            <pc:sldMk cId="3604514119" sldId="268"/>
            <ac:spMk id="33" creationId="{63CD9866-CB14-4BC5-8C75-5867699ECEA8}"/>
          </ac:spMkLst>
        </pc:spChg>
        <pc:spChg chg="add del">
          <ac:chgData name="Zi ON" userId="2641810e90dcef56" providerId="LiveId" clId="{642F445D-C611-4F8A-BDED-9F032B8AA4E8}" dt="2025-01-17T15:21:03.691" v="1393" actId="26606"/>
          <ac:spMkLst>
            <pc:docMk/>
            <pc:sldMk cId="3604514119" sldId="268"/>
            <ac:spMk id="34" creationId="{47E4A749-53AD-4BEA-83B3-4B2490588BCD}"/>
          </ac:spMkLst>
        </pc:spChg>
        <pc:spChg chg="add del">
          <ac:chgData name="Zi ON" userId="2641810e90dcef56" providerId="LiveId" clId="{642F445D-C611-4F8A-BDED-9F032B8AA4E8}" dt="2025-01-17T15:21:03.691" v="1393" actId="26606"/>
          <ac:spMkLst>
            <pc:docMk/>
            <pc:sldMk cId="3604514119" sldId="268"/>
            <ac:spMk id="35" creationId="{E59169C9-0DBE-4B66-9C16-22A64324AA6C}"/>
          </ac:spMkLst>
        </pc:spChg>
        <pc:spChg chg="add del">
          <ac:chgData name="Zi ON" userId="2641810e90dcef56" providerId="LiveId" clId="{642F445D-C611-4F8A-BDED-9F032B8AA4E8}" dt="2025-01-17T15:21:03.691" v="1393" actId="26606"/>
          <ac:spMkLst>
            <pc:docMk/>
            <pc:sldMk cId="3604514119" sldId="268"/>
            <ac:spMk id="36" creationId="{F0457BB4-CED7-4065-8959-D6B51491BBAB}"/>
          </ac:spMkLst>
        </pc:spChg>
        <pc:spChg chg="add del">
          <ac:chgData name="Zi ON" userId="2641810e90dcef56" providerId="LiveId" clId="{642F445D-C611-4F8A-BDED-9F032B8AA4E8}" dt="2025-01-17T15:20:57.797" v="1390" actId="26606"/>
          <ac:spMkLst>
            <pc:docMk/>
            <pc:sldMk cId="3604514119" sldId="268"/>
            <ac:spMk id="44" creationId="{47FC6A8B-34F9-40FB-AA2D-E34168F52850}"/>
          </ac:spMkLst>
        </pc:spChg>
        <pc:spChg chg="add del">
          <ac:chgData name="Zi ON" userId="2641810e90dcef56" providerId="LiveId" clId="{642F445D-C611-4F8A-BDED-9F032B8AA4E8}" dt="2025-01-17T15:20:57.797" v="1390" actId="26606"/>
          <ac:spMkLst>
            <pc:docMk/>
            <pc:sldMk cId="3604514119" sldId="268"/>
            <ac:spMk id="46" creationId="{1EC86DB4-572A-4F71-AF8A-2395B4CA779F}"/>
          </ac:spMkLst>
        </pc:spChg>
        <pc:spChg chg="add del">
          <ac:chgData name="Zi ON" userId="2641810e90dcef56" providerId="LiveId" clId="{642F445D-C611-4F8A-BDED-9F032B8AA4E8}" dt="2025-01-17T15:20:57.797" v="1390" actId="26606"/>
          <ac:spMkLst>
            <pc:docMk/>
            <pc:sldMk cId="3604514119" sldId="268"/>
            <ac:spMk id="48" creationId="{71BA53A4-C4B7-4189-9FC1-6350B1AB5DFE}"/>
          </ac:spMkLst>
        </pc:spChg>
        <pc:spChg chg="add del">
          <ac:chgData name="Zi ON" userId="2641810e90dcef56" providerId="LiveId" clId="{642F445D-C611-4F8A-BDED-9F032B8AA4E8}" dt="2025-01-17T15:20:57.797" v="1390" actId="26606"/>
          <ac:spMkLst>
            <pc:docMk/>
            <pc:sldMk cId="3604514119" sldId="268"/>
            <ac:spMk id="50" creationId="{5558AD6E-B070-4640-AA07-87E208983ED8}"/>
          </ac:spMkLst>
        </pc:spChg>
        <pc:spChg chg="add del">
          <ac:chgData name="Zi ON" userId="2641810e90dcef56" providerId="LiveId" clId="{642F445D-C611-4F8A-BDED-9F032B8AA4E8}" dt="2025-01-17T15:20:57.797" v="1390" actId="26606"/>
          <ac:spMkLst>
            <pc:docMk/>
            <pc:sldMk cId="3604514119" sldId="268"/>
            <ac:spMk id="52" creationId="{36ACFB69-D148-449E-AC5A-C55AA20A7F7F}"/>
          </ac:spMkLst>
        </pc:spChg>
        <pc:spChg chg="add del">
          <ac:chgData name="Zi ON" userId="2641810e90dcef56" providerId="LiveId" clId="{642F445D-C611-4F8A-BDED-9F032B8AA4E8}" dt="2025-01-17T15:21:03.630" v="1392" actId="26606"/>
          <ac:spMkLst>
            <pc:docMk/>
            <pc:sldMk cId="3604514119" sldId="268"/>
            <ac:spMk id="55" creationId="{5554C89C-373F-47FC-BB73-6842E569C38F}"/>
          </ac:spMkLst>
        </pc:spChg>
        <pc:spChg chg="add del">
          <ac:chgData name="Zi ON" userId="2641810e90dcef56" providerId="LiveId" clId="{642F445D-C611-4F8A-BDED-9F032B8AA4E8}" dt="2025-01-17T15:21:03.630" v="1392" actId="26606"/>
          <ac:spMkLst>
            <pc:docMk/>
            <pc:sldMk cId="3604514119" sldId="268"/>
            <ac:spMk id="56" creationId="{FF100C7F-5272-46AB-9FC7-E66059915A86}"/>
          </ac:spMkLst>
        </pc:spChg>
        <pc:spChg chg="add del">
          <ac:chgData name="Zi ON" userId="2641810e90dcef56" providerId="LiveId" clId="{642F445D-C611-4F8A-BDED-9F032B8AA4E8}" dt="2025-01-17T15:21:03.630" v="1392" actId="26606"/>
          <ac:spMkLst>
            <pc:docMk/>
            <pc:sldMk cId="3604514119" sldId="268"/>
            <ac:spMk id="57" creationId="{B4FEA6D5-DF59-4E15-B19F-159D0588B095}"/>
          </ac:spMkLst>
        </pc:spChg>
        <pc:spChg chg="add del">
          <ac:chgData name="Zi ON" userId="2641810e90dcef56" providerId="LiveId" clId="{642F445D-C611-4F8A-BDED-9F032B8AA4E8}" dt="2025-01-17T15:21:03.630" v="1392" actId="26606"/>
          <ac:spMkLst>
            <pc:docMk/>
            <pc:sldMk cId="3604514119" sldId="268"/>
            <ac:spMk id="58" creationId="{36C8C9E5-F937-44A5-A519-EA719F03E75E}"/>
          </ac:spMkLst>
        </pc:spChg>
        <pc:spChg chg="add del">
          <ac:chgData name="Zi ON" userId="2641810e90dcef56" providerId="LiveId" clId="{642F445D-C611-4F8A-BDED-9F032B8AA4E8}" dt="2025-01-17T15:21:25.891" v="1395" actId="26606"/>
          <ac:spMkLst>
            <pc:docMk/>
            <pc:sldMk cId="3604514119" sldId="268"/>
            <ac:spMk id="61" creationId="{47FC6A8B-34F9-40FB-AA2D-E34168F52850}"/>
          </ac:spMkLst>
        </pc:spChg>
        <pc:spChg chg="add">
          <ac:chgData name="Zi ON" userId="2641810e90dcef56" providerId="LiveId" clId="{642F445D-C611-4F8A-BDED-9F032B8AA4E8}" dt="2025-01-17T15:21:25.891" v="1395" actId="26606"/>
          <ac:spMkLst>
            <pc:docMk/>
            <pc:sldMk cId="3604514119" sldId="268"/>
            <ac:spMk id="70" creationId="{47FC6A8B-34F9-40FB-AA2D-E34168F52850}"/>
          </ac:spMkLst>
        </pc:spChg>
        <pc:spChg chg="add">
          <ac:chgData name="Zi ON" userId="2641810e90dcef56" providerId="LiveId" clId="{642F445D-C611-4F8A-BDED-9F032B8AA4E8}" dt="2025-01-17T15:21:25.891" v="1395" actId="26606"/>
          <ac:spMkLst>
            <pc:docMk/>
            <pc:sldMk cId="3604514119" sldId="268"/>
            <ac:spMk id="72" creationId="{1EC86DB4-572A-4F71-AF8A-2395B4CA779F}"/>
          </ac:spMkLst>
        </pc:spChg>
        <pc:spChg chg="add">
          <ac:chgData name="Zi ON" userId="2641810e90dcef56" providerId="LiveId" clId="{642F445D-C611-4F8A-BDED-9F032B8AA4E8}" dt="2025-01-17T15:21:25.891" v="1395" actId="26606"/>
          <ac:spMkLst>
            <pc:docMk/>
            <pc:sldMk cId="3604514119" sldId="268"/>
            <ac:spMk id="74" creationId="{71BA53A4-C4B7-4189-9FC1-6350B1AB5DFE}"/>
          </ac:spMkLst>
        </pc:spChg>
        <pc:spChg chg="add">
          <ac:chgData name="Zi ON" userId="2641810e90dcef56" providerId="LiveId" clId="{642F445D-C611-4F8A-BDED-9F032B8AA4E8}" dt="2025-01-17T15:21:25.891" v="1395" actId="26606"/>
          <ac:spMkLst>
            <pc:docMk/>
            <pc:sldMk cId="3604514119" sldId="268"/>
            <ac:spMk id="76" creationId="{5558AD6E-B070-4640-AA07-87E208983ED8}"/>
          </ac:spMkLst>
        </pc:spChg>
        <pc:grpChg chg="add del">
          <ac:chgData name="Zi ON" userId="2641810e90dcef56" providerId="LiveId" clId="{642F445D-C611-4F8A-BDED-9F032B8AA4E8}" dt="2025-01-17T15:20:42.797" v="1383" actId="26606"/>
          <ac:grpSpMkLst>
            <pc:docMk/>
            <pc:sldMk cId="3604514119" sldId="268"/>
            <ac:grpSpMk id="15" creationId="{DC310F6C-D8CB-4984-9F9B-BA18C171928E}"/>
          </ac:grpSpMkLst>
        </pc:grpChg>
        <pc:grpChg chg="add del">
          <ac:chgData name="Zi ON" userId="2641810e90dcef56" providerId="LiveId" clId="{642F445D-C611-4F8A-BDED-9F032B8AA4E8}" dt="2025-01-17T15:21:25.891" v="1395" actId="26606"/>
          <ac:grpSpMkLst>
            <pc:docMk/>
            <pc:sldMk cId="3604514119" sldId="268"/>
            <ac:grpSpMk id="62" creationId="{D4D684F8-91BF-481C-A965-722756A383D0}"/>
          </ac:grpSpMkLst>
        </pc:grpChg>
        <pc:graphicFrameChg chg="add del">
          <ac:chgData name="Zi ON" userId="2641810e90dcef56" providerId="LiveId" clId="{642F445D-C611-4F8A-BDED-9F032B8AA4E8}" dt="2025-01-17T15:20:42.797" v="1383" actId="26606"/>
          <ac:graphicFrameMkLst>
            <pc:docMk/>
            <pc:sldMk cId="3604514119" sldId="268"/>
            <ac:graphicFrameMk id="7" creationId="{F680C786-862B-A163-888B-2B23971F9364}"/>
          </ac:graphicFrameMkLst>
        </pc:graphicFrameChg>
        <pc:graphicFrameChg chg="add del">
          <ac:chgData name="Zi ON" userId="2641810e90dcef56" providerId="LiveId" clId="{642F445D-C611-4F8A-BDED-9F032B8AA4E8}" dt="2025-01-17T15:20:44.711" v="1385" actId="26606"/>
          <ac:graphicFrameMkLst>
            <pc:docMk/>
            <pc:sldMk cId="3604514119" sldId="268"/>
            <ac:graphicFrameMk id="24" creationId="{5F6842F7-A177-C821-209D-3564BD5AC9F1}"/>
          </ac:graphicFrameMkLst>
        </pc:graphicFrameChg>
        <pc:graphicFrameChg chg="add del">
          <ac:chgData name="Zi ON" userId="2641810e90dcef56" providerId="LiveId" clId="{642F445D-C611-4F8A-BDED-9F032B8AA4E8}" dt="2025-01-17T15:20:45.502" v="1387" actId="26606"/>
          <ac:graphicFrameMkLst>
            <pc:docMk/>
            <pc:sldMk cId="3604514119" sldId="268"/>
            <ac:graphicFrameMk id="30" creationId="{3B48B751-057D-F3AB-BA6B-44D29086C53C}"/>
          </ac:graphicFrameMkLst>
        </pc:graphicFrameChg>
        <pc:graphicFrameChg chg="add mod modGraphic">
          <ac:chgData name="Zi ON" userId="2641810e90dcef56" providerId="LiveId" clId="{642F445D-C611-4F8A-BDED-9F032B8AA4E8}" dt="2025-01-17T15:21:25.891" v="1395" actId="26606"/>
          <ac:graphicFrameMkLst>
            <pc:docMk/>
            <pc:sldMk cId="3604514119" sldId="268"/>
            <ac:graphicFrameMk id="37" creationId="{43AB062E-653D-0878-C0AF-8ECF2AE45D77}"/>
          </ac:graphicFrameMkLst>
        </pc:graphicFrameChg>
        <pc:cxnChg chg="add del">
          <ac:chgData name="Zi ON" userId="2641810e90dcef56" providerId="LiveId" clId="{642F445D-C611-4F8A-BDED-9F032B8AA4E8}" dt="2025-01-17T15:20:42.797" v="1383" actId="26606"/>
          <ac:cxnSpMkLst>
            <pc:docMk/>
            <pc:sldMk cId="3604514119" sldId="268"/>
            <ac:cxnSpMk id="11" creationId="{430127AE-B29E-4FDF-99D2-A2F1E7003F74}"/>
          </ac:cxnSpMkLst>
        </pc:cxnChg>
        <pc:cxnChg chg="add del">
          <ac:chgData name="Zi ON" userId="2641810e90dcef56" providerId="LiveId" clId="{642F445D-C611-4F8A-BDED-9F032B8AA4E8}" dt="2025-01-17T15:20:44.711" v="1385" actId="26606"/>
          <ac:cxnSpMkLst>
            <pc:docMk/>
            <pc:sldMk cId="3604514119" sldId="268"/>
            <ac:cxnSpMk id="20" creationId="{430127AE-B29E-4FDF-99D2-A2F1E7003F74}"/>
          </ac:cxnSpMkLst>
        </pc:cxnChg>
        <pc:cxnChg chg="add del">
          <ac:chgData name="Zi ON" userId="2641810e90dcef56" providerId="LiveId" clId="{642F445D-C611-4F8A-BDED-9F032B8AA4E8}" dt="2025-01-17T15:20:45.502" v="1387" actId="26606"/>
          <ac:cxnSpMkLst>
            <pc:docMk/>
            <pc:sldMk cId="3604514119" sldId="268"/>
            <ac:cxnSpMk id="26" creationId="{430127AE-B29E-4FDF-99D2-A2F1E7003F74}"/>
          </ac:cxnSpMkLst>
        </pc:cxnChg>
        <pc:cxnChg chg="add del">
          <ac:chgData name="Zi ON" userId="2641810e90dcef56" providerId="LiveId" clId="{642F445D-C611-4F8A-BDED-9F032B8AA4E8}" dt="2025-01-17T15:21:03.691" v="1393" actId="26606"/>
          <ac:cxnSpMkLst>
            <pc:docMk/>
            <pc:sldMk cId="3604514119" sldId="268"/>
            <ac:cxnSpMk id="32" creationId="{430127AE-B29E-4FDF-99D2-A2F1E7003F74}"/>
          </ac:cxnSpMkLst>
        </pc:cxnChg>
        <pc:cxnChg chg="add del">
          <ac:chgData name="Zi ON" userId="2641810e90dcef56" providerId="LiveId" clId="{642F445D-C611-4F8A-BDED-9F032B8AA4E8}" dt="2025-01-17T15:21:25.891" v="1395" actId="26606"/>
          <ac:cxnSpMkLst>
            <pc:docMk/>
            <pc:sldMk cId="3604514119" sldId="268"/>
            <ac:cxnSpMk id="60" creationId="{430127AE-B29E-4FDF-99D2-A2F1E7003F74}"/>
          </ac:cxnSpMkLst>
        </pc:cxnChg>
        <pc:cxnChg chg="add">
          <ac:chgData name="Zi ON" userId="2641810e90dcef56" providerId="LiveId" clId="{642F445D-C611-4F8A-BDED-9F032B8AA4E8}" dt="2025-01-17T15:21:25.891" v="1395" actId="26606"/>
          <ac:cxnSpMkLst>
            <pc:docMk/>
            <pc:sldMk cId="3604514119" sldId="268"/>
            <ac:cxnSpMk id="68" creationId="{430127AE-B29E-4FDF-99D2-A2F1E7003F74}"/>
          </ac:cxnSpMkLst>
        </pc:cxnChg>
      </pc:sldChg>
      <pc:sldChg chg="addSp delSp modSp new mod modTransition setBg">
        <pc:chgData name="Zi ON" userId="2641810e90dcef56" providerId="LiveId" clId="{642F445D-C611-4F8A-BDED-9F032B8AA4E8}" dt="2025-01-17T15:25:32.721" v="1437"/>
        <pc:sldMkLst>
          <pc:docMk/>
          <pc:sldMk cId="3148454906" sldId="269"/>
        </pc:sldMkLst>
        <pc:spChg chg="add mod">
          <ac:chgData name="Zi ON" userId="2641810e90dcef56" providerId="LiveId" clId="{642F445D-C611-4F8A-BDED-9F032B8AA4E8}" dt="2025-01-17T15:24:59.254" v="1436" actId="26606"/>
          <ac:spMkLst>
            <pc:docMk/>
            <pc:sldMk cId="3148454906" sldId="269"/>
            <ac:spMk id="2" creationId="{A7EC75F5-C73A-F420-D1B1-2ED170FACA39}"/>
          </ac:spMkLst>
        </pc:spChg>
        <pc:spChg chg="add del mod">
          <ac:chgData name="Zi ON" userId="2641810e90dcef56" providerId="LiveId" clId="{642F445D-C611-4F8A-BDED-9F032B8AA4E8}" dt="2025-01-17T15:24:59.254" v="1436" actId="26606"/>
          <ac:spMkLst>
            <pc:docMk/>
            <pc:sldMk cId="3148454906" sldId="269"/>
            <ac:spMk id="4" creationId="{40DE411B-6DA7-CF85-D523-B402117A96BA}"/>
          </ac:spMkLst>
        </pc:spChg>
        <pc:spChg chg="add">
          <ac:chgData name="Zi ON" userId="2641810e90dcef56" providerId="LiveId" clId="{642F445D-C611-4F8A-BDED-9F032B8AA4E8}" dt="2025-01-17T15:24:59.254" v="1436" actId="26606"/>
          <ac:spMkLst>
            <pc:docMk/>
            <pc:sldMk cId="3148454906" sldId="269"/>
            <ac:spMk id="12" creationId="{AC14302F-E955-47D0-A56B-D1D1A6953B51}"/>
          </ac:spMkLst>
        </pc:spChg>
        <pc:grpChg chg="add">
          <ac:chgData name="Zi ON" userId="2641810e90dcef56" providerId="LiveId" clId="{642F445D-C611-4F8A-BDED-9F032B8AA4E8}" dt="2025-01-17T15:24:59.254" v="1436" actId="26606"/>
          <ac:grpSpMkLst>
            <pc:docMk/>
            <pc:sldMk cId="3148454906" sldId="269"/>
            <ac:grpSpMk id="14" creationId="{DC310F6C-D8CB-4984-9F9B-BA18C171928E}"/>
          </ac:grpSpMkLst>
        </pc:grpChg>
        <pc:graphicFrameChg chg="add">
          <ac:chgData name="Zi ON" userId="2641810e90dcef56" providerId="LiveId" clId="{642F445D-C611-4F8A-BDED-9F032B8AA4E8}" dt="2025-01-17T15:24:59.254" v="1436" actId="26606"/>
          <ac:graphicFrameMkLst>
            <pc:docMk/>
            <pc:sldMk cId="3148454906" sldId="269"/>
            <ac:graphicFrameMk id="6" creationId="{1A1C4F3F-9477-7B5E-D9E2-A0270233E8E8}"/>
          </ac:graphicFrameMkLst>
        </pc:graphicFrameChg>
        <pc:cxnChg chg="add">
          <ac:chgData name="Zi ON" userId="2641810e90dcef56" providerId="LiveId" clId="{642F445D-C611-4F8A-BDED-9F032B8AA4E8}" dt="2025-01-17T15:24:59.254" v="1436" actId="26606"/>
          <ac:cxnSpMkLst>
            <pc:docMk/>
            <pc:sldMk cId="3148454906" sldId="269"/>
            <ac:cxnSpMk id="10" creationId="{430127AE-B29E-4FDF-99D2-A2F1E7003F74}"/>
          </ac:cxnSpMkLst>
        </pc:cxnChg>
      </pc:sldChg>
      <pc:sldMasterChg chg="del delSldLayout">
        <pc:chgData name="Zi ON" userId="2641810e90dcef56" providerId="LiveId" clId="{642F445D-C611-4F8A-BDED-9F032B8AA4E8}" dt="2025-01-16T17:07:32.560" v="74" actId="26606"/>
        <pc:sldMasterMkLst>
          <pc:docMk/>
          <pc:sldMasterMk cId="2281158083" sldId="2147483648"/>
        </pc:sldMasterMkLst>
        <pc:sldLayoutChg chg="del">
          <pc:chgData name="Zi ON" userId="2641810e90dcef56" providerId="LiveId" clId="{642F445D-C611-4F8A-BDED-9F032B8AA4E8}" dt="2025-01-16T17:07:32.560" v="74" actId="26606"/>
          <pc:sldLayoutMkLst>
            <pc:docMk/>
            <pc:sldMasterMk cId="2281158083" sldId="2147483648"/>
            <pc:sldLayoutMk cId="2958009913" sldId="2147483649"/>
          </pc:sldLayoutMkLst>
        </pc:sldLayoutChg>
        <pc:sldLayoutChg chg="del">
          <pc:chgData name="Zi ON" userId="2641810e90dcef56" providerId="LiveId" clId="{642F445D-C611-4F8A-BDED-9F032B8AA4E8}" dt="2025-01-16T17:07:32.560" v="74" actId="26606"/>
          <pc:sldLayoutMkLst>
            <pc:docMk/>
            <pc:sldMasterMk cId="2281158083" sldId="2147483648"/>
            <pc:sldLayoutMk cId="1188393973" sldId="2147483650"/>
          </pc:sldLayoutMkLst>
        </pc:sldLayoutChg>
        <pc:sldLayoutChg chg="del">
          <pc:chgData name="Zi ON" userId="2641810e90dcef56" providerId="LiveId" clId="{642F445D-C611-4F8A-BDED-9F032B8AA4E8}" dt="2025-01-16T17:07:32.560" v="74" actId="26606"/>
          <pc:sldLayoutMkLst>
            <pc:docMk/>
            <pc:sldMasterMk cId="2281158083" sldId="2147483648"/>
            <pc:sldLayoutMk cId="1235232078" sldId="2147483651"/>
          </pc:sldLayoutMkLst>
        </pc:sldLayoutChg>
        <pc:sldLayoutChg chg="del">
          <pc:chgData name="Zi ON" userId="2641810e90dcef56" providerId="LiveId" clId="{642F445D-C611-4F8A-BDED-9F032B8AA4E8}" dt="2025-01-16T17:07:32.560" v="74" actId="26606"/>
          <pc:sldLayoutMkLst>
            <pc:docMk/>
            <pc:sldMasterMk cId="2281158083" sldId="2147483648"/>
            <pc:sldLayoutMk cId="3822139010" sldId="2147483652"/>
          </pc:sldLayoutMkLst>
        </pc:sldLayoutChg>
        <pc:sldLayoutChg chg="del">
          <pc:chgData name="Zi ON" userId="2641810e90dcef56" providerId="LiveId" clId="{642F445D-C611-4F8A-BDED-9F032B8AA4E8}" dt="2025-01-16T17:07:32.560" v="74" actId="26606"/>
          <pc:sldLayoutMkLst>
            <pc:docMk/>
            <pc:sldMasterMk cId="2281158083" sldId="2147483648"/>
            <pc:sldLayoutMk cId="2630391518" sldId="2147483653"/>
          </pc:sldLayoutMkLst>
        </pc:sldLayoutChg>
        <pc:sldLayoutChg chg="del">
          <pc:chgData name="Zi ON" userId="2641810e90dcef56" providerId="LiveId" clId="{642F445D-C611-4F8A-BDED-9F032B8AA4E8}" dt="2025-01-16T17:07:32.560" v="74" actId="26606"/>
          <pc:sldLayoutMkLst>
            <pc:docMk/>
            <pc:sldMasterMk cId="2281158083" sldId="2147483648"/>
            <pc:sldLayoutMk cId="1721176560" sldId="2147483654"/>
          </pc:sldLayoutMkLst>
        </pc:sldLayoutChg>
        <pc:sldLayoutChg chg="del">
          <pc:chgData name="Zi ON" userId="2641810e90dcef56" providerId="LiveId" clId="{642F445D-C611-4F8A-BDED-9F032B8AA4E8}" dt="2025-01-16T17:07:32.560" v="74" actId="26606"/>
          <pc:sldLayoutMkLst>
            <pc:docMk/>
            <pc:sldMasterMk cId="2281158083" sldId="2147483648"/>
            <pc:sldLayoutMk cId="538922191" sldId="2147483655"/>
          </pc:sldLayoutMkLst>
        </pc:sldLayoutChg>
        <pc:sldLayoutChg chg="del">
          <pc:chgData name="Zi ON" userId="2641810e90dcef56" providerId="LiveId" clId="{642F445D-C611-4F8A-BDED-9F032B8AA4E8}" dt="2025-01-16T17:07:32.560" v="74" actId="26606"/>
          <pc:sldLayoutMkLst>
            <pc:docMk/>
            <pc:sldMasterMk cId="2281158083" sldId="2147483648"/>
            <pc:sldLayoutMk cId="1224955075" sldId="2147483656"/>
          </pc:sldLayoutMkLst>
        </pc:sldLayoutChg>
        <pc:sldLayoutChg chg="del">
          <pc:chgData name="Zi ON" userId="2641810e90dcef56" providerId="LiveId" clId="{642F445D-C611-4F8A-BDED-9F032B8AA4E8}" dt="2025-01-16T17:07:32.560" v="74" actId="26606"/>
          <pc:sldLayoutMkLst>
            <pc:docMk/>
            <pc:sldMasterMk cId="2281158083" sldId="2147483648"/>
            <pc:sldLayoutMk cId="1021323894" sldId="2147483657"/>
          </pc:sldLayoutMkLst>
        </pc:sldLayoutChg>
        <pc:sldLayoutChg chg="del">
          <pc:chgData name="Zi ON" userId="2641810e90dcef56" providerId="LiveId" clId="{642F445D-C611-4F8A-BDED-9F032B8AA4E8}" dt="2025-01-16T17:07:32.560" v="74" actId="26606"/>
          <pc:sldLayoutMkLst>
            <pc:docMk/>
            <pc:sldMasterMk cId="2281158083" sldId="2147483648"/>
            <pc:sldLayoutMk cId="3701970802" sldId="2147483658"/>
          </pc:sldLayoutMkLst>
        </pc:sldLayoutChg>
        <pc:sldLayoutChg chg="del">
          <pc:chgData name="Zi ON" userId="2641810e90dcef56" providerId="LiveId" clId="{642F445D-C611-4F8A-BDED-9F032B8AA4E8}" dt="2025-01-16T17:07:32.560" v="74" actId="26606"/>
          <pc:sldLayoutMkLst>
            <pc:docMk/>
            <pc:sldMasterMk cId="2281158083" sldId="2147483648"/>
            <pc:sldLayoutMk cId="576948986" sldId="2147483659"/>
          </pc:sldLayoutMkLst>
        </pc:sldLayoutChg>
      </pc:sldMasterChg>
      <pc:sldMasterChg chg="addSp delSp modSp add mod addSldLayout modSldLayout">
        <pc:chgData name="Zi ON" userId="2641810e90dcef56" providerId="LiveId" clId="{642F445D-C611-4F8A-BDED-9F032B8AA4E8}" dt="2025-01-16T21:48:48.741" v="473" actId="11529"/>
        <pc:sldMasterMkLst>
          <pc:docMk/>
          <pc:sldMasterMk cId="1651058860" sldId="2147483738"/>
        </pc:sldMasterMkLst>
        <pc:spChg chg="del">
          <ac:chgData name="Zi ON" userId="2641810e90dcef56" providerId="LiveId" clId="{642F445D-C611-4F8A-BDED-9F032B8AA4E8}" dt="2025-01-16T21:24:32.651" v="382" actId="478"/>
          <ac:spMkLst>
            <pc:docMk/>
            <pc:sldMasterMk cId="1651058860" sldId="2147483738"/>
            <ac:spMk id="4" creationId="{00000000-0000-0000-0000-000000000000}"/>
          </ac:spMkLst>
        </pc:spChg>
        <pc:spChg chg="del">
          <ac:chgData name="Zi ON" userId="2641810e90dcef56" providerId="LiveId" clId="{642F445D-C611-4F8A-BDED-9F032B8AA4E8}" dt="2025-01-16T21:24:31.011" v="381" actId="478"/>
          <ac:spMkLst>
            <pc:docMk/>
            <pc:sldMasterMk cId="1651058860" sldId="2147483738"/>
            <ac:spMk id="5" creationId="{00000000-0000-0000-0000-000000000000}"/>
          </ac:spMkLst>
        </pc:spChg>
        <pc:spChg chg="del">
          <ac:chgData name="Zi ON" userId="2641810e90dcef56" providerId="LiveId" clId="{642F445D-C611-4F8A-BDED-9F032B8AA4E8}" dt="2025-01-16T21:24:33.386" v="383" actId="478"/>
          <ac:spMkLst>
            <pc:docMk/>
            <pc:sldMasterMk cId="1651058860" sldId="2147483738"/>
            <ac:spMk id="6" creationId="{00000000-0000-0000-0000-000000000000}"/>
          </ac:spMkLst>
        </pc:spChg>
        <pc:spChg chg="add del mod">
          <ac:chgData name="Zi ON" userId="2641810e90dcef56" providerId="LiveId" clId="{642F445D-C611-4F8A-BDED-9F032B8AA4E8}" dt="2025-01-16T21:24:24.583" v="379" actId="478"/>
          <ac:spMkLst>
            <pc:docMk/>
            <pc:sldMasterMk cId="1651058860" sldId="2147483738"/>
            <ac:spMk id="7" creationId="{36F9B7F0-433C-5FC1-7427-04F4219BD4B9}"/>
          </ac:spMkLst>
        </pc:spChg>
        <pc:picChg chg="add del mod">
          <ac:chgData name="Zi ON" userId="2641810e90dcef56" providerId="LiveId" clId="{642F445D-C611-4F8A-BDED-9F032B8AA4E8}" dt="2025-01-16T21:24:27.249" v="380" actId="478"/>
          <ac:picMkLst>
            <pc:docMk/>
            <pc:sldMasterMk cId="1651058860" sldId="2147483738"/>
            <ac:picMk id="8" creationId="{400C5F4F-84BD-A152-2A8D-45D043E20BBE}"/>
          </ac:picMkLst>
        </pc:picChg>
        <pc:sldLayoutChg chg="addSp modSp add">
          <pc:chgData name="Zi ON" userId="2641810e90dcef56" providerId="LiveId" clId="{642F445D-C611-4F8A-BDED-9F032B8AA4E8}" dt="2025-01-16T21:16:44.308" v="359"/>
          <pc:sldLayoutMkLst>
            <pc:docMk/>
            <pc:sldMasterMk cId="1651058860" sldId="2147483738"/>
            <pc:sldLayoutMk cId="3239620722" sldId="2147483727"/>
          </pc:sldLayoutMkLst>
          <pc:spChg chg="add mod">
            <ac:chgData name="Zi ON" userId="2641810e90dcef56" providerId="LiveId" clId="{642F445D-C611-4F8A-BDED-9F032B8AA4E8}" dt="2025-01-16T21:16:44.308" v="359"/>
            <ac:spMkLst>
              <pc:docMk/>
              <pc:sldMasterMk cId="1651058860" sldId="2147483738"/>
              <pc:sldLayoutMk cId="3239620722" sldId="2147483727"/>
              <ac:spMk id="2" creationId="{BECDBFB9-D260-1EF3-1C32-1B9380CBA957}"/>
            </ac:spMkLst>
          </pc:spChg>
          <pc:picChg chg="add mod">
            <ac:chgData name="Zi ON" userId="2641810e90dcef56" providerId="LiveId" clId="{642F445D-C611-4F8A-BDED-9F032B8AA4E8}" dt="2025-01-16T21:16:44.308" v="359"/>
            <ac:picMkLst>
              <pc:docMk/>
              <pc:sldMasterMk cId="1651058860" sldId="2147483738"/>
              <pc:sldLayoutMk cId="3239620722" sldId="2147483727"/>
              <ac:picMk id="7" creationId="{43B07904-C456-3455-4811-AAC9FDEC8AAD}"/>
            </ac:picMkLst>
          </pc:picChg>
        </pc:sldLayoutChg>
        <pc:sldLayoutChg chg="addSp modSp add">
          <pc:chgData name="Zi ON" userId="2641810e90dcef56" providerId="LiveId" clId="{642F445D-C611-4F8A-BDED-9F032B8AA4E8}" dt="2025-01-16T21:16:45.592" v="361"/>
          <pc:sldLayoutMkLst>
            <pc:docMk/>
            <pc:sldMasterMk cId="1651058860" sldId="2147483738"/>
            <pc:sldLayoutMk cId="3833241556" sldId="2147483728"/>
          </pc:sldLayoutMkLst>
          <pc:spChg chg="add mod">
            <ac:chgData name="Zi ON" userId="2641810e90dcef56" providerId="LiveId" clId="{642F445D-C611-4F8A-BDED-9F032B8AA4E8}" dt="2025-01-16T21:16:45.592" v="361"/>
            <ac:spMkLst>
              <pc:docMk/>
              <pc:sldMasterMk cId="1651058860" sldId="2147483738"/>
              <pc:sldLayoutMk cId="3833241556" sldId="2147483728"/>
              <ac:spMk id="2" creationId="{1E25989B-E553-62CA-22C0-71BD82D2AC14}"/>
            </ac:spMkLst>
          </pc:spChg>
          <pc:picChg chg="add mod">
            <ac:chgData name="Zi ON" userId="2641810e90dcef56" providerId="LiveId" clId="{642F445D-C611-4F8A-BDED-9F032B8AA4E8}" dt="2025-01-16T21:16:45.592" v="361"/>
            <ac:picMkLst>
              <pc:docMk/>
              <pc:sldMasterMk cId="1651058860" sldId="2147483738"/>
              <pc:sldLayoutMk cId="3833241556" sldId="2147483728"/>
              <ac:picMk id="3" creationId="{8E8FE46C-43B2-0C11-1B0C-4147215F35B7}"/>
            </ac:picMkLst>
          </pc:picChg>
        </pc:sldLayoutChg>
        <pc:sldLayoutChg chg="addSp modSp add">
          <pc:chgData name="Zi ON" userId="2641810e90dcef56" providerId="LiveId" clId="{642F445D-C611-4F8A-BDED-9F032B8AA4E8}" dt="2025-01-16T21:16:46.816" v="362"/>
          <pc:sldLayoutMkLst>
            <pc:docMk/>
            <pc:sldMasterMk cId="1651058860" sldId="2147483738"/>
            <pc:sldLayoutMk cId="3636729284" sldId="2147483729"/>
          </pc:sldLayoutMkLst>
          <pc:spChg chg="add mod">
            <ac:chgData name="Zi ON" userId="2641810e90dcef56" providerId="LiveId" clId="{642F445D-C611-4F8A-BDED-9F032B8AA4E8}" dt="2025-01-16T21:16:46.816" v="362"/>
            <ac:spMkLst>
              <pc:docMk/>
              <pc:sldMasterMk cId="1651058860" sldId="2147483738"/>
              <pc:sldLayoutMk cId="3636729284" sldId="2147483729"/>
              <ac:spMk id="5" creationId="{AB19D885-C48A-7356-E370-51154635B05B}"/>
            </ac:spMkLst>
          </pc:spChg>
          <pc:picChg chg="add mod">
            <ac:chgData name="Zi ON" userId="2641810e90dcef56" providerId="LiveId" clId="{642F445D-C611-4F8A-BDED-9F032B8AA4E8}" dt="2025-01-16T21:16:46.816" v="362"/>
            <ac:picMkLst>
              <pc:docMk/>
              <pc:sldMasterMk cId="1651058860" sldId="2147483738"/>
              <pc:sldLayoutMk cId="3636729284" sldId="2147483729"/>
              <ac:picMk id="6" creationId="{91BBEC75-EA4F-4004-5B3E-218F5818D825}"/>
            </ac:picMkLst>
          </pc:picChg>
        </pc:sldLayoutChg>
        <pc:sldLayoutChg chg="addSp modSp add">
          <pc:chgData name="Zi ON" userId="2641810e90dcef56" providerId="LiveId" clId="{642F445D-C611-4F8A-BDED-9F032B8AA4E8}" dt="2025-01-16T21:16:47.430" v="363"/>
          <pc:sldLayoutMkLst>
            <pc:docMk/>
            <pc:sldMasterMk cId="1651058860" sldId="2147483738"/>
            <pc:sldLayoutMk cId="3806260472" sldId="2147483730"/>
          </pc:sldLayoutMkLst>
          <pc:spChg chg="add mod">
            <ac:chgData name="Zi ON" userId="2641810e90dcef56" providerId="LiveId" clId="{642F445D-C611-4F8A-BDED-9F032B8AA4E8}" dt="2025-01-16T21:16:47.430" v="363"/>
            <ac:spMkLst>
              <pc:docMk/>
              <pc:sldMasterMk cId="1651058860" sldId="2147483738"/>
              <pc:sldLayoutMk cId="3806260472" sldId="2147483730"/>
              <ac:spMk id="5" creationId="{4D095AA0-77B9-250E-6634-18A768EADF7D}"/>
            </ac:spMkLst>
          </pc:spChg>
          <pc:picChg chg="add mod">
            <ac:chgData name="Zi ON" userId="2641810e90dcef56" providerId="LiveId" clId="{642F445D-C611-4F8A-BDED-9F032B8AA4E8}" dt="2025-01-16T21:16:47.430" v="363"/>
            <ac:picMkLst>
              <pc:docMk/>
              <pc:sldMasterMk cId="1651058860" sldId="2147483738"/>
              <pc:sldLayoutMk cId="3806260472" sldId="2147483730"/>
              <ac:picMk id="6" creationId="{A270C1A1-374E-4676-ED39-1394CD5FECF0}"/>
            </ac:picMkLst>
          </pc:picChg>
        </pc:sldLayoutChg>
        <pc:sldLayoutChg chg="addSp modSp add">
          <pc:chgData name="Zi ON" userId="2641810e90dcef56" providerId="LiveId" clId="{642F445D-C611-4F8A-BDED-9F032B8AA4E8}" dt="2025-01-16T21:16:48.556" v="364"/>
          <pc:sldLayoutMkLst>
            <pc:docMk/>
            <pc:sldMasterMk cId="1651058860" sldId="2147483738"/>
            <pc:sldLayoutMk cId="2658815325" sldId="2147483731"/>
          </pc:sldLayoutMkLst>
          <pc:spChg chg="add mod">
            <ac:chgData name="Zi ON" userId="2641810e90dcef56" providerId="LiveId" clId="{642F445D-C611-4F8A-BDED-9F032B8AA4E8}" dt="2025-01-16T21:16:48.556" v="364"/>
            <ac:spMkLst>
              <pc:docMk/>
              <pc:sldMasterMk cId="1651058860" sldId="2147483738"/>
              <pc:sldLayoutMk cId="2658815325" sldId="2147483731"/>
              <ac:spMk id="4" creationId="{054EFDAB-BA02-0ECA-70CA-7EF6E3D102CC}"/>
            </ac:spMkLst>
          </pc:spChg>
          <pc:picChg chg="add mod">
            <ac:chgData name="Zi ON" userId="2641810e90dcef56" providerId="LiveId" clId="{642F445D-C611-4F8A-BDED-9F032B8AA4E8}" dt="2025-01-16T21:16:48.556" v="364"/>
            <ac:picMkLst>
              <pc:docMk/>
              <pc:sldMasterMk cId="1651058860" sldId="2147483738"/>
              <pc:sldLayoutMk cId="2658815325" sldId="2147483731"/>
              <ac:picMk id="5" creationId="{074EF660-8285-B7A1-5EF8-4622E4B7610B}"/>
            </ac:picMkLst>
          </pc:picChg>
        </pc:sldLayoutChg>
        <pc:sldLayoutChg chg="addSp modSp add">
          <pc:chgData name="Zi ON" userId="2641810e90dcef56" providerId="LiveId" clId="{642F445D-C611-4F8A-BDED-9F032B8AA4E8}" dt="2025-01-16T21:16:44.964" v="360"/>
          <pc:sldLayoutMkLst>
            <pc:docMk/>
            <pc:sldMasterMk cId="1651058860" sldId="2147483738"/>
            <pc:sldLayoutMk cId="3781517489" sldId="2147483732"/>
          </pc:sldLayoutMkLst>
          <pc:spChg chg="add mod">
            <ac:chgData name="Zi ON" userId="2641810e90dcef56" providerId="LiveId" clId="{642F445D-C611-4F8A-BDED-9F032B8AA4E8}" dt="2025-01-16T21:16:44.964" v="360"/>
            <ac:spMkLst>
              <pc:docMk/>
              <pc:sldMasterMk cId="1651058860" sldId="2147483738"/>
              <pc:sldLayoutMk cId="3781517489" sldId="2147483732"/>
              <ac:spMk id="3" creationId="{89BF28EB-6FAD-96B6-596D-C02F51AC9E59}"/>
            </ac:spMkLst>
          </pc:spChg>
          <pc:picChg chg="add mod">
            <ac:chgData name="Zi ON" userId="2641810e90dcef56" providerId="LiveId" clId="{642F445D-C611-4F8A-BDED-9F032B8AA4E8}" dt="2025-01-16T21:16:44.964" v="360"/>
            <ac:picMkLst>
              <pc:docMk/>
              <pc:sldMasterMk cId="1651058860" sldId="2147483738"/>
              <pc:sldLayoutMk cId="3781517489" sldId="2147483732"/>
              <ac:picMk id="4" creationId="{FED2CF47-142C-0A03-399E-F661EA73F88F}"/>
            </ac:picMkLst>
          </pc:picChg>
        </pc:sldLayoutChg>
        <pc:sldLayoutChg chg="addSp modSp add">
          <pc:chgData name="Zi ON" userId="2641810e90dcef56" providerId="LiveId" clId="{642F445D-C611-4F8A-BDED-9F032B8AA4E8}" dt="2025-01-16T21:16:50.970" v="365"/>
          <pc:sldLayoutMkLst>
            <pc:docMk/>
            <pc:sldMasterMk cId="1651058860" sldId="2147483738"/>
            <pc:sldLayoutMk cId="4096930087" sldId="2147483733"/>
          </pc:sldLayoutMkLst>
          <pc:spChg chg="add mod">
            <ac:chgData name="Zi ON" userId="2641810e90dcef56" providerId="LiveId" clId="{642F445D-C611-4F8A-BDED-9F032B8AA4E8}" dt="2025-01-16T21:16:50.970" v="365"/>
            <ac:spMkLst>
              <pc:docMk/>
              <pc:sldMasterMk cId="1651058860" sldId="2147483738"/>
              <pc:sldLayoutMk cId="4096930087" sldId="2147483733"/>
              <ac:spMk id="8" creationId="{32A18E48-5E9B-03D0-8A56-B2CEC9F581CA}"/>
            </ac:spMkLst>
          </pc:spChg>
          <pc:picChg chg="add mod">
            <ac:chgData name="Zi ON" userId="2641810e90dcef56" providerId="LiveId" clId="{642F445D-C611-4F8A-BDED-9F032B8AA4E8}" dt="2025-01-16T21:16:50.970" v="365"/>
            <ac:picMkLst>
              <pc:docMk/>
              <pc:sldMasterMk cId="1651058860" sldId="2147483738"/>
              <pc:sldLayoutMk cId="4096930087" sldId="2147483733"/>
              <ac:picMk id="9" creationId="{3D9456C0-B264-C6DC-472C-45AF6F158D19}"/>
            </ac:picMkLst>
          </pc:picChg>
        </pc:sldLayoutChg>
        <pc:sldLayoutChg chg="addSp delSp modSp add mod">
          <pc:chgData name="Zi ON" userId="2641810e90dcef56" providerId="LiveId" clId="{642F445D-C611-4F8A-BDED-9F032B8AA4E8}" dt="2025-01-16T21:25:57.328" v="409" actId="1076"/>
          <pc:sldLayoutMkLst>
            <pc:docMk/>
            <pc:sldMasterMk cId="1651058860" sldId="2147483738"/>
            <pc:sldLayoutMk cId="3513588081" sldId="2147483734"/>
          </pc:sldLayoutMkLst>
          <pc:spChg chg="del">
            <ac:chgData name="Zi ON" userId="2641810e90dcef56" providerId="LiveId" clId="{642F445D-C611-4F8A-BDED-9F032B8AA4E8}" dt="2025-01-16T21:24:03.948" v="377" actId="478"/>
            <ac:spMkLst>
              <pc:docMk/>
              <pc:sldMasterMk cId="1651058860" sldId="2147483738"/>
              <pc:sldLayoutMk cId="3513588081" sldId="2147483734"/>
              <ac:spMk id="2" creationId="{00000000-0000-0000-0000-000000000000}"/>
            </ac:spMkLst>
          </pc:spChg>
          <pc:spChg chg="del">
            <ac:chgData name="Zi ON" userId="2641810e90dcef56" providerId="LiveId" clId="{642F445D-C611-4F8A-BDED-9F032B8AA4E8}" dt="2025-01-16T21:24:03.948" v="377" actId="478"/>
            <ac:spMkLst>
              <pc:docMk/>
              <pc:sldMasterMk cId="1651058860" sldId="2147483738"/>
              <pc:sldLayoutMk cId="3513588081" sldId="2147483734"/>
              <ac:spMk id="3" creationId="{00000000-0000-0000-0000-000000000000}"/>
            </ac:spMkLst>
          </pc:spChg>
          <pc:spChg chg="del mod">
            <ac:chgData name="Zi ON" userId="2641810e90dcef56" providerId="LiveId" clId="{642F445D-C611-4F8A-BDED-9F032B8AA4E8}" dt="2025-01-16T21:24:03.948" v="377" actId="478"/>
            <ac:spMkLst>
              <pc:docMk/>
              <pc:sldMasterMk cId="1651058860" sldId="2147483738"/>
              <pc:sldLayoutMk cId="3513588081" sldId="2147483734"/>
              <ac:spMk id="4" creationId="{8CD419D4-EA9D-42D9-BF62-B07F0B7B672B}"/>
            </ac:spMkLst>
          </pc:spChg>
          <pc:spChg chg="del mod">
            <ac:chgData name="Zi ON" userId="2641810e90dcef56" providerId="LiveId" clId="{642F445D-C611-4F8A-BDED-9F032B8AA4E8}" dt="2025-01-16T21:24:03.948" v="377" actId="478"/>
            <ac:spMkLst>
              <pc:docMk/>
              <pc:sldMasterMk cId="1651058860" sldId="2147483738"/>
              <pc:sldLayoutMk cId="3513588081" sldId="2147483734"/>
              <ac:spMk id="5" creationId="{1C6FEC9B-9608-4181-A9E5-A1B80E72021C}"/>
            </ac:spMkLst>
          </pc:spChg>
          <pc:spChg chg="del mod">
            <ac:chgData name="Zi ON" userId="2641810e90dcef56" providerId="LiveId" clId="{642F445D-C611-4F8A-BDED-9F032B8AA4E8}" dt="2025-01-16T21:24:03.948" v="377" actId="478"/>
            <ac:spMkLst>
              <pc:docMk/>
              <pc:sldMasterMk cId="1651058860" sldId="2147483738"/>
              <pc:sldLayoutMk cId="3513588081" sldId="2147483734"/>
              <ac:spMk id="6" creationId="{AB1564ED-F26F-451D-97D6-A6EC3E83FD55}"/>
            </ac:spMkLst>
          </pc:spChg>
          <pc:spChg chg="add del mod">
            <ac:chgData name="Zi ON" userId="2641810e90dcef56" providerId="LiveId" clId="{642F445D-C611-4F8A-BDED-9F032B8AA4E8}" dt="2025-01-16T21:24:03.948" v="377" actId="478"/>
            <ac:spMkLst>
              <pc:docMk/>
              <pc:sldMasterMk cId="1651058860" sldId="2147483738"/>
              <pc:sldLayoutMk cId="3513588081" sldId="2147483734"/>
              <ac:spMk id="7" creationId="{B24C14DB-3725-DC71-A9CF-8BDC83B0C7C9}"/>
            </ac:spMkLst>
          </pc:spChg>
          <pc:spChg chg="del">
            <ac:chgData name="Zi ON" userId="2641810e90dcef56" providerId="LiveId" clId="{642F445D-C611-4F8A-BDED-9F032B8AA4E8}" dt="2025-01-16T21:24:03.948" v="377" actId="478"/>
            <ac:spMkLst>
              <pc:docMk/>
              <pc:sldMasterMk cId="1651058860" sldId="2147483738"/>
              <pc:sldLayoutMk cId="3513588081" sldId="2147483734"/>
              <ac:spMk id="10" creationId="{123E5C65-E22A-4865-9449-10140D62B655}"/>
            </ac:spMkLst>
          </pc:spChg>
          <pc:spChg chg="add del">
            <ac:chgData name="Zi ON" userId="2641810e90dcef56" providerId="LiveId" clId="{642F445D-C611-4F8A-BDED-9F032B8AA4E8}" dt="2025-01-16T21:24:35.851" v="385" actId="22"/>
            <ac:spMkLst>
              <pc:docMk/>
              <pc:sldMasterMk cId="1651058860" sldId="2147483738"/>
              <pc:sldLayoutMk cId="3513588081" sldId="2147483734"/>
              <ac:spMk id="11" creationId="{E292A017-8821-5FD6-2444-759E39323828}"/>
            </ac:spMkLst>
          </pc:spChg>
          <pc:spChg chg="mod">
            <ac:chgData name="Zi ON" userId="2641810e90dcef56" providerId="LiveId" clId="{642F445D-C611-4F8A-BDED-9F032B8AA4E8}" dt="2025-01-16T21:25:57.328" v="409" actId="1076"/>
            <ac:spMkLst>
              <pc:docMk/>
              <pc:sldMasterMk cId="1651058860" sldId="2147483738"/>
              <pc:sldLayoutMk cId="3513588081" sldId="2147483734"/>
              <ac:spMk id="21" creationId="{A75439A3-7B03-B3CB-F80D-FF8442EDFD1C}"/>
            </ac:spMkLst>
          </pc:spChg>
          <pc:spChg chg="del mod">
            <ac:chgData name="Zi ON" userId="2641810e90dcef56" providerId="LiveId" clId="{642F445D-C611-4F8A-BDED-9F032B8AA4E8}" dt="2025-01-16T21:24:03.948" v="377" actId="478"/>
            <ac:spMkLst>
              <pc:docMk/>
              <pc:sldMasterMk cId="1651058860" sldId="2147483738"/>
              <pc:sldLayoutMk cId="3513588081" sldId="2147483734"/>
              <ac:spMk id="24" creationId="{EF9C3DE0-E7F5-4B4D-B5AF-CDE724CE79A3}"/>
            </ac:spMkLst>
          </pc:spChg>
          <pc:spChg chg="del mod">
            <ac:chgData name="Zi ON" userId="2641810e90dcef56" providerId="LiveId" clId="{642F445D-C611-4F8A-BDED-9F032B8AA4E8}" dt="2025-01-16T21:24:03.948" v="377" actId="478"/>
            <ac:spMkLst>
              <pc:docMk/>
              <pc:sldMasterMk cId="1651058860" sldId="2147483738"/>
              <pc:sldLayoutMk cId="3513588081" sldId="2147483734"/>
              <ac:spMk id="25" creationId="{48C1E146-840A-4217-B63E-62E5CF8909C2}"/>
            </ac:spMkLst>
          </pc:spChg>
          <pc:spChg chg="del mod">
            <ac:chgData name="Zi ON" userId="2641810e90dcef56" providerId="LiveId" clId="{642F445D-C611-4F8A-BDED-9F032B8AA4E8}" dt="2025-01-16T21:24:03.948" v="377" actId="478"/>
            <ac:spMkLst>
              <pc:docMk/>
              <pc:sldMasterMk cId="1651058860" sldId="2147483738"/>
              <pc:sldLayoutMk cId="3513588081" sldId="2147483734"/>
              <ac:spMk id="28" creationId="{9B0F7D69-D93C-4C38-A23D-76E000D691CD}"/>
            </ac:spMkLst>
          </pc:spChg>
          <pc:grpChg chg="add mod">
            <ac:chgData name="Zi ON" userId="2641810e90dcef56" providerId="LiveId" clId="{642F445D-C611-4F8A-BDED-9F032B8AA4E8}" dt="2025-01-16T21:25:57.328" v="409" actId="1076"/>
            <ac:grpSpMkLst>
              <pc:docMk/>
              <pc:sldMasterMk cId="1651058860" sldId="2147483738"/>
              <pc:sldLayoutMk cId="3513588081" sldId="2147483734"/>
              <ac:grpSpMk id="20" creationId="{39DD95D5-62DF-7A63-67C5-BFC8021D738B}"/>
            </ac:grpSpMkLst>
          </pc:grpChg>
          <pc:picChg chg="add mod">
            <ac:chgData name="Zi ON" userId="2641810e90dcef56" providerId="LiveId" clId="{642F445D-C611-4F8A-BDED-9F032B8AA4E8}" dt="2025-01-16T21:16:06.730" v="349"/>
            <ac:picMkLst>
              <pc:docMk/>
              <pc:sldMasterMk cId="1651058860" sldId="2147483738"/>
              <pc:sldLayoutMk cId="3513588081" sldId="2147483734"/>
              <ac:picMk id="8" creationId="{B49A2469-F3F4-EA1C-0C44-01545EF817A7}"/>
            </ac:picMkLst>
          </pc:picChg>
          <pc:picChg chg="add del mod">
            <ac:chgData name="Zi ON" userId="2641810e90dcef56" providerId="LiveId" clId="{642F445D-C611-4F8A-BDED-9F032B8AA4E8}" dt="2025-01-16T21:24:55.728" v="391" actId="22"/>
            <ac:picMkLst>
              <pc:docMk/>
              <pc:sldMasterMk cId="1651058860" sldId="2147483738"/>
              <pc:sldLayoutMk cId="3513588081" sldId="2147483734"/>
              <ac:picMk id="13" creationId="{3AD10D8A-F89E-E229-14E8-5818073CEBC6}"/>
            </ac:picMkLst>
          </pc:picChg>
          <pc:picChg chg="add del mod">
            <ac:chgData name="Zi ON" userId="2641810e90dcef56" providerId="LiveId" clId="{642F445D-C611-4F8A-BDED-9F032B8AA4E8}" dt="2025-01-16T21:25:09.426" v="397" actId="22"/>
            <ac:picMkLst>
              <pc:docMk/>
              <pc:sldMasterMk cId="1651058860" sldId="2147483738"/>
              <pc:sldLayoutMk cId="3513588081" sldId="2147483734"/>
              <ac:picMk id="15" creationId="{64B1C715-7C7C-8B1E-E7D1-2BBF16500316}"/>
            </ac:picMkLst>
          </pc:picChg>
          <pc:picChg chg="add del mod">
            <ac:chgData name="Zi ON" userId="2641810e90dcef56" providerId="LiveId" clId="{642F445D-C611-4F8A-BDED-9F032B8AA4E8}" dt="2025-01-16T21:25:16.627" v="401" actId="22"/>
            <ac:picMkLst>
              <pc:docMk/>
              <pc:sldMasterMk cId="1651058860" sldId="2147483738"/>
              <pc:sldLayoutMk cId="3513588081" sldId="2147483734"/>
              <ac:picMk id="17" creationId="{5BC25D2C-D64A-33A9-8E72-F2BB2E04D18F}"/>
            </ac:picMkLst>
          </pc:picChg>
          <pc:picChg chg="add del mod">
            <ac:chgData name="Zi ON" userId="2641810e90dcef56" providerId="LiveId" clId="{642F445D-C611-4F8A-BDED-9F032B8AA4E8}" dt="2025-01-16T21:25:51.826" v="407" actId="478"/>
            <ac:picMkLst>
              <pc:docMk/>
              <pc:sldMasterMk cId="1651058860" sldId="2147483738"/>
              <pc:sldLayoutMk cId="3513588081" sldId="2147483734"/>
              <ac:picMk id="19" creationId="{8216BF29-A80E-DF3D-1EB5-8C6E7FB3774F}"/>
            </ac:picMkLst>
          </pc:picChg>
          <pc:picChg chg="mod">
            <ac:chgData name="Zi ON" userId="2641810e90dcef56" providerId="LiveId" clId="{642F445D-C611-4F8A-BDED-9F032B8AA4E8}" dt="2025-01-16T21:25:57.328" v="409" actId="1076"/>
            <ac:picMkLst>
              <pc:docMk/>
              <pc:sldMasterMk cId="1651058860" sldId="2147483738"/>
              <pc:sldLayoutMk cId="3513588081" sldId="2147483734"/>
              <ac:picMk id="22" creationId="{5578C4D1-9B93-E241-65BF-1C1D6B890BAA}"/>
            </ac:picMkLst>
          </pc:picChg>
        </pc:sldLayoutChg>
        <pc:sldLayoutChg chg="addSp delSp modSp add mod">
          <pc:chgData name="Zi ON" userId="2641810e90dcef56" providerId="LiveId" clId="{642F445D-C611-4F8A-BDED-9F032B8AA4E8}" dt="2025-01-16T21:48:48.741" v="473" actId="11529"/>
          <pc:sldLayoutMkLst>
            <pc:docMk/>
            <pc:sldMasterMk cId="1651058860" sldId="2147483738"/>
            <pc:sldLayoutMk cId="2480604785" sldId="2147483735"/>
          </pc:sldLayoutMkLst>
          <pc:spChg chg="del">
            <ac:chgData name="Zi ON" userId="2641810e90dcef56" providerId="LiveId" clId="{642F445D-C611-4F8A-BDED-9F032B8AA4E8}" dt="2025-01-16T21:24:10.664" v="378" actId="478"/>
            <ac:spMkLst>
              <pc:docMk/>
              <pc:sldMasterMk cId="1651058860" sldId="2147483738"/>
              <pc:sldLayoutMk cId="2480604785" sldId="2147483735"/>
              <ac:spMk id="2" creationId="{00000000-0000-0000-0000-000000000000}"/>
            </ac:spMkLst>
          </pc:spChg>
          <pc:spChg chg="del">
            <ac:chgData name="Zi ON" userId="2641810e90dcef56" providerId="LiveId" clId="{642F445D-C611-4F8A-BDED-9F032B8AA4E8}" dt="2025-01-16T21:24:10.664" v="378" actId="478"/>
            <ac:spMkLst>
              <pc:docMk/>
              <pc:sldMasterMk cId="1651058860" sldId="2147483738"/>
              <pc:sldLayoutMk cId="2480604785" sldId="2147483735"/>
              <ac:spMk id="3" creationId="{00000000-0000-0000-0000-000000000000}"/>
            </ac:spMkLst>
          </pc:spChg>
          <pc:spChg chg="add mod">
            <ac:chgData name="Zi ON" userId="2641810e90dcef56" providerId="LiveId" clId="{642F445D-C611-4F8A-BDED-9F032B8AA4E8}" dt="2025-01-16T21:15:57.516" v="348"/>
            <ac:spMkLst>
              <pc:docMk/>
              <pc:sldMasterMk cId="1651058860" sldId="2147483738"/>
              <pc:sldLayoutMk cId="2480604785" sldId="2147483735"/>
              <ac:spMk id="4" creationId="{AEC568D2-BBEE-A38E-18FE-3523F2F749F9}"/>
            </ac:spMkLst>
          </pc:spChg>
          <pc:spChg chg="mod">
            <ac:chgData name="Zi ON" userId="2641810e90dcef56" providerId="LiveId" clId="{642F445D-C611-4F8A-BDED-9F032B8AA4E8}" dt="2025-01-16T21:26:04.373" v="411" actId="1076"/>
            <ac:spMkLst>
              <pc:docMk/>
              <pc:sldMasterMk cId="1651058860" sldId="2147483738"/>
              <pc:sldLayoutMk cId="2480604785" sldId="2147483735"/>
              <ac:spMk id="5" creationId="{CBE086DB-BB59-788A-FB9C-D539F3234CF6}"/>
            </ac:spMkLst>
          </pc:spChg>
          <pc:spChg chg="add del mod">
            <ac:chgData name="Zi ON" userId="2641810e90dcef56" providerId="LiveId" clId="{642F445D-C611-4F8A-BDED-9F032B8AA4E8}" dt="2025-01-16T21:24:10.664" v="378" actId="478"/>
            <ac:spMkLst>
              <pc:docMk/>
              <pc:sldMasterMk cId="1651058860" sldId="2147483738"/>
              <pc:sldLayoutMk cId="2480604785" sldId="2147483735"/>
              <ac:spMk id="6" creationId="{7AF55938-48F5-FD1E-8FA4-226904F1BDAE}"/>
            </ac:spMkLst>
          </pc:spChg>
          <pc:spChg chg="add del">
            <ac:chgData name="Zi ON" userId="2641810e90dcef56" providerId="LiveId" clId="{642F445D-C611-4F8A-BDED-9F032B8AA4E8}" dt="2025-01-16T21:26:19.193" v="412" actId="11529"/>
            <ac:spMkLst>
              <pc:docMk/>
              <pc:sldMasterMk cId="1651058860" sldId="2147483738"/>
              <pc:sldLayoutMk cId="2480604785" sldId="2147483735"/>
              <ac:spMk id="9" creationId="{6E0BAC70-635C-D6E4-1E5C-7942712C2346}"/>
            </ac:spMkLst>
          </pc:spChg>
          <pc:spChg chg="del">
            <ac:chgData name="Zi ON" userId="2641810e90dcef56" providerId="LiveId" clId="{642F445D-C611-4F8A-BDED-9F032B8AA4E8}" dt="2025-01-16T21:24:10.664" v="378" actId="478"/>
            <ac:spMkLst>
              <pc:docMk/>
              <pc:sldMasterMk cId="1651058860" sldId="2147483738"/>
              <pc:sldLayoutMk cId="2480604785" sldId="2147483735"/>
              <ac:spMk id="10" creationId="{6923EF53-7767-4C94-BEF6-D452927945DA}"/>
            </ac:spMkLst>
          </pc:spChg>
          <pc:spChg chg="del">
            <ac:chgData name="Zi ON" userId="2641810e90dcef56" providerId="LiveId" clId="{642F445D-C611-4F8A-BDED-9F032B8AA4E8}" dt="2025-01-16T21:24:10.664" v="378" actId="478"/>
            <ac:spMkLst>
              <pc:docMk/>
              <pc:sldMasterMk cId="1651058860" sldId="2147483738"/>
              <pc:sldLayoutMk cId="2480604785" sldId="2147483735"/>
              <ac:spMk id="11" creationId="{ACF12700-F905-4CFA-970C-C81E05A64D5B}"/>
            </ac:spMkLst>
          </pc:spChg>
          <pc:spChg chg="del">
            <ac:chgData name="Zi ON" userId="2641810e90dcef56" providerId="LiveId" clId="{642F445D-C611-4F8A-BDED-9F032B8AA4E8}" dt="2025-01-16T21:24:10.664" v="378" actId="478"/>
            <ac:spMkLst>
              <pc:docMk/>
              <pc:sldMasterMk cId="1651058860" sldId="2147483738"/>
              <pc:sldLayoutMk cId="2480604785" sldId="2147483735"/>
              <ac:spMk id="12" creationId="{DA1B1EE2-BCA3-432B-A32D-B04C7F1DD93F}"/>
            </ac:spMkLst>
          </pc:spChg>
          <pc:spChg chg="add del mod">
            <ac:chgData name="Zi ON" userId="2641810e90dcef56" providerId="LiveId" clId="{642F445D-C611-4F8A-BDED-9F032B8AA4E8}" dt="2025-01-16T21:26:24.405" v="414" actId="478"/>
            <ac:spMkLst>
              <pc:docMk/>
              <pc:sldMasterMk cId="1651058860" sldId="2147483738"/>
              <pc:sldLayoutMk cId="2480604785" sldId="2147483735"/>
              <ac:spMk id="13" creationId="{CBA7F516-BD7D-2A17-71C9-6382CDB8AFE1}"/>
            </ac:spMkLst>
          </pc:spChg>
          <pc:spChg chg="add del">
            <ac:chgData name="Zi ON" userId="2641810e90dcef56" providerId="LiveId" clId="{642F445D-C611-4F8A-BDED-9F032B8AA4E8}" dt="2025-01-16T21:48:48.741" v="473" actId="11529"/>
            <ac:spMkLst>
              <pc:docMk/>
              <pc:sldMasterMk cId="1651058860" sldId="2147483738"/>
              <pc:sldLayoutMk cId="2480604785" sldId="2147483735"/>
              <ac:spMk id="14" creationId="{E89DEBA5-1A42-45B8-49BF-0B648D0ADA12}"/>
            </ac:spMkLst>
          </pc:spChg>
          <pc:spChg chg="add mod">
            <ac:chgData name="Zi ON" userId="2641810e90dcef56" providerId="LiveId" clId="{642F445D-C611-4F8A-BDED-9F032B8AA4E8}" dt="2025-01-16T21:48:47.145" v="472" actId="11529"/>
            <ac:spMkLst>
              <pc:docMk/>
              <pc:sldMasterMk cId="1651058860" sldId="2147483738"/>
              <pc:sldLayoutMk cId="2480604785" sldId="2147483735"/>
              <ac:spMk id="15" creationId="{0A86BD5E-450E-F330-34C5-EB549287B569}"/>
            </ac:spMkLst>
          </pc:spChg>
          <pc:grpChg chg="add mod">
            <ac:chgData name="Zi ON" userId="2641810e90dcef56" providerId="LiveId" clId="{642F445D-C611-4F8A-BDED-9F032B8AA4E8}" dt="2025-01-16T21:26:04.373" v="411" actId="1076"/>
            <ac:grpSpMkLst>
              <pc:docMk/>
              <pc:sldMasterMk cId="1651058860" sldId="2147483738"/>
              <pc:sldLayoutMk cId="2480604785" sldId="2147483735"/>
              <ac:grpSpMk id="4" creationId="{31172B6D-9D1F-DEB4-B910-FA5E12D4B0F3}"/>
            </ac:grpSpMkLst>
          </pc:grpChg>
          <pc:picChg chg="add mod">
            <ac:chgData name="Zi ON" userId="2641810e90dcef56" providerId="LiveId" clId="{642F445D-C611-4F8A-BDED-9F032B8AA4E8}" dt="2025-01-16T21:15:57.516" v="348"/>
            <ac:picMkLst>
              <pc:docMk/>
              <pc:sldMasterMk cId="1651058860" sldId="2147483738"/>
              <pc:sldLayoutMk cId="2480604785" sldId="2147483735"/>
              <ac:picMk id="5" creationId="{4AC978A4-00BD-8D84-5539-FC224EAC9CB8}"/>
            </ac:picMkLst>
          </pc:picChg>
          <pc:picChg chg="add del mod">
            <ac:chgData name="Zi ON" userId="2641810e90dcef56" providerId="LiveId" clId="{642F445D-C611-4F8A-BDED-9F032B8AA4E8}" dt="2025-01-16T21:24:10.664" v="378" actId="478"/>
            <ac:picMkLst>
              <pc:docMk/>
              <pc:sldMasterMk cId="1651058860" sldId="2147483738"/>
              <pc:sldLayoutMk cId="2480604785" sldId="2147483735"/>
              <ac:picMk id="7" creationId="{24B5D5B0-09B0-2A0B-680C-58C4BFE79251}"/>
            </ac:picMkLst>
          </pc:picChg>
          <pc:picChg chg="mod">
            <ac:chgData name="Zi ON" userId="2641810e90dcef56" providerId="LiveId" clId="{642F445D-C611-4F8A-BDED-9F032B8AA4E8}" dt="2025-01-16T21:26:04.373" v="411" actId="1076"/>
            <ac:picMkLst>
              <pc:docMk/>
              <pc:sldMasterMk cId="1651058860" sldId="2147483738"/>
              <pc:sldLayoutMk cId="2480604785" sldId="2147483735"/>
              <ac:picMk id="8" creationId="{26A37C0D-1B72-806C-D1BD-1AA6952739B8}"/>
            </ac:picMkLst>
          </pc:picChg>
        </pc:sldLayoutChg>
        <pc:sldLayoutChg chg="addSp modSp add mod">
          <pc:chgData name="Zi ON" userId="2641810e90dcef56" providerId="LiveId" clId="{642F445D-C611-4F8A-BDED-9F032B8AA4E8}" dt="2025-01-16T21:23:14.111" v="372" actId="1076"/>
          <pc:sldLayoutMkLst>
            <pc:docMk/>
            <pc:sldMasterMk cId="1651058860" sldId="2147483738"/>
            <pc:sldLayoutMk cId="308658781" sldId="2147483736"/>
          </pc:sldLayoutMkLst>
          <pc:spChg chg="add mod">
            <ac:chgData name="Zi ON" userId="2641810e90dcef56" providerId="LiveId" clId="{642F445D-C611-4F8A-BDED-9F032B8AA4E8}" dt="2025-01-16T21:16:42.205" v="357"/>
            <ac:spMkLst>
              <pc:docMk/>
              <pc:sldMasterMk cId="1651058860" sldId="2147483738"/>
              <pc:sldLayoutMk cId="308658781" sldId="2147483736"/>
              <ac:spMk id="4" creationId="{3C076777-FC57-CAC5-59FD-06F68C4CFCFD}"/>
            </ac:spMkLst>
          </pc:spChg>
          <pc:spChg chg="mod">
            <ac:chgData name="Zi ON" userId="2641810e90dcef56" providerId="LiveId" clId="{642F445D-C611-4F8A-BDED-9F032B8AA4E8}" dt="2025-01-16T21:15:16.703" v="347" actId="14100"/>
            <ac:spMkLst>
              <pc:docMk/>
              <pc:sldMasterMk cId="1651058860" sldId="2147483738"/>
              <pc:sldLayoutMk cId="308658781" sldId="2147483736"/>
              <ac:spMk id="27" creationId="{1D718595-24D3-4517-A62E-C1F493407AAE}"/>
            </ac:spMkLst>
          </pc:spChg>
          <pc:grpChg chg="mod">
            <ac:chgData name="Zi ON" userId="2641810e90dcef56" providerId="LiveId" clId="{642F445D-C611-4F8A-BDED-9F032B8AA4E8}" dt="2025-01-16T21:23:14.111" v="372" actId="1076"/>
            <ac:grpSpMkLst>
              <pc:docMk/>
              <pc:sldMasterMk cId="1651058860" sldId="2147483738"/>
              <pc:sldLayoutMk cId="308658781" sldId="2147483736"/>
              <ac:grpSpMk id="7" creationId="{B84A89F5-6982-40AE-8108-88B93E85C8FF}"/>
            </ac:grpSpMkLst>
          </pc:grpChg>
          <pc:picChg chg="add mod">
            <ac:chgData name="Zi ON" userId="2641810e90dcef56" providerId="LiveId" clId="{642F445D-C611-4F8A-BDED-9F032B8AA4E8}" dt="2025-01-16T21:16:42.205" v="357"/>
            <ac:picMkLst>
              <pc:docMk/>
              <pc:sldMasterMk cId="1651058860" sldId="2147483738"/>
              <pc:sldLayoutMk cId="308658781" sldId="2147483736"/>
              <ac:picMk id="5" creationId="{62500B54-9077-715E-DE1C-08DA3296F01F}"/>
            </ac:picMkLst>
          </pc:picChg>
        </pc:sldLayoutChg>
        <pc:sldLayoutChg chg="addSp modSp add">
          <pc:chgData name="Zi ON" userId="2641810e90dcef56" providerId="LiveId" clId="{642F445D-C611-4F8A-BDED-9F032B8AA4E8}" dt="2025-01-16T21:16:42.976" v="358"/>
          <pc:sldLayoutMkLst>
            <pc:docMk/>
            <pc:sldMasterMk cId="1651058860" sldId="2147483738"/>
            <pc:sldLayoutMk cId="2020919858" sldId="2147483737"/>
          </pc:sldLayoutMkLst>
          <pc:spChg chg="add mod">
            <ac:chgData name="Zi ON" userId="2641810e90dcef56" providerId="LiveId" clId="{642F445D-C611-4F8A-BDED-9F032B8AA4E8}" dt="2025-01-16T21:16:42.976" v="358"/>
            <ac:spMkLst>
              <pc:docMk/>
              <pc:sldMasterMk cId="1651058860" sldId="2147483738"/>
              <pc:sldLayoutMk cId="2020919858" sldId="2147483737"/>
              <ac:spMk id="5" creationId="{334028D7-8DFB-0960-8222-000666D6BD8D}"/>
            </ac:spMkLst>
          </pc:spChg>
          <pc:picChg chg="add mod">
            <ac:chgData name="Zi ON" userId="2641810e90dcef56" providerId="LiveId" clId="{642F445D-C611-4F8A-BDED-9F032B8AA4E8}" dt="2025-01-16T21:16:42.976" v="358"/>
            <ac:picMkLst>
              <pc:docMk/>
              <pc:sldMasterMk cId="1651058860" sldId="2147483738"/>
              <pc:sldLayoutMk cId="2020919858" sldId="2147483737"/>
              <ac:picMk id="6" creationId="{914A96C0-14A1-551C-9FCF-501E5420E646}"/>
            </ac:picMkLst>
          </pc:picChg>
        </pc:sldLayoutChg>
      </pc:sldMasterChg>
      <pc:sldMasterChg chg="new del mod addSldLayout delSldLayout">
        <pc:chgData name="Zi ON" userId="2641810e90dcef56" providerId="LiveId" clId="{642F445D-C611-4F8A-BDED-9F032B8AA4E8}" dt="2025-01-16T21:26:39.929" v="416" actId="6938"/>
        <pc:sldMasterMkLst>
          <pc:docMk/>
          <pc:sldMasterMk cId="2451407591" sldId="2147483739"/>
        </pc:sldMasterMkLst>
        <pc:sldLayoutChg chg="new del replId">
          <pc:chgData name="Zi ON" userId="2641810e90dcef56" providerId="LiveId" clId="{642F445D-C611-4F8A-BDED-9F032B8AA4E8}" dt="2025-01-16T21:26:39.929" v="416" actId="6938"/>
          <pc:sldLayoutMkLst>
            <pc:docMk/>
            <pc:sldMasterMk cId="2451407591" sldId="2147483739"/>
            <pc:sldLayoutMk cId="2411448371" sldId="2147483740"/>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1031569436" sldId="2147483741"/>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2634081386" sldId="2147483742"/>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2441533001" sldId="2147483743"/>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3709178490" sldId="2147483744"/>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1750718969" sldId="2147483745"/>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2158334162" sldId="2147483746"/>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294015467" sldId="2147483747"/>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2631730731" sldId="2147483748"/>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3059170574" sldId="2147483749"/>
          </pc:sldLayoutMkLst>
        </pc:sldLayoutChg>
        <pc:sldLayoutChg chg="new del replId">
          <pc:chgData name="Zi ON" userId="2641810e90dcef56" providerId="LiveId" clId="{642F445D-C611-4F8A-BDED-9F032B8AA4E8}" dt="2025-01-16T21:26:39.929" v="416" actId="6938"/>
          <pc:sldLayoutMkLst>
            <pc:docMk/>
            <pc:sldMasterMk cId="2451407591" sldId="2147483739"/>
            <pc:sldLayoutMk cId="3175237268" sldId="2147483750"/>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C2F24-B47D-493F-809F-95ADE31C944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6FDFF7-D53B-4557-A626-EA9347A847CC}">
      <dgm:prSet/>
      <dgm:spPr/>
      <dgm:t>
        <a:bodyPr/>
        <a:lstStyle/>
        <a:p>
          <a:r>
            <a:rPr lang="en-US" b="0" baseline="0"/>
            <a:t>Understand the fundamentals of mobile application design and development.</a:t>
          </a:r>
          <a:endParaRPr lang="en-US"/>
        </a:p>
      </dgm:t>
    </dgm:pt>
    <dgm:pt modelId="{48067561-41CD-4E00-8B3C-F9A8E4055F77}" type="parTrans" cxnId="{85DC8DF9-D07A-45E6-8EFC-F5365F1FCBBB}">
      <dgm:prSet/>
      <dgm:spPr/>
      <dgm:t>
        <a:bodyPr/>
        <a:lstStyle/>
        <a:p>
          <a:endParaRPr lang="en-US"/>
        </a:p>
      </dgm:t>
    </dgm:pt>
    <dgm:pt modelId="{A8D52B25-1E34-4984-9FB6-42AC4FA9878F}" type="sibTrans" cxnId="{85DC8DF9-D07A-45E6-8EFC-F5365F1FCBBB}">
      <dgm:prSet/>
      <dgm:spPr/>
      <dgm:t>
        <a:bodyPr/>
        <a:lstStyle/>
        <a:p>
          <a:endParaRPr lang="en-US"/>
        </a:p>
      </dgm:t>
    </dgm:pt>
    <dgm:pt modelId="{2A800DC0-562F-4309-AF58-667C3D1EC340}">
      <dgm:prSet/>
      <dgm:spPr/>
      <dgm:t>
        <a:bodyPr/>
        <a:lstStyle/>
        <a:p>
          <a:r>
            <a:rPr lang="en-US" b="0" baseline="0"/>
            <a:t>Identify major mobile platforms and their characteristics.</a:t>
          </a:r>
          <a:endParaRPr lang="en-US"/>
        </a:p>
      </dgm:t>
    </dgm:pt>
    <dgm:pt modelId="{AE29B7A6-1BFA-4FAC-961B-BE4450718559}" type="parTrans" cxnId="{61B9CFF1-840F-44DD-AFDC-0F5A28387BC6}">
      <dgm:prSet/>
      <dgm:spPr/>
      <dgm:t>
        <a:bodyPr/>
        <a:lstStyle/>
        <a:p>
          <a:endParaRPr lang="en-US"/>
        </a:p>
      </dgm:t>
    </dgm:pt>
    <dgm:pt modelId="{50BAC1ED-0E3E-4FCB-827F-D60DED81EAE3}" type="sibTrans" cxnId="{61B9CFF1-840F-44DD-AFDC-0F5A28387BC6}">
      <dgm:prSet/>
      <dgm:spPr/>
      <dgm:t>
        <a:bodyPr/>
        <a:lstStyle/>
        <a:p>
          <a:endParaRPr lang="en-US"/>
        </a:p>
      </dgm:t>
    </dgm:pt>
    <dgm:pt modelId="{1C0186B7-5634-4503-B4DC-F9482CE8B1F2}">
      <dgm:prSet/>
      <dgm:spPr/>
      <dgm:t>
        <a:bodyPr/>
        <a:lstStyle/>
        <a:p>
          <a:r>
            <a:rPr lang="en-US" b="0" baseline="0" dirty="0"/>
            <a:t>Trace the evolution and emerging trends in mobile applications.</a:t>
          </a:r>
          <a:endParaRPr lang="en-US" dirty="0"/>
        </a:p>
      </dgm:t>
    </dgm:pt>
    <dgm:pt modelId="{F69A1689-35C7-4E21-A827-5EFEF628276E}" type="parTrans" cxnId="{942E4989-CC80-4453-89E0-88C94CEEEC52}">
      <dgm:prSet/>
      <dgm:spPr/>
      <dgm:t>
        <a:bodyPr/>
        <a:lstStyle/>
        <a:p>
          <a:endParaRPr lang="en-US"/>
        </a:p>
      </dgm:t>
    </dgm:pt>
    <dgm:pt modelId="{B0FCB9B8-4B9D-4745-A073-74D23921A3EA}" type="sibTrans" cxnId="{942E4989-CC80-4453-89E0-88C94CEEEC52}">
      <dgm:prSet/>
      <dgm:spPr/>
      <dgm:t>
        <a:bodyPr/>
        <a:lstStyle/>
        <a:p>
          <a:endParaRPr lang="en-US"/>
        </a:p>
      </dgm:t>
    </dgm:pt>
    <dgm:pt modelId="{E56CD165-4178-4E21-9FC8-831E66B0787A}">
      <dgm:prSet/>
      <dgm:spPr/>
      <dgm:t>
        <a:bodyPr/>
        <a:lstStyle/>
        <a:p>
          <a:r>
            <a:rPr lang="en-US" b="0" baseline="0"/>
            <a:t>Differentiate between mobile app design and development roles.</a:t>
          </a:r>
          <a:endParaRPr lang="en-US"/>
        </a:p>
      </dgm:t>
    </dgm:pt>
    <dgm:pt modelId="{47E8DEFD-C492-4020-939F-C929879829F8}" type="parTrans" cxnId="{26524559-1B7D-4957-9411-ECA5FFC4267D}">
      <dgm:prSet/>
      <dgm:spPr/>
      <dgm:t>
        <a:bodyPr/>
        <a:lstStyle/>
        <a:p>
          <a:endParaRPr lang="en-US"/>
        </a:p>
      </dgm:t>
    </dgm:pt>
    <dgm:pt modelId="{F424F0EE-62C0-489B-9032-D81D75B24193}" type="sibTrans" cxnId="{26524559-1B7D-4957-9411-ECA5FFC4267D}">
      <dgm:prSet/>
      <dgm:spPr/>
      <dgm:t>
        <a:bodyPr/>
        <a:lstStyle/>
        <a:p>
          <a:endParaRPr lang="en-US"/>
        </a:p>
      </dgm:t>
    </dgm:pt>
    <dgm:pt modelId="{5FB4AB7E-3398-4544-809D-C90D1E0825E8}" type="pres">
      <dgm:prSet presAssocID="{7CCC2F24-B47D-493F-809F-95ADE31C9446}" presName="root" presStyleCnt="0">
        <dgm:presLayoutVars>
          <dgm:dir/>
          <dgm:resizeHandles val="exact"/>
        </dgm:presLayoutVars>
      </dgm:prSet>
      <dgm:spPr/>
    </dgm:pt>
    <dgm:pt modelId="{FA62AD01-020A-458A-9C60-1ACF4AB9CE7B}" type="pres">
      <dgm:prSet presAssocID="{A76FDFF7-D53B-4557-A626-EA9347A847CC}" presName="compNode" presStyleCnt="0"/>
      <dgm:spPr/>
    </dgm:pt>
    <dgm:pt modelId="{E4D0C0AC-C01B-49BF-8875-46CAE20F2AC8}" type="pres">
      <dgm:prSet presAssocID="{A76FDFF7-D53B-4557-A626-EA9347A847CC}" presName="bgRect" presStyleLbl="bgShp" presStyleIdx="0" presStyleCnt="4"/>
      <dgm:spPr/>
    </dgm:pt>
    <dgm:pt modelId="{28F2DE87-AE20-4115-A2CA-FB767E0FF056}" type="pres">
      <dgm:prSet presAssocID="{A76FDFF7-D53B-4557-A626-EA9347A847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D172D14-AACF-45CB-8D49-56293588ABF3}" type="pres">
      <dgm:prSet presAssocID="{A76FDFF7-D53B-4557-A626-EA9347A847CC}" presName="spaceRect" presStyleCnt="0"/>
      <dgm:spPr/>
    </dgm:pt>
    <dgm:pt modelId="{431F7A86-61C0-4DAB-B0B6-CFE9579FF1E8}" type="pres">
      <dgm:prSet presAssocID="{A76FDFF7-D53B-4557-A626-EA9347A847CC}" presName="parTx" presStyleLbl="revTx" presStyleIdx="0" presStyleCnt="4">
        <dgm:presLayoutVars>
          <dgm:chMax val="0"/>
          <dgm:chPref val="0"/>
        </dgm:presLayoutVars>
      </dgm:prSet>
      <dgm:spPr/>
    </dgm:pt>
    <dgm:pt modelId="{B09E29D7-A468-4052-990A-1CDD2C4D3CE7}" type="pres">
      <dgm:prSet presAssocID="{A8D52B25-1E34-4984-9FB6-42AC4FA9878F}" presName="sibTrans" presStyleCnt="0"/>
      <dgm:spPr/>
    </dgm:pt>
    <dgm:pt modelId="{6C15B2CA-543B-45E2-888C-290314B0AF88}" type="pres">
      <dgm:prSet presAssocID="{2A800DC0-562F-4309-AF58-667C3D1EC340}" presName="compNode" presStyleCnt="0"/>
      <dgm:spPr/>
    </dgm:pt>
    <dgm:pt modelId="{7E527A41-9F28-4EC3-96AB-F6EEBAD7CFEC}" type="pres">
      <dgm:prSet presAssocID="{2A800DC0-562F-4309-AF58-667C3D1EC340}" presName="bgRect" presStyleLbl="bgShp" presStyleIdx="1" presStyleCnt="4"/>
      <dgm:spPr/>
    </dgm:pt>
    <dgm:pt modelId="{B1B578F2-34BA-430A-85CA-005021FCE7C8}" type="pres">
      <dgm:prSet presAssocID="{2A800DC0-562F-4309-AF58-667C3D1EC3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2F17CB42-BE84-4688-8DC3-6A509D3F62D6}" type="pres">
      <dgm:prSet presAssocID="{2A800DC0-562F-4309-AF58-667C3D1EC340}" presName="spaceRect" presStyleCnt="0"/>
      <dgm:spPr/>
    </dgm:pt>
    <dgm:pt modelId="{91250695-EBF5-4D1F-994A-0C5DFA37DEA6}" type="pres">
      <dgm:prSet presAssocID="{2A800DC0-562F-4309-AF58-667C3D1EC340}" presName="parTx" presStyleLbl="revTx" presStyleIdx="1" presStyleCnt="4">
        <dgm:presLayoutVars>
          <dgm:chMax val="0"/>
          <dgm:chPref val="0"/>
        </dgm:presLayoutVars>
      </dgm:prSet>
      <dgm:spPr/>
    </dgm:pt>
    <dgm:pt modelId="{00A14D67-C2F5-4BE9-8F36-4DE6E9F90984}" type="pres">
      <dgm:prSet presAssocID="{50BAC1ED-0E3E-4FCB-827F-D60DED81EAE3}" presName="sibTrans" presStyleCnt="0"/>
      <dgm:spPr/>
    </dgm:pt>
    <dgm:pt modelId="{0EBD92E9-0015-4046-B041-56779EC7F2F3}" type="pres">
      <dgm:prSet presAssocID="{1C0186B7-5634-4503-B4DC-F9482CE8B1F2}" presName="compNode" presStyleCnt="0"/>
      <dgm:spPr/>
    </dgm:pt>
    <dgm:pt modelId="{229F97AF-348C-40E8-B57C-9487CD340036}" type="pres">
      <dgm:prSet presAssocID="{1C0186B7-5634-4503-B4DC-F9482CE8B1F2}" presName="bgRect" presStyleLbl="bgShp" presStyleIdx="2" presStyleCnt="4"/>
      <dgm:spPr/>
    </dgm:pt>
    <dgm:pt modelId="{0A29B8F8-1BF5-4DD7-A900-54EFFF4FF3FE}" type="pres">
      <dgm:prSet presAssocID="{1C0186B7-5634-4503-B4DC-F9482CE8B1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9581F7DC-48E3-479D-92CA-97FE154128DA}" type="pres">
      <dgm:prSet presAssocID="{1C0186B7-5634-4503-B4DC-F9482CE8B1F2}" presName="spaceRect" presStyleCnt="0"/>
      <dgm:spPr/>
    </dgm:pt>
    <dgm:pt modelId="{D7021E3A-790B-4A31-84B1-8D6ECF25A0A3}" type="pres">
      <dgm:prSet presAssocID="{1C0186B7-5634-4503-B4DC-F9482CE8B1F2}" presName="parTx" presStyleLbl="revTx" presStyleIdx="2" presStyleCnt="4">
        <dgm:presLayoutVars>
          <dgm:chMax val="0"/>
          <dgm:chPref val="0"/>
        </dgm:presLayoutVars>
      </dgm:prSet>
      <dgm:spPr/>
    </dgm:pt>
    <dgm:pt modelId="{DE6DA148-DEF9-4BEE-A363-53D83F4738AA}" type="pres">
      <dgm:prSet presAssocID="{B0FCB9B8-4B9D-4745-A073-74D23921A3EA}" presName="sibTrans" presStyleCnt="0"/>
      <dgm:spPr/>
    </dgm:pt>
    <dgm:pt modelId="{CE83A622-F641-4802-B412-CE7FC89A92CF}" type="pres">
      <dgm:prSet presAssocID="{E56CD165-4178-4E21-9FC8-831E66B0787A}" presName="compNode" presStyleCnt="0"/>
      <dgm:spPr/>
    </dgm:pt>
    <dgm:pt modelId="{9AB9D506-4BBD-4213-90B6-5C5C751E2650}" type="pres">
      <dgm:prSet presAssocID="{E56CD165-4178-4E21-9FC8-831E66B0787A}" presName="bgRect" presStyleLbl="bgShp" presStyleIdx="3" presStyleCnt="4"/>
      <dgm:spPr/>
    </dgm:pt>
    <dgm:pt modelId="{5036D740-AB62-4C97-88D7-DE80E497C50E}" type="pres">
      <dgm:prSet presAssocID="{E56CD165-4178-4E21-9FC8-831E66B078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ions"/>
        </a:ext>
      </dgm:extLst>
    </dgm:pt>
    <dgm:pt modelId="{ED488EF7-BE5F-4886-95D5-B61666BF263D}" type="pres">
      <dgm:prSet presAssocID="{E56CD165-4178-4E21-9FC8-831E66B0787A}" presName="spaceRect" presStyleCnt="0"/>
      <dgm:spPr/>
    </dgm:pt>
    <dgm:pt modelId="{330BDFE9-1397-47B2-AF67-270502BE509C}" type="pres">
      <dgm:prSet presAssocID="{E56CD165-4178-4E21-9FC8-831E66B0787A}" presName="parTx" presStyleLbl="revTx" presStyleIdx="3" presStyleCnt="4">
        <dgm:presLayoutVars>
          <dgm:chMax val="0"/>
          <dgm:chPref val="0"/>
        </dgm:presLayoutVars>
      </dgm:prSet>
      <dgm:spPr/>
    </dgm:pt>
  </dgm:ptLst>
  <dgm:cxnLst>
    <dgm:cxn modelId="{2B657D0F-F2E5-4EBF-8A78-2CDAC878CB2D}" type="presOf" srcId="{A76FDFF7-D53B-4557-A626-EA9347A847CC}" destId="{431F7A86-61C0-4DAB-B0B6-CFE9579FF1E8}" srcOrd="0" destOrd="0" presId="urn:microsoft.com/office/officeart/2018/2/layout/IconVerticalSolidList"/>
    <dgm:cxn modelId="{7C2D1718-1715-483D-9D44-05F363C7AF24}" type="presOf" srcId="{7CCC2F24-B47D-493F-809F-95ADE31C9446}" destId="{5FB4AB7E-3398-4544-809D-C90D1E0825E8}" srcOrd="0" destOrd="0" presId="urn:microsoft.com/office/officeart/2018/2/layout/IconVerticalSolidList"/>
    <dgm:cxn modelId="{D984F027-DAD4-49E1-A390-2E57E77C146C}" type="presOf" srcId="{E56CD165-4178-4E21-9FC8-831E66B0787A}" destId="{330BDFE9-1397-47B2-AF67-270502BE509C}" srcOrd="0" destOrd="0" presId="urn:microsoft.com/office/officeart/2018/2/layout/IconVerticalSolidList"/>
    <dgm:cxn modelId="{BD5A9B67-3E04-470C-9813-110A8843BE0B}" type="presOf" srcId="{1C0186B7-5634-4503-B4DC-F9482CE8B1F2}" destId="{D7021E3A-790B-4A31-84B1-8D6ECF25A0A3}" srcOrd="0" destOrd="0" presId="urn:microsoft.com/office/officeart/2018/2/layout/IconVerticalSolidList"/>
    <dgm:cxn modelId="{26524559-1B7D-4957-9411-ECA5FFC4267D}" srcId="{7CCC2F24-B47D-493F-809F-95ADE31C9446}" destId="{E56CD165-4178-4E21-9FC8-831E66B0787A}" srcOrd="3" destOrd="0" parTransId="{47E8DEFD-C492-4020-939F-C929879829F8}" sibTransId="{F424F0EE-62C0-489B-9032-D81D75B24193}"/>
    <dgm:cxn modelId="{942E4989-CC80-4453-89E0-88C94CEEEC52}" srcId="{7CCC2F24-B47D-493F-809F-95ADE31C9446}" destId="{1C0186B7-5634-4503-B4DC-F9482CE8B1F2}" srcOrd="2" destOrd="0" parTransId="{F69A1689-35C7-4E21-A827-5EFEF628276E}" sibTransId="{B0FCB9B8-4B9D-4745-A073-74D23921A3EA}"/>
    <dgm:cxn modelId="{F41748F1-6460-4B3F-BCB0-0FE9ECBEAFAD}" type="presOf" srcId="{2A800DC0-562F-4309-AF58-667C3D1EC340}" destId="{91250695-EBF5-4D1F-994A-0C5DFA37DEA6}" srcOrd="0" destOrd="0" presId="urn:microsoft.com/office/officeart/2018/2/layout/IconVerticalSolidList"/>
    <dgm:cxn modelId="{61B9CFF1-840F-44DD-AFDC-0F5A28387BC6}" srcId="{7CCC2F24-B47D-493F-809F-95ADE31C9446}" destId="{2A800DC0-562F-4309-AF58-667C3D1EC340}" srcOrd="1" destOrd="0" parTransId="{AE29B7A6-1BFA-4FAC-961B-BE4450718559}" sibTransId="{50BAC1ED-0E3E-4FCB-827F-D60DED81EAE3}"/>
    <dgm:cxn modelId="{85DC8DF9-D07A-45E6-8EFC-F5365F1FCBBB}" srcId="{7CCC2F24-B47D-493F-809F-95ADE31C9446}" destId="{A76FDFF7-D53B-4557-A626-EA9347A847CC}" srcOrd="0" destOrd="0" parTransId="{48067561-41CD-4E00-8B3C-F9A8E4055F77}" sibTransId="{A8D52B25-1E34-4984-9FB6-42AC4FA9878F}"/>
    <dgm:cxn modelId="{607B45A3-1A37-467B-B116-FED13DA75B04}" type="presParOf" srcId="{5FB4AB7E-3398-4544-809D-C90D1E0825E8}" destId="{FA62AD01-020A-458A-9C60-1ACF4AB9CE7B}" srcOrd="0" destOrd="0" presId="urn:microsoft.com/office/officeart/2018/2/layout/IconVerticalSolidList"/>
    <dgm:cxn modelId="{463EA378-FCD2-41D0-96B5-33421E103425}" type="presParOf" srcId="{FA62AD01-020A-458A-9C60-1ACF4AB9CE7B}" destId="{E4D0C0AC-C01B-49BF-8875-46CAE20F2AC8}" srcOrd="0" destOrd="0" presId="urn:microsoft.com/office/officeart/2018/2/layout/IconVerticalSolidList"/>
    <dgm:cxn modelId="{A8A106BC-2D9E-4932-8DEC-DD457ECA1DCB}" type="presParOf" srcId="{FA62AD01-020A-458A-9C60-1ACF4AB9CE7B}" destId="{28F2DE87-AE20-4115-A2CA-FB767E0FF056}" srcOrd="1" destOrd="0" presId="urn:microsoft.com/office/officeart/2018/2/layout/IconVerticalSolidList"/>
    <dgm:cxn modelId="{9019146E-56D9-4B50-A3E9-02C5C71BDBCC}" type="presParOf" srcId="{FA62AD01-020A-458A-9C60-1ACF4AB9CE7B}" destId="{5D172D14-AACF-45CB-8D49-56293588ABF3}" srcOrd="2" destOrd="0" presId="urn:microsoft.com/office/officeart/2018/2/layout/IconVerticalSolidList"/>
    <dgm:cxn modelId="{B8A57486-26EC-4B78-9DE3-1FB62F2CBA45}" type="presParOf" srcId="{FA62AD01-020A-458A-9C60-1ACF4AB9CE7B}" destId="{431F7A86-61C0-4DAB-B0B6-CFE9579FF1E8}" srcOrd="3" destOrd="0" presId="urn:microsoft.com/office/officeart/2018/2/layout/IconVerticalSolidList"/>
    <dgm:cxn modelId="{05781E25-078D-4FDA-A481-CE5D3CD5589C}" type="presParOf" srcId="{5FB4AB7E-3398-4544-809D-C90D1E0825E8}" destId="{B09E29D7-A468-4052-990A-1CDD2C4D3CE7}" srcOrd="1" destOrd="0" presId="urn:microsoft.com/office/officeart/2018/2/layout/IconVerticalSolidList"/>
    <dgm:cxn modelId="{C38B9E17-2E41-4CFF-A192-AB84689AC3B5}" type="presParOf" srcId="{5FB4AB7E-3398-4544-809D-C90D1E0825E8}" destId="{6C15B2CA-543B-45E2-888C-290314B0AF88}" srcOrd="2" destOrd="0" presId="urn:microsoft.com/office/officeart/2018/2/layout/IconVerticalSolidList"/>
    <dgm:cxn modelId="{0531AC3C-35F2-4DC4-BDEC-375FB8E110CF}" type="presParOf" srcId="{6C15B2CA-543B-45E2-888C-290314B0AF88}" destId="{7E527A41-9F28-4EC3-96AB-F6EEBAD7CFEC}" srcOrd="0" destOrd="0" presId="urn:microsoft.com/office/officeart/2018/2/layout/IconVerticalSolidList"/>
    <dgm:cxn modelId="{A6DEE8F5-F250-4488-AEDA-51AEC2AAADF4}" type="presParOf" srcId="{6C15B2CA-543B-45E2-888C-290314B0AF88}" destId="{B1B578F2-34BA-430A-85CA-005021FCE7C8}" srcOrd="1" destOrd="0" presId="urn:microsoft.com/office/officeart/2018/2/layout/IconVerticalSolidList"/>
    <dgm:cxn modelId="{624C9AEF-99E4-4579-B980-98F49C3834F6}" type="presParOf" srcId="{6C15B2CA-543B-45E2-888C-290314B0AF88}" destId="{2F17CB42-BE84-4688-8DC3-6A509D3F62D6}" srcOrd="2" destOrd="0" presId="urn:microsoft.com/office/officeart/2018/2/layout/IconVerticalSolidList"/>
    <dgm:cxn modelId="{E3E601F4-D24A-4FC0-BDC3-62570AC3AD48}" type="presParOf" srcId="{6C15B2CA-543B-45E2-888C-290314B0AF88}" destId="{91250695-EBF5-4D1F-994A-0C5DFA37DEA6}" srcOrd="3" destOrd="0" presId="urn:microsoft.com/office/officeart/2018/2/layout/IconVerticalSolidList"/>
    <dgm:cxn modelId="{A24D7B07-0341-4262-9BD8-53AB0BD76B36}" type="presParOf" srcId="{5FB4AB7E-3398-4544-809D-C90D1E0825E8}" destId="{00A14D67-C2F5-4BE9-8F36-4DE6E9F90984}" srcOrd="3" destOrd="0" presId="urn:microsoft.com/office/officeart/2018/2/layout/IconVerticalSolidList"/>
    <dgm:cxn modelId="{984F852B-F8B9-4285-ADB7-EC90E550C88C}" type="presParOf" srcId="{5FB4AB7E-3398-4544-809D-C90D1E0825E8}" destId="{0EBD92E9-0015-4046-B041-56779EC7F2F3}" srcOrd="4" destOrd="0" presId="urn:microsoft.com/office/officeart/2018/2/layout/IconVerticalSolidList"/>
    <dgm:cxn modelId="{BD3C777D-5495-430B-B24C-3E5D78F03341}" type="presParOf" srcId="{0EBD92E9-0015-4046-B041-56779EC7F2F3}" destId="{229F97AF-348C-40E8-B57C-9487CD340036}" srcOrd="0" destOrd="0" presId="urn:microsoft.com/office/officeart/2018/2/layout/IconVerticalSolidList"/>
    <dgm:cxn modelId="{7E1539E9-4CF6-4E65-A3A5-A255956B0A02}" type="presParOf" srcId="{0EBD92E9-0015-4046-B041-56779EC7F2F3}" destId="{0A29B8F8-1BF5-4DD7-A900-54EFFF4FF3FE}" srcOrd="1" destOrd="0" presId="urn:microsoft.com/office/officeart/2018/2/layout/IconVerticalSolidList"/>
    <dgm:cxn modelId="{3F89F154-419C-4244-8F75-7D68B3C7E9B8}" type="presParOf" srcId="{0EBD92E9-0015-4046-B041-56779EC7F2F3}" destId="{9581F7DC-48E3-479D-92CA-97FE154128DA}" srcOrd="2" destOrd="0" presId="urn:microsoft.com/office/officeart/2018/2/layout/IconVerticalSolidList"/>
    <dgm:cxn modelId="{CCBE0F1C-358F-43B3-9BA7-74070B01D6A1}" type="presParOf" srcId="{0EBD92E9-0015-4046-B041-56779EC7F2F3}" destId="{D7021E3A-790B-4A31-84B1-8D6ECF25A0A3}" srcOrd="3" destOrd="0" presId="urn:microsoft.com/office/officeart/2018/2/layout/IconVerticalSolidList"/>
    <dgm:cxn modelId="{5AFF47F5-A1BE-432E-8B0D-6D520BEED901}" type="presParOf" srcId="{5FB4AB7E-3398-4544-809D-C90D1E0825E8}" destId="{DE6DA148-DEF9-4BEE-A363-53D83F4738AA}" srcOrd="5" destOrd="0" presId="urn:microsoft.com/office/officeart/2018/2/layout/IconVerticalSolidList"/>
    <dgm:cxn modelId="{7B2E2765-DF17-41E5-977F-D0736FC25E33}" type="presParOf" srcId="{5FB4AB7E-3398-4544-809D-C90D1E0825E8}" destId="{CE83A622-F641-4802-B412-CE7FC89A92CF}" srcOrd="6" destOrd="0" presId="urn:microsoft.com/office/officeart/2018/2/layout/IconVerticalSolidList"/>
    <dgm:cxn modelId="{8909475E-E0AC-4ACF-9DD0-39DFA856B3D2}" type="presParOf" srcId="{CE83A622-F641-4802-B412-CE7FC89A92CF}" destId="{9AB9D506-4BBD-4213-90B6-5C5C751E2650}" srcOrd="0" destOrd="0" presId="urn:microsoft.com/office/officeart/2018/2/layout/IconVerticalSolidList"/>
    <dgm:cxn modelId="{ACBEE526-FF29-48DA-B7B8-BE0877E969F0}" type="presParOf" srcId="{CE83A622-F641-4802-B412-CE7FC89A92CF}" destId="{5036D740-AB62-4C97-88D7-DE80E497C50E}" srcOrd="1" destOrd="0" presId="urn:microsoft.com/office/officeart/2018/2/layout/IconVerticalSolidList"/>
    <dgm:cxn modelId="{363EF760-97E6-4886-AB9D-4493A7C4364C}" type="presParOf" srcId="{CE83A622-F641-4802-B412-CE7FC89A92CF}" destId="{ED488EF7-BE5F-4886-95D5-B61666BF263D}" srcOrd="2" destOrd="0" presId="urn:microsoft.com/office/officeart/2018/2/layout/IconVerticalSolidList"/>
    <dgm:cxn modelId="{795D1E40-E59F-4E09-AF73-459BC014BDA5}" type="presParOf" srcId="{CE83A622-F641-4802-B412-CE7FC89A92CF}" destId="{330BDFE9-1397-47B2-AF67-270502BE50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C8F3A69-CFCA-4245-950F-EBEE8D3640B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452A704-2419-4782-BCA1-B8EF58F4F668}">
      <dgm:prSet/>
      <dgm:spPr/>
      <dgm:t>
        <a:bodyPr/>
        <a:lstStyle/>
        <a:p>
          <a:pPr>
            <a:defRPr cap="all"/>
          </a:pPr>
          <a:r>
            <a:rPr lang="en-US" b="1" dirty="0"/>
            <a:t>Key Takeaways</a:t>
          </a:r>
          <a:endParaRPr lang="en-US" dirty="0"/>
        </a:p>
      </dgm:t>
    </dgm:pt>
    <dgm:pt modelId="{57D26A65-FB96-469A-A1F1-7ACF13317809}" type="parTrans" cxnId="{0B8E4698-8177-4C69-89FD-753DF4221C03}">
      <dgm:prSet/>
      <dgm:spPr/>
      <dgm:t>
        <a:bodyPr/>
        <a:lstStyle/>
        <a:p>
          <a:endParaRPr lang="en-US"/>
        </a:p>
      </dgm:t>
    </dgm:pt>
    <dgm:pt modelId="{B5B29337-43A2-487C-9EFD-5C82B0067A89}" type="sibTrans" cxnId="{0B8E4698-8177-4C69-89FD-753DF4221C03}">
      <dgm:prSet/>
      <dgm:spPr/>
      <dgm:t>
        <a:bodyPr/>
        <a:lstStyle/>
        <a:p>
          <a:endParaRPr lang="en-US"/>
        </a:p>
      </dgm:t>
    </dgm:pt>
    <dgm:pt modelId="{EDB56E50-B172-4182-9254-CB6D37569E8C}">
      <dgm:prSet/>
      <dgm:spPr/>
      <dgm:t>
        <a:bodyPr/>
        <a:lstStyle/>
        <a:p>
          <a:pPr>
            <a:defRPr cap="all"/>
          </a:pPr>
          <a:r>
            <a:rPr lang="en-US"/>
            <a:t>Android and iOS are the leading mobile platforms.</a:t>
          </a:r>
        </a:p>
      </dgm:t>
    </dgm:pt>
    <dgm:pt modelId="{2B90E5E7-D671-49C3-8DDA-7B428F47CCD4}" type="parTrans" cxnId="{B2C761E4-32CA-490D-A08F-E1D6590BEDB2}">
      <dgm:prSet/>
      <dgm:spPr/>
      <dgm:t>
        <a:bodyPr/>
        <a:lstStyle/>
        <a:p>
          <a:endParaRPr lang="en-US"/>
        </a:p>
      </dgm:t>
    </dgm:pt>
    <dgm:pt modelId="{4DDEA30B-2EE7-4E55-B47B-C76DC60D863F}" type="sibTrans" cxnId="{B2C761E4-32CA-490D-A08F-E1D6590BEDB2}">
      <dgm:prSet/>
      <dgm:spPr/>
      <dgm:t>
        <a:bodyPr/>
        <a:lstStyle/>
        <a:p>
          <a:endParaRPr lang="en-US"/>
        </a:p>
      </dgm:t>
    </dgm:pt>
    <dgm:pt modelId="{A0A5F41E-00D7-493A-9497-98C108355C45}">
      <dgm:prSet/>
      <dgm:spPr/>
      <dgm:t>
        <a:bodyPr/>
        <a:lstStyle/>
        <a:p>
          <a:pPr>
            <a:defRPr cap="all"/>
          </a:pPr>
          <a:r>
            <a:rPr lang="en-US"/>
            <a:t>Trends: Cross-platform development, AI, AR/VR, IoT, and 5G.</a:t>
          </a:r>
        </a:p>
      </dgm:t>
    </dgm:pt>
    <dgm:pt modelId="{8FD8B8D1-7453-463E-AFDC-00BA8A36B54E}" type="parTrans" cxnId="{A44F04AD-81A3-44DA-B30B-B4BC461140A2}">
      <dgm:prSet/>
      <dgm:spPr/>
      <dgm:t>
        <a:bodyPr/>
        <a:lstStyle/>
        <a:p>
          <a:endParaRPr lang="en-US"/>
        </a:p>
      </dgm:t>
    </dgm:pt>
    <dgm:pt modelId="{62529007-BB91-418E-B442-326530352466}" type="sibTrans" cxnId="{A44F04AD-81A3-44DA-B30B-B4BC461140A2}">
      <dgm:prSet/>
      <dgm:spPr/>
      <dgm:t>
        <a:bodyPr/>
        <a:lstStyle/>
        <a:p>
          <a:endParaRPr lang="en-US"/>
        </a:p>
      </dgm:t>
    </dgm:pt>
    <dgm:pt modelId="{CECE33B5-1BB6-46A7-97F5-33E77F26EEB2}">
      <dgm:prSet/>
      <dgm:spPr/>
      <dgm:t>
        <a:bodyPr/>
        <a:lstStyle/>
        <a:p>
          <a:pPr>
            <a:defRPr cap="all"/>
          </a:pPr>
          <a:r>
            <a:rPr lang="en-US"/>
            <a:t>UX/UI design enhances usability; development ensures functionality.</a:t>
          </a:r>
        </a:p>
      </dgm:t>
    </dgm:pt>
    <dgm:pt modelId="{D57541BE-A151-4104-A97E-3CEC2C72562C}" type="parTrans" cxnId="{DF67613A-D19A-42F1-8489-D3A0FDB81EF5}">
      <dgm:prSet/>
      <dgm:spPr/>
      <dgm:t>
        <a:bodyPr/>
        <a:lstStyle/>
        <a:p>
          <a:endParaRPr lang="en-US"/>
        </a:p>
      </dgm:t>
    </dgm:pt>
    <dgm:pt modelId="{7184224C-7E36-4BA3-BB7B-9486621F3A92}" type="sibTrans" cxnId="{DF67613A-D19A-42F1-8489-D3A0FDB81EF5}">
      <dgm:prSet/>
      <dgm:spPr/>
      <dgm:t>
        <a:bodyPr/>
        <a:lstStyle/>
        <a:p>
          <a:endParaRPr lang="en-US"/>
        </a:p>
      </dgm:t>
    </dgm:pt>
    <dgm:pt modelId="{09938DC2-97BA-4743-9819-F586EBE75A99}" type="pres">
      <dgm:prSet presAssocID="{AC8F3A69-CFCA-4245-950F-EBEE8D3640B0}" presName="root" presStyleCnt="0">
        <dgm:presLayoutVars>
          <dgm:dir/>
          <dgm:resizeHandles val="exact"/>
        </dgm:presLayoutVars>
      </dgm:prSet>
      <dgm:spPr/>
    </dgm:pt>
    <dgm:pt modelId="{27D8ADFF-1B43-4E2F-B83B-FB9433E0F484}" type="pres">
      <dgm:prSet presAssocID="{8452A704-2419-4782-BCA1-B8EF58F4F668}" presName="compNode" presStyleCnt="0"/>
      <dgm:spPr/>
    </dgm:pt>
    <dgm:pt modelId="{95B56DC1-F4D6-490B-ABFF-4739630FFEBC}" type="pres">
      <dgm:prSet presAssocID="{8452A704-2419-4782-BCA1-B8EF58F4F668}" presName="iconBgRect" presStyleLbl="bgShp" presStyleIdx="0" presStyleCnt="4"/>
      <dgm:spPr>
        <a:prstGeom prst="round2DiagRect">
          <a:avLst>
            <a:gd name="adj1" fmla="val 29727"/>
            <a:gd name="adj2" fmla="val 0"/>
          </a:avLst>
        </a:prstGeom>
      </dgm:spPr>
    </dgm:pt>
    <dgm:pt modelId="{926B4C8B-A7BF-4B48-BC9F-2BC1475133A5}" type="pres">
      <dgm:prSet presAssocID="{8452A704-2419-4782-BCA1-B8EF58F4F6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627B911-70D3-4FDF-8348-F7D4DC11B220}" type="pres">
      <dgm:prSet presAssocID="{8452A704-2419-4782-BCA1-B8EF58F4F668}" presName="spaceRect" presStyleCnt="0"/>
      <dgm:spPr/>
    </dgm:pt>
    <dgm:pt modelId="{73213504-35FE-4FFC-AF6D-8DD2909BDC8C}" type="pres">
      <dgm:prSet presAssocID="{8452A704-2419-4782-BCA1-B8EF58F4F668}" presName="textRect" presStyleLbl="revTx" presStyleIdx="0" presStyleCnt="4">
        <dgm:presLayoutVars>
          <dgm:chMax val="1"/>
          <dgm:chPref val="1"/>
        </dgm:presLayoutVars>
      </dgm:prSet>
      <dgm:spPr/>
    </dgm:pt>
    <dgm:pt modelId="{1131569D-AFC7-4C49-85D3-8671C9843E0D}" type="pres">
      <dgm:prSet presAssocID="{B5B29337-43A2-487C-9EFD-5C82B0067A89}" presName="sibTrans" presStyleCnt="0"/>
      <dgm:spPr/>
    </dgm:pt>
    <dgm:pt modelId="{032F0D58-5E85-480F-8B43-56B688A440A1}" type="pres">
      <dgm:prSet presAssocID="{EDB56E50-B172-4182-9254-CB6D37569E8C}" presName="compNode" presStyleCnt="0"/>
      <dgm:spPr/>
    </dgm:pt>
    <dgm:pt modelId="{FBC76A06-D1EB-4048-9C69-51003E20C2E4}" type="pres">
      <dgm:prSet presAssocID="{EDB56E50-B172-4182-9254-CB6D37569E8C}" presName="iconBgRect" presStyleLbl="bgShp" presStyleIdx="1" presStyleCnt="4"/>
      <dgm:spPr>
        <a:prstGeom prst="round2DiagRect">
          <a:avLst>
            <a:gd name="adj1" fmla="val 29727"/>
            <a:gd name="adj2" fmla="val 0"/>
          </a:avLst>
        </a:prstGeom>
      </dgm:spPr>
    </dgm:pt>
    <dgm:pt modelId="{973792F2-1F24-4BDB-891A-210CFDDD1E98}" type="pres">
      <dgm:prSet presAssocID="{EDB56E50-B172-4182-9254-CB6D37569E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26EF3053-029B-4A38-B2E2-ED2C40520B67}" type="pres">
      <dgm:prSet presAssocID="{EDB56E50-B172-4182-9254-CB6D37569E8C}" presName="spaceRect" presStyleCnt="0"/>
      <dgm:spPr/>
    </dgm:pt>
    <dgm:pt modelId="{22C645F6-67EC-410D-AADF-A56FEED9069E}" type="pres">
      <dgm:prSet presAssocID="{EDB56E50-B172-4182-9254-CB6D37569E8C}" presName="textRect" presStyleLbl="revTx" presStyleIdx="1" presStyleCnt="4">
        <dgm:presLayoutVars>
          <dgm:chMax val="1"/>
          <dgm:chPref val="1"/>
        </dgm:presLayoutVars>
      </dgm:prSet>
      <dgm:spPr/>
    </dgm:pt>
    <dgm:pt modelId="{08ACC797-2CE6-4809-87B9-B1335615217C}" type="pres">
      <dgm:prSet presAssocID="{4DDEA30B-2EE7-4E55-B47B-C76DC60D863F}" presName="sibTrans" presStyleCnt="0"/>
      <dgm:spPr/>
    </dgm:pt>
    <dgm:pt modelId="{0CA3281F-D0B2-4273-ABA3-E279C33065E9}" type="pres">
      <dgm:prSet presAssocID="{A0A5F41E-00D7-493A-9497-98C108355C45}" presName="compNode" presStyleCnt="0"/>
      <dgm:spPr/>
    </dgm:pt>
    <dgm:pt modelId="{E7D7FB70-4C1A-44AF-9D62-B99192CC0AFD}" type="pres">
      <dgm:prSet presAssocID="{A0A5F41E-00D7-493A-9497-98C108355C45}" presName="iconBgRect" presStyleLbl="bgShp" presStyleIdx="2" presStyleCnt="4"/>
      <dgm:spPr>
        <a:prstGeom prst="round2DiagRect">
          <a:avLst>
            <a:gd name="adj1" fmla="val 29727"/>
            <a:gd name="adj2" fmla="val 0"/>
          </a:avLst>
        </a:prstGeom>
      </dgm:spPr>
    </dgm:pt>
    <dgm:pt modelId="{8107708E-BB5F-4AB9-8978-4060938FD765}" type="pres">
      <dgm:prSet presAssocID="{A0A5F41E-00D7-493A-9497-98C108355C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rtual RealityHeadset"/>
        </a:ext>
      </dgm:extLst>
    </dgm:pt>
    <dgm:pt modelId="{E3E450D5-1E14-405E-AD79-720C4655636A}" type="pres">
      <dgm:prSet presAssocID="{A0A5F41E-00D7-493A-9497-98C108355C45}" presName="spaceRect" presStyleCnt="0"/>
      <dgm:spPr/>
    </dgm:pt>
    <dgm:pt modelId="{8A43334B-2476-4BF9-93A6-AED8B0EC1C62}" type="pres">
      <dgm:prSet presAssocID="{A0A5F41E-00D7-493A-9497-98C108355C45}" presName="textRect" presStyleLbl="revTx" presStyleIdx="2" presStyleCnt="4">
        <dgm:presLayoutVars>
          <dgm:chMax val="1"/>
          <dgm:chPref val="1"/>
        </dgm:presLayoutVars>
      </dgm:prSet>
      <dgm:spPr/>
    </dgm:pt>
    <dgm:pt modelId="{60C67CD7-BDF0-45BE-B056-A7508DDFC190}" type="pres">
      <dgm:prSet presAssocID="{62529007-BB91-418E-B442-326530352466}" presName="sibTrans" presStyleCnt="0"/>
      <dgm:spPr/>
    </dgm:pt>
    <dgm:pt modelId="{F0A0F055-88CA-4D49-AF8A-44EC0497323E}" type="pres">
      <dgm:prSet presAssocID="{CECE33B5-1BB6-46A7-97F5-33E77F26EEB2}" presName="compNode" presStyleCnt="0"/>
      <dgm:spPr/>
    </dgm:pt>
    <dgm:pt modelId="{5CF96510-672D-4CE0-883E-12A768781161}" type="pres">
      <dgm:prSet presAssocID="{CECE33B5-1BB6-46A7-97F5-33E77F26EEB2}" presName="iconBgRect" presStyleLbl="bgShp" presStyleIdx="3" presStyleCnt="4"/>
      <dgm:spPr>
        <a:prstGeom prst="round2DiagRect">
          <a:avLst>
            <a:gd name="adj1" fmla="val 29727"/>
            <a:gd name="adj2" fmla="val 0"/>
          </a:avLst>
        </a:prstGeom>
      </dgm:spPr>
    </dgm:pt>
    <dgm:pt modelId="{BB3991D6-15A3-42D6-BA6F-92E056846148}" type="pres">
      <dgm:prSet presAssocID="{CECE33B5-1BB6-46A7-97F5-33E77F26EE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07234D78-0E57-42C3-A63F-1ED8CAB980A5}" type="pres">
      <dgm:prSet presAssocID="{CECE33B5-1BB6-46A7-97F5-33E77F26EEB2}" presName="spaceRect" presStyleCnt="0"/>
      <dgm:spPr/>
    </dgm:pt>
    <dgm:pt modelId="{0E8953AB-93A9-495F-9B69-E2EA4F271F90}" type="pres">
      <dgm:prSet presAssocID="{CECE33B5-1BB6-46A7-97F5-33E77F26EEB2}" presName="textRect" presStyleLbl="revTx" presStyleIdx="3" presStyleCnt="4">
        <dgm:presLayoutVars>
          <dgm:chMax val="1"/>
          <dgm:chPref val="1"/>
        </dgm:presLayoutVars>
      </dgm:prSet>
      <dgm:spPr/>
    </dgm:pt>
  </dgm:ptLst>
  <dgm:cxnLst>
    <dgm:cxn modelId="{20905E07-7907-4043-B6A0-06D1211612CE}" type="presOf" srcId="{CECE33B5-1BB6-46A7-97F5-33E77F26EEB2}" destId="{0E8953AB-93A9-495F-9B69-E2EA4F271F90}" srcOrd="0" destOrd="0" presId="urn:microsoft.com/office/officeart/2018/5/layout/IconLeafLabelList"/>
    <dgm:cxn modelId="{B347D40C-748F-44B8-9806-433217527597}" type="presOf" srcId="{A0A5F41E-00D7-493A-9497-98C108355C45}" destId="{8A43334B-2476-4BF9-93A6-AED8B0EC1C62}" srcOrd="0" destOrd="0" presId="urn:microsoft.com/office/officeart/2018/5/layout/IconLeafLabelList"/>
    <dgm:cxn modelId="{DF67613A-D19A-42F1-8489-D3A0FDB81EF5}" srcId="{AC8F3A69-CFCA-4245-950F-EBEE8D3640B0}" destId="{CECE33B5-1BB6-46A7-97F5-33E77F26EEB2}" srcOrd="3" destOrd="0" parTransId="{D57541BE-A151-4104-A97E-3CEC2C72562C}" sibTransId="{7184224C-7E36-4BA3-BB7B-9486621F3A92}"/>
    <dgm:cxn modelId="{0007AB71-A66D-433A-B52C-98A0641357DF}" type="presOf" srcId="{EDB56E50-B172-4182-9254-CB6D37569E8C}" destId="{22C645F6-67EC-410D-AADF-A56FEED9069E}" srcOrd="0" destOrd="0" presId="urn:microsoft.com/office/officeart/2018/5/layout/IconLeafLabelList"/>
    <dgm:cxn modelId="{0B8E4698-8177-4C69-89FD-753DF4221C03}" srcId="{AC8F3A69-CFCA-4245-950F-EBEE8D3640B0}" destId="{8452A704-2419-4782-BCA1-B8EF58F4F668}" srcOrd="0" destOrd="0" parTransId="{57D26A65-FB96-469A-A1F1-7ACF13317809}" sibTransId="{B5B29337-43A2-487C-9EFD-5C82B0067A89}"/>
    <dgm:cxn modelId="{A44F04AD-81A3-44DA-B30B-B4BC461140A2}" srcId="{AC8F3A69-CFCA-4245-950F-EBEE8D3640B0}" destId="{A0A5F41E-00D7-493A-9497-98C108355C45}" srcOrd="2" destOrd="0" parTransId="{8FD8B8D1-7453-463E-AFDC-00BA8A36B54E}" sibTransId="{62529007-BB91-418E-B442-326530352466}"/>
    <dgm:cxn modelId="{3D699FB7-CC6D-404A-84C5-906699D872B9}" type="presOf" srcId="{AC8F3A69-CFCA-4245-950F-EBEE8D3640B0}" destId="{09938DC2-97BA-4743-9819-F586EBE75A99}" srcOrd="0" destOrd="0" presId="urn:microsoft.com/office/officeart/2018/5/layout/IconLeafLabelList"/>
    <dgm:cxn modelId="{B2C761E4-32CA-490D-A08F-E1D6590BEDB2}" srcId="{AC8F3A69-CFCA-4245-950F-EBEE8D3640B0}" destId="{EDB56E50-B172-4182-9254-CB6D37569E8C}" srcOrd="1" destOrd="0" parTransId="{2B90E5E7-D671-49C3-8DDA-7B428F47CCD4}" sibTransId="{4DDEA30B-2EE7-4E55-B47B-C76DC60D863F}"/>
    <dgm:cxn modelId="{195BEEEE-5821-41A8-BD60-2242BBAA73CA}" type="presOf" srcId="{8452A704-2419-4782-BCA1-B8EF58F4F668}" destId="{73213504-35FE-4FFC-AF6D-8DD2909BDC8C}" srcOrd="0" destOrd="0" presId="urn:microsoft.com/office/officeart/2018/5/layout/IconLeafLabelList"/>
    <dgm:cxn modelId="{D01E9AAF-9CB0-4AEB-8F7C-AD96EC51128D}" type="presParOf" srcId="{09938DC2-97BA-4743-9819-F586EBE75A99}" destId="{27D8ADFF-1B43-4E2F-B83B-FB9433E0F484}" srcOrd="0" destOrd="0" presId="urn:microsoft.com/office/officeart/2018/5/layout/IconLeafLabelList"/>
    <dgm:cxn modelId="{1B870E7A-98E3-4C74-8EE1-C70F67F3111C}" type="presParOf" srcId="{27D8ADFF-1B43-4E2F-B83B-FB9433E0F484}" destId="{95B56DC1-F4D6-490B-ABFF-4739630FFEBC}" srcOrd="0" destOrd="0" presId="urn:microsoft.com/office/officeart/2018/5/layout/IconLeafLabelList"/>
    <dgm:cxn modelId="{4219D003-9EDF-4E7B-AA17-F3D853CEF6D2}" type="presParOf" srcId="{27D8ADFF-1B43-4E2F-B83B-FB9433E0F484}" destId="{926B4C8B-A7BF-4B48-BC9F-2BC1475133A5}" srcOrd="1" destOrd="0" presId="urn:microsoft.com/office/officeart/2018/5/layout/IconLeafLabelList"/>
    <dgm:cxn modelId="{55B45595-16E3-477D-BA3F-E891178B639F}" type="presParOf" srcId="{27D8ADFF-1B43-4E2F-B83B-FB9433E0F484}" destId="{8627B911-70D3-4FDF-8348-F7D4DC11B220}" srcOrd="2" destOrd="0" presId="urn:microsoft.com/office/officeart/2018/5/layout/IconLeafLabelList"/>
    <dgm:cxn modelId="{114F6C67-FE2B-47C0-92A7-7F76F582CB3A}" type="presParOf" srcId="{27D8ADFF-1B43-4E2F-B83B-FB9433E0F484}" destId="{73213504-35FE-4FFC-AF6D-8DD2909BDC8C}" srcOrd="3" destOrd="0" presId="urn:microsoft.com/office/officeart/2018/5/layout/IconLeafLabelList"/>
    <dgm:cxn modelId="{B48A7B64-45D4-4A81-885F-D0D2D521930B}" type="presParOf" srcId="{09938DC2-97BA-4743-9819-F586EBE75A99}" destId="{1131569D-AFC7-4C49-85D3-8671C9843E0D}" srcOrd="1" destOrd="0" presId="urn:microsoft.com/office/officeart/2018/5/layout/IconLeafLabelList"/>
    <dgm:cxn modelId="{5C9D619F-A0B4-435C-AF2C-2622BFDDA323}" type="presParOf" srcId="{09938DC2-97BA-4743-9819-F586EBE75A99}" destId="{032F0D58-5E85-480F-8B43-56B688A440A1}" srcOrd="2" destOrd="0" presId="urn:microsoft.com/office/officeart/2018/5/layout/IconLeafLabelList"/>
    <dgm:cxn modelId="{75B1C9AD-CDCF-467C-9E11-F21BAF289C92}" type="presParOf" srcId="{032F0D58-5E85-480F-8B43-56B688A440A1}" destId="{FBC76A06-D1EB-4048-9C69-51003E20C2E4}" srcOrd="0" destOrd="0" presId="urn:microsoft.com/office/officeart/2018/5/layout/IconLeafLabelList"/>
    <dgm:cxn modelId="{AF3EC2C4-F0E5-46A0-BF9B-FFB21BD989C4}" type="presParOf" srcId="{032F0D58-5E85-480F-8B43-56B688A440A1}" destId="{973792F2-1F24-4BDB-891A-210CFDDD1E98}" srcOrd="1" destOrd="0" presId="urn:microsoft.com/office/officeart/2018/5/layout/IconLeafLabelList"/>
    <dgm:cxn modelId="{2DA340FF-229B-4E30-ABA9-BD17076D81D1}" type="presParOf" srcId="{032F0D58-5E85-480F-8B43-56B688A440A1}" destId="{26EF3053-029B-4A38-B2E2-ED2C40520B67}" srcOrd="2" destOrd="0" presId="urn:microsoft.com/office/officeart/2018/5/layout/IconLeafLabelList"/>
    <dgm:cxn modelId="{12A0A15F-B082-42FF-A792-7744351B7B5E}" type="presParOf" srcId="{032F0D58-5E85-480F-8B43-56B688A440A1}" destId="{22C645F6-67EC-410D-AADF-A56FEED9069E}" srcOrd="3" destOrd="0" presId="urn:microsoft.com/office/officeart/2018/5/layout/IconLeafLabelList"/>
    <dgm:cxn modelId="{8511CD78-907B-45BE-B6C7-E98BC1931A74}" type="presParOf" srcId="{09938DC2-97BA-4743-9819-F586EBE75A99}" destId="{08ACC797-2CE6-4809-87B9-B1335615217C}" srcOrd="3" destOrd="0" presId="urn:microsoft.com/office/officeart/2018/5/layout/IconLeafLabelList"/>
    <dgm:cxn modelId="{1B852660-A6FE-43F2-B8BC-C963FA5B1609}" type="presParOf" srcId="{09938DC2-97BA-4743-9819-F586EBE75A99}" destId="{0CA3281F-D0B2-4273-ABA3-E279C33065E9}" srcOrd="4" destOrd="0" presId="urn:microsoft.com/office/officeart/2018/5/layout/IconLeafLabelList"/>
    <dgm:cxn modelId="{BFC2744B-7330-41B6-A767-D33694710E14}" type="presParOf" srcId="{0CA3281F-D0B2-4273-ABA3-E279C33065E9}" destId="{E7D7FB70-4C1A-44AF-9D62-B99192CC0AFD}" srcOrd="0" destOrd="0" presId="urn:microsoft.com/office/officeart/2018/5/layout/IconLeafLabelList"/>
    <dgm:cxn modelId="{371A7936-A1BB-48A6-BA4D-33A29D07BA32}" type="presParOf" srcId="{0CA3281F-D0B2-4273-ABA3-E279C33065E9}" destId="{8107708E-BB5F-4AB9-8978-4060938FD765}" srcOrd="1" destOrd="0" presId="urn:microsoft.com/office/officeart/2018/5/layout/IconLeafLabelList"/>
    <dgm:cxn modelId="{A503D584-5D88-4EBE-94C9-C52F43544FFC}" type="presParOf" srcId="{0CA3281F-D0B2-4273-ABA3-E279C33065E9}" destId="{E3E450D5-1E14-405E-AD79-720C4655636A}" srcOrd="2" destOrd="0" presId="urn:microsoft.com/office/officeart/2018/5/layout/IconLeafLabelList"/>
    <dgm:cxn modelId="{5DFEFD66-CDC1-48F8-B0FF-3AD4CD8AF944}" type="presParOf" srcId="{0CA3281F-D0B2-4273-ABA3-E279C33065E9}" destId="{8A43334B-2476-4BF9-93A6-AED8B0EC1C62}" srcOrd="3" destOrd="0" presId="urn:microsoft.com/office/officeart/2018/5/layout/IconLeafLabelList"/>
    <dgm:cxn modelId="{2F5C1F2E-3261-4B50-B0FE-C7C55924C2DB}" type="presParOf" srcId="{09938DC2-97BA-4743-9819-F586EBE75A99}" destId="{60C67CD7-BDF0-45BE-B056-A7508DDFC190}" srcOrd="5" destOrd="0" presId="urn:microsoft.com/office/officeart/2018/5/layout/IconLeafLabelList"/>
    <dgm:cxn modelId="{EA73C53F-CD80-4A96-A96A-7ACF55396F52}" type="presParOf" srcId="{09938DC2-97BA-4743-9819-F586EBE75A99}" destId="{F0A0F055-88CA-4D49-AF8A-44EC0497323E}" srcOrd="6" destOrd="0" presId="urn:microsoft.com/office/officeart/2018/5/layout/IconLeafLabelList"/>
    <dgm:cxn modelId="{0AA5F5CA-DE7A-4156-9099-F23585F3657B}" type="presParOf" srcId="{F0A0F055-88CA-4D49-AF8A-44EC0497323E}" destId="{5CF96510-672D-4CE0-883E-12A768781161}" srcOrd="0" destOrd="0" presId="urn:microsoft.com/office/officeart/2018/5/layout/IconLeafLabelList"/>
    <dgm:cxn modelId="{8FF97DCF-9C8D-49B5-9EE5-9CC4F2D808B0}" type="presParOf" srcId="{F0A0F055-88CA-4D49-AF8A-44EC0497323E}" destId="{BB3991D6-15A3-42D6-BA6F-92E056846148}" srcOrd="1" destOrd="0" presId="urn:microsoft.com/office/officeart/2018/5/layout/IconLeafLabelList"/>
    <dgm:cxn modelId="{F157DBF8-40E1-4A80-9124-E384F0BA75CC}" type="presParOf" srcId="{F0A0F055-88CA-4D49-AF8A-44EC0497323E}" destId="{07234D78-0E57-42C3-A63F-1ED8CAB980A5}" srcOrd="2" destOrd="0" presId="urn:microsoft.com/office/officeart/2018/5/layout/IconLeafLabelList"/>
    <dgm:cxn modelId="{51C4A964-40ED-4110-907F-1DE7302164A9}" type="presParOf" srcId="{F0A0F055-88CA-4D49-AF8A-44EC0497323E}" destId="{0E8953AB-93A9-495F-9B69-E2EA4F271F9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F4AF60-F1B9-4B01-8257-AEB9D838C69E}"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E98A75B-8512-47B7-AAC6-7D375CED6893}">
      <dgm:prSet/>
      <dgm:spPr/>
      <dgm:t>
        <a:bodyPr/>
        <a:lstStyle/>
        <a:p>
          <a:pPr>
            <a:defRPr b="1"/>
          </a:pPr>
          <a:r>
            <a:rPr lang="en-US" dirty="0"/>
            <a:t>1st Generation </a:t>
          </a:r>
        </a:p>
      </dgm:t>
    </dgm:pt>
    <dgm:pt modelId="{ADE5C235-B962-4729-AFA7-203A762F06C5}" type="parTrans" cxnId="{6F6A8DC0-B225-4237-A0CC-17900585A6A6}">
      <dgm:prSet/>
      <dgm:spPr/>
      <dgm:t>
        <a:bodyPr/>
        <a:lstStyle/>
        <a:p>
          <a:endParaRPr lang="en-US"/>
        </a:p>
      </dgm:t>
    </dgm:pt>
    <dgm:pt modelId="{C5B6C480-44A3-44C6-933A-3EB007D1A034}" type="sibTrans" cxnId="{6F6A8DC0-B225-4237-A0CC-17900585A6A6}">
      <dgm:prSet/>
      <dgm:spPr/>
      <dgm:t>
        <a:bodyPr/>
        <a:lstStyle/>
        <a:p>
          <a:endParaRPr lang="en-US"/>
        </a:p>
      </dgm:t>
    </dgm:pt>
    <dgm:pt modelId="{0DE24D90-B72C-45F3-82B9-B11F0C952BB0}">
      <dgm:prSet/>
      <dgm:spPr/>
      <dgm:t>
        <a:bodyPr/>
        <a:lstStyle/>
        <a:p>
          <a:r>
            <a:rPr lang="en-US" dirty="0"/>
            <a:t>Pre-2000: Basic apps for calls, SMS, calculators, and simple games.</a:t>
          </a:r>
        </a:p>
      </dgm:t>
    </dgm:pt>
    <dgm:pt modelId="{462E9A09-A8A0-42EB-BF74-238D69104C32}" type="parTrans" cxnId="{636E24BD-B689-422B-BA85-D060906F7401}">
      <dgm:prSet/>
      <dgm:spPr/>
      <dgm:t>
        <a:bodyPr/>
        <a:lstStyle/>
        <a:p>
          <a:endParaRPr lang="en-US"/>
        </a:p>
      </dgm:t>
    </dgm:pt>
    <dgm:pt modelId="{9DC29F65-2553-4A28-B3C8-AAF7B1F6E1D3}" type="sibTrans" cxnId="{636E24BD-B689-422B-BA85-D060906F7401}">
      <dgm:prSet/>
      <dgm:spPr/>
      <dgm:t>
        <a:bodyPr/>
        <a:lstStyle/>
        <a:p>
          <a:endParaRPr lang="en-US"/>
        </a:p>
      </dgm:t>
    </dgm:pt>
    <dgm:pt modelId="{DA59B6F3-A4D1-41DA-9E5D-E7FFDB1586BC}">
      <dgm:prSet/>
      <dgm:spPr/>
      <dgm:t>
        <a:bodyPr/>
        <a:lstStyle/>
        <a:p>
          <a:pPr>
            <a:defRPr b="1"/>
          </a:pPr>
          <a:r>
            <a:rPr lang="en-US" dirty="0"/>
            <a:t>2nd Generation </a:t>
          </a:r>
        </a:p>
      </dgm:t>
    </dgm:pt>
    <dgm:pt modelId="{DA7A4040-BF3A-4393-83CA-902706C4B240}" type="parTrans" cxnId="{CBDA768F-3931-42CE-9D17-2D020D5F06C8}">
      <dgm:prSet/>
      <dgm:spPr/>
      <dgm:t>
        <a:bodyPr/>
        <a:lstStyle/>
        <a:p>
          <a:endParaRPr lang="en-US"/>
        </a:p>
      </dgm:t>
    </dgm:pt>
    <dgm:pt modelId="{3C742713-3402-450E-9741-087987EB5C64}" type="sibTrans" cxnId="{CBDA768F-3931-42CE-9D17-2D020D5F06C8}">
      <dgm:prSet/>
      <dgm:spPr/>
      <dgm:t>
        <a:bodyPr/>
        <a:lstStyle/>
        <a:p>
          <a:endParaRPr lang="en-US"/>
        </a:p>
      </dgm:t>
    </dgm:pt>
    <dgm:pt modelId="{B0794BC7-9402-43D5-BC94-0DCD89DB3A1A}">
      <dgm:prSet/>
      <dgm:spPr/>
      <dgm:t>
        <a:bodyPr/>
        <a:lstStyle/>
        <a:p>
          <a:r>
            <a:rPr lang="en-US" dirty="0"/>
            <a:t>(2000-2007): Feature phones with Java ME, BREW apps, and limited internet capabilities.</a:t>
          </a:r>
        </a:p>
      </dgm:t>
    </dgm:pt>
    <dgm:pt modelId="{0FEA38F1-E7E5-42AE-8839-E27593A0A9BD}" type="parTrans" cxnId="{DBD34D8D-1175-4AA1-ABAC-1433F7E34521}">
      <dgm:prSet/>
      <dgm:spPr/>
      <dgm:t>
        <a:bodyPr/>
        <a:lstStyle/>
        <a:p>
          <a:endParaRPr lang="en-US"/>
        </a:p>
      </dgm:t>
    </dgm:pt>
    <dgm:pt modelId="{19D36CC6-14B6-4CE9-BEF0-CD641C8F6838}" type="sibTrans" cxnId="{DBD34D8D-1175-4AA1-ABAC-1433F7E34521}">
      <dgm:prSet/>
      <dgm:spPr/>
      <dgm:t>
        <a:bodyPr/>
        <a:lstStyle/>
        <a:p>
          <a:endParaRPr lang="en-US"/>
        </a:p>
      </dgm:t>
    </dgm:pt>
    <dgm:pt modelId="{42E980C8-26CC-42DC-AAB2-385EDB02F681}">
      <dgm:prSet/>
      <dgm:spPr/>
      <dgm:t>
        <a:bodyPr/>
        <a:lstStyle/>
        <a:p>
          <a:pPr>
            <a:defRPr b="1"/>
          </a:pPr>
          <a:r>
            <a:rPr lang="en-US" dirty="0"/>
            <a:t>3rd Generation </a:t>
          </a:r>
        </a:p>
      </dgm:t>
    </dgm:pt>
    <dgm:pt modelId="{CADB56A6-3BFF-435E-9F8C-E6F1973EF33F}" type="parTrans" cxnId="{9051F2E1-8F21-4EF1-B447-37015E0E1E39}">
      <dgm:prSet/>
      <dgm:spPr/>
      <dgm:t>
        <a:bodyPr/>
        <a:lstStyle/>
        <a:p>
          <a:endParaRPr lang="en-US"/>
        </a:p>
      </dgm:t>
    </dgm:pt>
    <dgm:pt modelId="{562BC5EF-C015-431B-80B7-EC8BDA0A9B56}" type="sibTrans" cxnId="{9051F2E1-8F21-4EF1-B447-37015E0E1E39}">
      <dgm:prSet/>
      <dgm:spPr/>
      <dgm:t>
        <a:bodyPr/>
        <a:lstStyle/>
        <a:p>
          <a:endParaRPr lang="en-US"/>
        </a:p>
      </dgm:t>
    </dgm:pt>
    <dgm:pt modelId="{5834F4C5-0B6B-4B3C-BB81-9DC69AAE9494}">
      <dgm:prSet/>
      <dgm:spPr/>
      <dgm:t>
        <a:bodyPr/>
        <a:lstStyle/>
        <a:p>
          <a:r>
            <a:rPr lang="en-US" dirty="0"/>
            <a:t>(2007-2010): Introduction of smartphones with app stores (Android Market, Apple App Store).</a:t>
          </a:r>
        </a:p>
      </dgm:t>
    </dgm:pt>
    <dgm:pt modelId="{EC9494C8-7FA7-4178-BEFF-3D64807BD2E6}" type="parTrans" cxnId="{FF35B118-FE5D-420E-8FD6-949682868DFE}">
      <dgm:prSet/>
      <dgm:spPr/>
      <dgm:t>
        <a:bodyPr/>
        <a:lstStyle/>
        <a:p>
          <a:endParaRPr lang="en-US"/>
        </a:p>
      </dgm:t>
    </dgm:pt>
    <dgm:pt modelId="{565AE073-9E46-4EA2-8319-99D1C20A4BD3}" type="sibTrans" cxnId="{FF35B118-FE5D-420E-8FD6-949682868DFE}">
      <dgm:prSet/>
      <dgm:spPr/>
      <dgm:t>
        <a:bodyPr/>
        <a:lstStyle/>
        <a:p>
          <a:endParaRPr lang="en-US"/>
        </a:p>
      </dgm:t>
    </dgm:pt>
    <dgm:pt modelId="{AC2DFD3D-7DCC-4DA1-A00C-DBE114AAEC2A}">
      <dgm:prSet/>
      <dgm:spPr/>
      <dgm:t>
        <a:bodyPr/>
        <a:lstStyle/>
        <a:p>
          <a:pPr>
            <a:defRPr b="1"/>
          </a:pPr>
          <a:r>
            <a:rPr lang="en-US" dirty="0"/>
            <a:t>4th Generation </a:t>
          </a:r>
        </a:p>
      </dgm:t>
    </dgm:pt>
    <dgm:pt modelId="{95BA3D91-38B9-404C-A9C1-7A07180831B4}" type="parTrans" cxnId="{B22FE06C-670D-4C31-8468-7463E3686159}">
      <dgm:prSet/>
      <dgm:spPr/>
      <dgm:t>
        <a:bodyPr/>
        <a:lstStyle/>
        <a:p>
          <a:endParaRPr lang="en-US"/>
        </a:p>
      </dgm:t>
    </dgm:pt>
    <dgm:pt modelId="{9D376531-C6A6-48C7-B3B1-333240B488C2}" type="sibTrans" cxnId="{B22FE06C-670D-4C31-8468-7463E3686159}">
      <dgm:prSet/>
      <dgm:spPr/>
      <dgm:t>
        <a:bodyPr/>
        <a:lstStyle/>
        <a:p>
          <a:endParaRPr lang="en-US"/>
        </a:p>
      </dgm:t>
    </dgm:pt>
    <dgm:pt modelId="{DC11508B-462C-4EFA-B2F4-28B67492AE0B}">
      <dgm:prSet/>
      <dgm:spPr/>
      <dgm:t>
        <a:bodyPr/>
        <a:lstStyle/>
        <a:p>
          <a:r>
            <a:rPr lang="en-US" dirty="0"/>
            <a:t>(2010-2015): Cloud-connected apps, push notifications, and mobile commerce.</a:t>
          </a:r>
        </a:p>
      </dgm:t>
    </dgm:pt>
    <dgm:pt modelId="{955E8DD4-FEDE-4F40-B333-A9BAEFFB9671}" type="parTrans" cxnId="{ACDE35DF-B584-4309-9FAB-2CED72800D5C}">
      <dgm:prSet/>
      <dgm:spPr/>
      <dgm:t>
        <a:bodyPr/>
        <a:lstStyle/>
        <a:p>
          <a:endParaRPr lang="en-US"/>
        </a:p>
      </dgm:t>
    </dgm:pt>
    <dgm:pt modelId="{52500116-4C55-46CA-8128-1E165D2E00C7}" type="sibTrans" cxnId="{ACDE35DF-B584-4309-9FAB-2CED72800D5C}">
      <dgm:prSet/>
      <dgm:spPr/>
      <dgm:t>
        <a:bodyPr/>
        <a:lstStyle/>
        <a:p>
          <a:endParaRPr lang="en-US"/>
        </a:p>
      </dgm:t>
    </dgm:pt>
    <dgm:pt modelId="{AE40F06F-4546-4587-814E-61AC9979D345}">
      <dgm:prSet/>
      <dgm:spPr/>
      <dgm:t>
        <a:bodyPr/>
        <a:lstStyle/>
        <a:p>
          <a:pPr>
            <a:defRPr b="1"/>
          </a:pPr>
          <a:r>
            <a:rPr lang="en-US" dirty="0"/>
            <a:t>5th Generation </a:t>
          </a:r>
        </a:p>
      </dgm:t>
    </dgm:pt>
    <dgm:pt modelId="{F261E6D0-ED07-4F92-A55A-4BAEBB5907DE}" type="parTrans" cxnId="{7068C176-774C-4A83-9162-7827A14A27A9}">
      <dgm:prSet/>
      <dgm:spPr/>
      <dgm:t>
        <a:bodyPr/>
        <a:lstStyle/>
        <a:p>
          <a:endParaRPr lang="en-US"/>
        </a:p>
      </dgm:t>
    </dgm:pt>
    <dgm:pt modelId="{99419E2D-D52A-4DFE-927D-D45F53CB0907}" type="sibTrans" cxnId="{7068C176-774C-4A83-9162-7827A14A27A9}">
      <dgm:prSet/>
      <dgm:spPr/>
      <dgm:t>
        <a:bodyPr/>
        <a:lstStyle/>
        <a:p>
          <a:endParaRPr lang="en-US"/>
        </a:p>
      </dgm:t>
    </dgm:pt>
    <dgm:pt modelId="{5DC6337B-9E52-47D7-811C-8BBADBB7B942}">
      <dgm:prSet/>
      <dgm:spPr/>
      <dgm:t>
        <a:bodyPr/>
        <a:lstStyle/>
        <a:p>
          <a:r>
            <a:rPr lang="en-US" dirty="0"/>
            <a:t>(2015-Present): AI-driven, AR/VR experiences, IoT integration, and seamless cross-platform applications.</a:t>
          </a:r>
        </a:p>
      </dgm:t>
    </dgm:pt>
    <dgm:pt modelId="{045A11D9-2B27-48A1-B2F1-2BA85703E780}" type="parTrans" cxnId="{88EF2960-8ED9-4295-AEBD-DD6B7CAE930E}">
      <dgm:prSet/>
      <dgm:spPr/>
      <dgm:t>
        <a:bodyPr/>
        <a:lstStyle/>
        <a:p>
          <a:endParaRPr lang="en-US"/>
        </a:p>
      </dgm:t>
    </dgm:pt>
    <dgm:pt modelId="{A0C30172-F446-4C5C-9321-9ED28926DAAA}" type="sibTrans" cxnId="{88EF2960-8ED9-4295-AEBD-DD6B7CAE930E}">
      <dgm:prSet/>
      <dgm:spPr/>
      <dgm:t>
        <a:bodyPr/>
        <a:lstStyle/>
        <a:p>
          <a:endParaRPr lang="en-US"/>
        </a:p>
      </dgm:t>
    </dgm:pt>
    <dgm:pt modelId="{CF1D625B-9F5D-4791-921C-299AEF5927EB}" type="pres">
      <dgm:prSet presAssocID="{C1F4AF60-F1B9-4B01-8257-AEB9D838C69E}" presName="root" presStyleCnt="0">
        <dgm:presLayoutVars>
          <dgm:chMax/>
          <dgm:chPref/>
          <dgm:animLvl val="lvl"/>
        </dgm:presLayoutVars>
      </dgm:prSet>
      <dgm:spPr/>
    </dgm:pt>
    <dgm:pt modelId="{C68E41B8-139B-4CD3-8624-746414FDC204}" type="pres">
      <dgm:prSet presAssocID="{C1F4AF60-F1B9-4B01-8257-AEB9D838C69E}"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39A678FE-6295-43C2-B6FF-92C67912729F}" type="pres">
      <dgm:prSet presAssocID="{C1F4AF60-F1B9-4B01-8257-AEB9D838C69E}" presName="nodes" presStyleCnt="0">
        <dgm:presLayoutVars>
          <dgm:chMax/>
          <dgm:chPref/>
          <dgm:animLvl val="lvl"/>
        </dgm:presLayoutVars>
      </dgm:prSet>
      <dgm:spPr/>
    </dgm:pt>
    <dgm:pt modelId="{675B2124-3E3D-4C63-B144-ED3BDC9EF549}" type="pres">
      <dgm:prSet presAssocID="{BE98A75B-8512-47B7-AAC6-7D375CED6893}" presName="composite" presStyleCnt="0"/>
      <dgm:spPr/>
    </dgm:pt>
    <dgm:pt modelId="{96E5206A-962D-4CBD-A284-A8C6EF247AD0}" type="pres">
      <dgm:prSet presAssocID="{BE98A75B-8512-47B7-AAC6-7D375CED6893}"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9A6081D4-31E7-4DA0-B848-23AB931A058C}" type="pres">
      <dgm:prSet presAssocID="{BE98A75B-8512-47B7-AAC6-7D375CED6893}" presName="DropPinPlaceHolder" presStyleCnt="0"/>
      <dgm:spPr/>
    </dgm:pt>
    <dgm:pt modelId="{191C744A-21FF-4B2B-9CF0-84E4926ABBEA}" type="pres">
      <dgm:prSet presAssocID="{BE98A75B-8512-47B7-AAC6-7D375CED6893}" presName="DropPin" presStyleLbl="alignNode1" presStyleIdx="0" presStyleCnt="5"/>
      <dgm:spPr/>
    </dgm:pt>
    <dgm:pt modelId="{6208FFE8-38F1-4F06-B2D2-211CA75EE779}" type="pres">
      <dgm:prSet presAssocID="{BE98A75B-8512-47B7-AAC6-7D375CED6893}" presName="Ellipse" presStyleLbl="fgAcc1" presStyleIdx="1" presStyleCnt="6"/>
      <dgm:spPr>
        <a:solidFill>
          <a:schemeClr val="lt1">
            <a:alpha val="90000"/>
            <a:hueOff val="0"/>
            <a:satOff val="0"/>
            <a:lumOff val="0"/>
            <a:alphaOff val="0"/>
          </a:schemeClr>
        </a:solidFill>
        <a:ln w="12700" cap="flat" cmpd="sng" algn="ctr">
          <a:noFill/>
          <a:prstDash val="solid"/>
        </a:ln>
        <a:effectLst/>
      </dgm:spPr>
    </dgm:pt>
    <dgm:pt modelId="{9CBE2E39-01D9-46B4-BD71-EF2B7FF9E56D}" type="pres">
      <dgm:prSet presAssocID="{BE98A75B-8512-47B7-AAC6-7D375CED6893}" presName="L2TextContainer" presStyleLbl="revTx" presStyleIdx="0" presStyleCnt="10">
        <dgm:presLayoutVars>
          <dgm:bulletEnabled val="1"/>
        </dgm:presLayoutVars>
      </dgm:prSet>
      <dgm:spPr/>
    </dgm:pt>
    <dgm:pt modelId="{AD743DB1-7C51-493D-98E7-19F488B690AC}" type="pres">
      <dgm:prSet presAssocID="{BE98A75B-8512-47B7-AAC6-7D375CED6893}" presName="L1TextContainer" presStyleLbl="revTx" presStyleIdx="1" presStyleCnt="10">
        <dgm:presLayoutVars>
          <dgm:chMax val="1"/>
          <dgm:chPref val="1"/>
          <dgm:bulletEnabled val="1"/>
        </dgm:presLayoutVars>
      </dgm:prSet>
      <dgm:spPr/>
    </dgm:pt>
    <dgm:pt modelId="{625A6498-180F-4136-A7DD-5C4B629F087D}" type="pres">
      <dgm:prSet presAssocID="{BE98A75B-8512-47B7-AAC6-7D375CED6893}" presName="ConnectLine" presStyleLbl="sibTrans1D1" presStyleIdx="0" presStyleCnt="5"/>
      <dgm:spPr>
        <a:noFill/>
        <a:ln w="12700" cap="flat" cmpd="sng" algn="ctr">
          <a:solidFill>
            <a:schemeClr val="accent2">
              <a:hueOff val="0"/>
              <a:satOff val="0"/>
              <a:lumOff val="0"/>
              <a:alphaOff val="0"/>
            </a:schemeClr>
          </a:solidFill>
          <a:prstDash val="dash"/>
        </a:ln>
        <a:effectLst/>
      </dgm:spPr>
    </dgm:pt>
    <dgm:pt modelId="{FD234084-AEB1-45FF-8F27-8F5C576C3E38}" type="pres">
      <dgm:prSet presAssocID="{BE98A75B-8512-47B7-AAC6-7D375CED6893}" presName="EmptyPlaceHolder" presStyleCnt="0"/>
      <dgm:spPr/>
    </dgm:pt>
    <dgm:pt modelId="{20FCD850-6F56-4FBC-9EBA-D2DA2E8804CD}" type="pres">
      <dgm:prSet presAssocID="{C5B6C480-44A3-44C6-933A-3EB007D1A034}" presName="spaceBetweenRectangles" presStyleCnt="0"/>
      <dgm:spPr/>
    </dgm:pt>
    <dgm:pt modelId="{56D7F23F-F724-4113-B3DA-8F1F8BB47981}" type="pres">
      <dgm:prSet presAssocID="{DA59B6F3-A4D1-41DA-9E5D-E7FFDB1586BC}" presName="composite" presStyleCnt="0"/>
      <dgm:spPr/>
    </dgm:pt>
    <dgm:pt modelId="{BCC0F607-D3A4-4EB6-BF20-96FBDE75B57B}" type="pres">
      <dgm:prSet presAssocID="{DA59B6F3-A4D1-41DA-9E5D-E7FFDB1586BC}" presName="ConnectorPoint" presStyleLbl="lnNode1" presStyleIdx="1" presStyleCnt="5"/>
      <dgm:spPr>
        <a:solidFill>
          <a:schemeClr val="accent2">
            <a:hueOff val="-374181"/>
            <a:satOff val="-169"/>
            <a:lumOff val="1764"/>
            <a:alphaOff val="0"/>
          </a:schemeClr>
        </a:solidFill>
        <a:ln w="6350" cap="flat" cmpd="sng" algn="ctr">
          <a:solidFill>
            <a:schemeClr val="lt1">
              <a:hueOff val="0"/>
              <a:satOff val="0"/>
              <a:lumOff val="0"/>
              <a:alphaOff val="0"/>
            </a:schemeClr>
          </a:solidFill>
          <a:prstDash val="solid"/>
        </a:ln>
        <a:effectLst/>
      </dgm:spPr>
    </dgm:pt>
    <dgm:pt modelId="{CD9521DA-8B6C-43A6-A4CE-934BA9487418}" type="pres">
      <dgm:prSet presAssocID="{DA59B6F3-A4D1-41DA-9E5D-E7FFDB1586BC}" presName="DropPinPlaceHolder" presStyleCnt="0"/>
      <dgm:spPr/>
    </dgm:pt>
    <dgm:pt modelId="{002096DB-DC23-440F-9478-7504875BDB45}" type="pres">
      <dgm:prSet presAssocID="{DA59B6F3-A4D1-41DA-9E5D-E7FFDB1586BC}" presName="DropPin" presStyleLbl="alignNode1" presStyleIdx="1" presStyleCnt="5"/>
      <dgm:spPr/>
    </dgm:pt>
    <dgm:pt modelId="{73E7765C-E4AF-4B3A-8E04-B5D06EBEE41A}" type="pres">
      <dgm:prSet presAssocID="{DA59B6F3-A4D1-41DA-9E5D-E7FFDB1586BC}" presName="Ellipse" presStyleLbl="fgAcc1" presStyleIdx="2" presStyleCnt="6"/>
      <dgm:spPr>
        <a:solidFill>
          <a:schemeClr val="lt1">
            <a:alpha val="90000"/>
            <a:hueOff val="0"/>
            <a:satOff val="0"/>
            <a:lumOff val="0"/>
            <a:alphaOff val="0"/>
          </a:schemeClr>
        </a:solidFill>
        <a:ln w="12700" cap="flat" cmpd="sng" algn="ctr">
          <a:noFill/>
          <a:prstDash val="solid"/>
        </a:ln>
        <a:effectLst/>
      </dgm:spPr>
    </dgm:pt>
    <dgm:pt modelId="{C0621B25-61CA-4297-ACA9-BDCE15A1E30B}" type="pres">
      <dgm:prSet presAssocID="{DA59B6F3-A4D1-41DA-9E5D-E7FFDB1586BC}" presName="L2TextContainer" presStyleLbl="revTx" presStyleIdx="2" presStyleCnt="10">
        <dgm:presLayoutVars>
          <dgm:bulletEnabled val="1"/>
        </dgm:presLayoutVars>
      </dgm:prSet>
      <dgm:spPr/>
    </dgm:pt>
    <dgm:pt modelId="{E107C880-9442-4CC1-A36A-5E52055BEE6A}" type="pres">
      <dgm:prSet presAssocID="{DA59B6F3-A4D1-41DA-9E5D-E7FFDB1586BC}" presName="L1TextContainer" presStyleLbl="revTx" presStyleIdx="3" presStyleCnt="10" custLinFactNeighborX="2276" custLinFactNeighborY="36893">
        <dgm:presLayoutVars>
          <dgm:chMax val="1"/>
          <dgm:chPref val="1"/>
          <dgm:bulletEnabled val="1"/>
        </dgm:presLayoutVars>
      </dgm:prSet>
      <dgm:spPr/>
    </dgm:pt>
    <dgm:pt modelId="{2B359C46-2E25-451C-9135-7227037B0DA4}" type="pres">
      <dgm:prSet presAssocID="{DA59B6F3-A4D1-41DA-9E5D-E7FFDB1586BC}" presName="ConnectLine" presStyleLbl="sibTrans1D1" presStyleIdx="1" presStyleCnt="5"/>
      <dgm:spPr>
        <a:noFill/>
        <a:ln w="12700" cap="flat" cmpd="sng" algn="ctr">
          <a:solidFill>
            <a:schemeClr val="accent2">
              <a:hueOff val="-374181"/>
              <a:satOff val="-169"/>
              <a:lumOff val="1764"/>
              <a:alphaOff val="0"/>
            </a:schemeClr>
          </a:solidFill>
          <a:prstDash val="dash"/>
        </a:ln>
        <a:effectLst/>
      </dgm:spPr>
    </dgm:pt>
    <dgm:pt modelId="{8D946EBB-A067-417E-9EEC-46A7CC168194}" type="pres">
      <dgm:prSet presAssocID="{DA59B6F3-A4D1-41DA-9E5D-E7FFDB1586BC}" presName="EmptyPlaceHolder" presStyleCnt="0"/>
      <dgm:spPr/>
    </dgm:pt>
    <dgm:pt modelId="{22910AC8-5867-4DBF-8145-F48291ED9925}" type="pres">
      <dgm:prSet presAssocID="{3C742713-3402-450E-9741-087987EB5C64}" presName="spaceBetweenRectangles" presStyleCnt="0"/>
      <dgm:spPr/>
    </dgm:pt>
    <dgm:pt modelId="{BF5A4327-2D47-4D89-9450-48DE904750AC}" type="pres">
      <dgm:prSet presAssocID="{42E980C8-26CC-42DC-AAB2-385EDB02F681}" presName="composite" presStyleCnt="0"/>
      <dgm:spPr/>
    </dgm:pt>
    <dgm:pt modelId="{48AA3F51-5D62-4165-BBBD-5D751D5BCD5F}" type="pres">
      <dgm:prSet presAssocID="{42E980C8-26CC-42DC-AAB2-385EDB02F681}" presName="ConnectorPoint" presStyleLbl="lnNode1" presStyleIdx="2" presStyleCnt="5"/>
      <dgm:spPr>
        <a:solidFill>
          <a:schemeClr val="accent2">
            <a:hueOff val="-748362"/>
            <a:satOff val="-337"/>
            <a:lumOff val="3529"/>
            <a:alphaOff val="0"/>
          </a:schemeClr>
        </a:solidFill>
        <a:ln w="6350" cap="flat" cmpd="sng" algn="ctr">
          <a:solidFill>
            <a:schemeClr val="lt1">
              <a:hueOff val="0"/>
              <a:satOff val="0"/>
              <a:lumOff val="0"/>
              <a:alphaOff val="0"/>
            </a:schemeClr>
          </a:solidFill>
          <a:prstDash val="solid"/>
        </a:ln>
        <a:effectLst/>
      </dgm:spPr>
    </dgm:pt>
    <dgm:pt modelId="{D7776021-118C-405E-A0BF-1441DBEED4EE}" type="pres">
      <dgm:prSet presAssocID="{42E980C8-26CC-42DC-AAB2-385EDB02F681}" presName="DropPinPlaceHolder" presStyleCnt="0"/>
      <dgm:spPr/>
    </dgm:pt>
    <dgm:pt modelId="{E22CA601-2A6D-4BA4-9EF9-ADD10E690538}" type="pres">
      <dgm:prSet presAssocID="{42E980C8-26CC-42DC-AAB2-385EDB02F681}" presName="DropPin" presStyleLbl="alignNode1" presStyleIdx="2" presStyleCnt="5"/>
      <dgm:spPr/>
    </dgm:pt>
    <dgm:pt modelId="{2275D787-E56E-4540-81D3-E37E40F73FB8}" type="pres">
      <dgm:prSet presAssocID="{42E980C8-26CC-42DC-AAB2-385EDB02F681}" presName="Ellipse" presStyleLbl="fgAcc1" presStyleIdx="3" presStyleCnt="6"/>
      <dgm:spPr>
        <a:solidFill>
          <a:schemeClr val="lt1">
            <a:alpha val="90000"/>
            <a:hueOff val="0"/>
            <a:satOff val="0"/>
            <a:lumOff val="0"/>
            <a:alphaOff val="0"/>
          </a:schemeClr>
        </a:solidFill>
        <a:ln w="12700" cap="flat" cmpd="sng" algn="ctr">
          <a:noFill/>
          <a:prstDash val="solid"/>
        </a:ln>
        <a:effectLst/>
      </dgm:spPr>
    </dgm:pt>
    <dgm:pt modelId="{01048406-0A5B-421B-9AC3-2129F50A361E}" type="pres">
      <dgm:prSet presAssocID="{42E980C8-26CC-42DC-AAB2-385EDB02F681}" presName="L2TextContainer" presStyleLbl="revTx" presStyleIdx="4" presStyleCnt="10">
        <dgm:presLayoutVars>
          <dgm:bulletEnabled val="1"/>
        </dgm:presLayoutVars>
      </dgm:prSet>
      <dgm:spPr/>
    </dgm:pt>
    <dgm:pt modelId="{C62F2D21-81AC-4F42-9F5F-B677F0FF06DC}" type="pres">
      <dgm:prSet presAssocID="{42E980C8-26CC-42DC-AAB2-385EDB02F681}" presName="L1TextContainer" presStyleLbl="revTx" presStyleIdx="5" presStyleCnt="10" custLinFactNeighborX="496" custLinFactNeighborY="-24070">
        <dgm:presLayoutVars>
          <dgm:chMax val="1"/>
          <dgm:chPref val="1"/>
          <dgm:bulletEnabled val="1"/>
        </dgm:presLayoutVars>
      </dgm:prSet>
      <dgm:spPr/>
    </dgm:pt>
    <dgm:pt modelId="{80FAB033-DECC-4140-8170-BE5319AF302C}" type="pres">
      <dgm:prSet presAssocID="{42E980C8-26CC-42DC-AAB2-385EDB02F681}" presName="ConnectLine" presStyleLbl="sibTrans1D1" presStyleIdx="2" presStyleCnt="5"/>
      <dgm:spPr>
        <a:noFill/>
        <a:ln w="12700" cap="flat" cmpd="sng" algn="ctr">
          <a:solidFill>
            <a:schemeClr val="accent2">
              <a:hueOff val="-748362"/>
              <a:satOff val="-337"/>
              <a:lumOff val="3529"/>
              <a:alphaOff val="0"/>
            </a:schemeClr>
          </a:solidFill>
          <a:prstDash val="dash"/>
        </a:ln>
        <a:effectLst/>
      </dgm:spPr>
    </dgm:pt>
    <dgm:pt modelId="{F5E19F11-B7F4-4EB8-A19C-3B2418CA439D}" type="pres">
      <dgm:prSet presAssocID="{42E980C8-26CC-42DC-AAB2-385EDB02F681}" presName="EmptyPlaceHolder" presStyleCnt="0"/>
      <dgm:spPr/>
    </dgm:pt>
    <dgm:pt modelId="{131CAEB7-BB0E-42EC-8410-D7F44BF5DC28}" type="pres">
      <dgm:prSet presAssocID="{562BC5EF-C015-431B-80B7-EC8BDA0A9B56}" presName="spaceBetweenRectangles" presStyleCnt="0"/>
      <dgm:spPr/>
    </dgm:pt>
    <dgm:pt modelId="{5BF64A83-2077-4136-AEF8-A7E507FF5610}" type="pres">
      <dgm:prSet presAssocID="{AC2DFD3D-7DCC-4DA1-A00C-DBE114AAEC2A}" presName="composite" presStyleCnt="0"/>
      <dgm:spPr/>
    </dgm:pt>
    <dgm:pt modelId="{D2B5A99E-FC0D-4307-B3D8-894B69BE6AC0}" type="pres">
      <dgm:prSet presAssocID="{AC2DFD3D-7DCC-4DA1-A00C-DBE114AAEC2A}" presName="ConnectorPoint" presStyleLbl="lnNode1" presStyleIdx="3" presStyleCnt="5"/>
      <dgm:spPr>
        <a:solidFill>
          <a:schemeClr val="accent2">
            <a:hueOff val="-1122542"/>
            <a:satOff val="-506"/>
            <a:lumOff val="5293"/>
            <a:alphaOff val="0"/>
          </a:schemeClr>
        </a:solidFill>
        <a:ln w="6350" cap="flat" cmpd="sng" algn="ctr">
          <a:solidFill>
            <a:schemeClr val="lt1">
              <a:hueOff val="0"/>
              <a:satOff val="0"/>
              <a:lumOff val="0"/>
              <a:alphaOff val="0"/>
            </a:schemeClr>
          </a:solidFill>
          <a:prstDash val="solid"/>
        </a:ln>
        <a:effectLst/>
      </dgm:spPr>
    </dgm:pt>
    <dgm:pt modelId="{D65ABF66-5C8A-43A9-92B6-3AD2C145E01D}" type="pres">
      <dgm:prSet presAssocID="{AC2DFD3D-7DCC-4DA1-A00C-DBE114AAEC2A}" presName="DropPinPlaceHolder" presStyleCnt="0"/>
      <dgm:spPr/>
    </dgm:pt>
    <dgm:pt modelId="{6FDB82F3-76B9-4FAF-9A3D-08AA439364BE}" type="pres">
      <dgm:prSet presAssocID="{AC2DFD3D-7DCC-4DA1-A00C-DBE114AAEC2A}" presName="DropPin" presStyleLbl="alignNode1" presStyleIdx="3" presStyleCnt="5"/>
      <dgm:spPr/>
    </dgm:pt>
    <dgm:pt modelId="{6939CE71-586F-4276-8CDF-EFD87A7108DB}" type="pres">
      <dgm:prSet presAssocID="{AC2DFD3D-7DCC-4DA1-A00C-DBE114AAEC2A}" presName="Ellipse" presStyleLbl="fgAcc1" presStyleIdx="4" presStyleCnt="6"/>
      <dgm:spPr>
        <a:solidFill>
          <a:schemeClr val="lt1">
            <a:alpha val="90000"/>
            <a:hueOff val="0"/>
            <a:satOff val="0"/>
            <a:lumOff val="0"/>
            <a:alphaOff val="0"/>
          </a:schemeClr>
        </a:solidFill>
        <a:ln w="12700" cap="flat" cmpd="sng" algn="ctr">
          <a:noFill/>
          <a:prstDash val="solid"/>
        </a:ln>
        <a:effectLst/>
      </dgm:spPr>
    </dgm:pt>
    <dgm:pt modelId="{F05D40E4-A533-4ECC-AFB4-22731D697991}" type="pres">
      <dgm:prSet presAssocID="{AC2DFD3D-7DCC-4DA1-A00C-DBE114AAEC2A}" presName="L2TextContainer" presStyleLbl="revTx" presStyleIdx="6" presStyleCnt="10">
        <dgm:presLayoutVars>
          <dgm:bulletEnabled val="1"/>
        </dgm:presLayoutVars>
      </dgm:prSet>
      <dgm:spPr/>
    </dgm:pt>
    <dgm:pt modelId="{668666A2-47EF-4151-A835-F2122AFFB370}" type="pres">
      <dgm:prSet presAssocID="{AC2DFD3D-7DCC-4DA1-A00C-DBE114AAEC2A}" presName="L1TextContainer" presStyleLbl="revTx" presStyleIdx="7" presStyleCnt="10" custLinFactNeighborX="1288" custLinFactNeighborY="39606">
        <dgm:presLayoutVars>
          <dgm:chMax val="1"/>
          <dgm:chPref val="1"/>
          <dgm:bulletEnabled val="1"/>
        </dgm:presLayoutVars>
      </dgm:prSet>
      <dgm:spPr/>
    </dgm:pt>
    <dgm:pt modelId="{111F6F63-68AF-46C9-B240-67E22484DDC1}" type="pres">
      <dgm:prSet presAssocID="{AC2DFD3D-7DCC-4DA1-A00C-DBE114AAEC2A}" presName="ConnectLine" presStyleLbl="sibTrans1D1" presStyleIdx="3" presStyleCnt="5"/>
      <dgm:spPr>
        <a:noFill/>
        <a:ln w="12700" cap="flat" cmpd="sng" algn="ctr">
          <a:solidFill>
            <a:schemeClr val="accent2">
              <a:hueOff val="-1122542"/>
              <a:satOff val="-506"/>
              <a:lumOff val="5293"/>
              <a:alphaOff val="0"/>
            </a:schemeClr>
          </a:solidFill>
          <a:prstDash val="dash"/>
        </a:ln>
        <a:effectLst/>
      </dgm:spPr>
    </dgm:pt>
    <dgm:pt modelId="{888EC91B-2746-4A81-96AE-88758F9BFA5C}" type="pres">
      <dgm:prSet presAssocID="{AC2DFD3D-7DCC-4DA1-A00C-DBE114AAEC2A}" presName="EmptyPlaceHolder" presStyleCnt="0"/>
      <dgm:spPr/>
    </dgm:pt>
    <dgm:pt modelId="{5FBEFB03-DA3A-4944-B8EB-AEDE65EF3D7F}" type="pres">
      <dgm:prSet presAssocID="{9D376531-C6A6-48C7-B3B1-333240B488C2}" presName="spaceBetweenRectangles" presStyleCnt="0"/>
      <dgm:spPr/>
    </dgm:pt>
    <dgm:pt modelId="{76701A42-EBE6-44AF-9052-0C8208781613}" type="pres">
      <dgm:prSet presAssocID="{AE40F06F-4546-4587-814E-61AC9979D345}" presName="composite" presStyleCnt="0"/>
      <dgm:spPr/>
    </dgm:pt>
    <dgm:pt modelId="{95B22264-24BB-4A71-9BCD-72F60282EDB9}" type="pres">
      <dgm:prSet presAssocID="{AE40F06F-4546-4587-814E-61AC9979D345}" presName="ConnectorPoint" presStyleLbl="lnNode1" presStyleIdx="4" presStyleCnt="5"/>
      <dgm:spPr>
        <a:solidFill>
          <a:schemeClr val="accent2">
            <a:hueOff val="-1496723"/>
            <a:satOff val="-674"/>
            <a:lumOff val="7057"/>
            <a:alphaOff val="0"/>
          </a:schemeClr>
        </a:solidFill>
        <a:ln w="6350" cap="flat" cmpd="sng" algn="ctr">
          <a:solidFill>
            <a:schemeClr val="lt1">
              <a:hueOff val="0"/>
              <a:satOff val="0"/>
              <a:lumOff val="0"/>
              <a:alphaOff val="0"/>
            </a:schemeClr>
          </a:solidFill>
          <a:prstDash val="solid"/>
        </a:ln>
        <a:effectLst/>
      </dgm:spPr>
    </dgm:pt>
    <dgm:pt modelId="{A1F7621A-6B53-41E0-99D0-CCEBA2CE4A80}" type="pres">
      <dgm:prSet presAssocID="{AE40F06F-4546-4587-814E-61AC9979D345}" presName="DropPinPlaceHolder" presStyleCnt="0"/>
      <dgm:spPr/>
    </dgm:pt>
    <dgm:pt modelId="{3B4DF343-579D-4049-A8F0-3CAD1076BD20}" type="pres">
      <dgm:prSet presAssocID="{AE40F06F-4546-4587-814E-61AC9979D345}" presName="DropPin" presStyleLbl="alignNode1" presStyleIdx="4" presStyleCnt="5"/>
      <dgm:spPr/>
    </dgm:pt>
    <dgm:pt modelId="{CC3DDA63-D39E-4AB9-AFDD-42D982118124}" type="pres">
      <dgm:prSet presAssocID="{AE40F06F-4546-4587-814E-61AC9979D345}" presName="Ellipse" presStyleLbl="fgAcc1" presStyleIdx="5" presStyleCnt="6"/>
      <dgm:spPr>
        <a:solidFill>
          <a:schemeClr val="lt1">
            <a:alpha val="90000"/>
            <a:hueOff val="0"/>
            <a:satOff val="0"/>
            <a:lumOff val="0"/>
            <a:alphaOff val="0"/>
          </a:schemeClr>
        </a:solidFill>
        <a:ln w="12700" cap="flat" cmpd="sng" algn="ctr">
          <a:noFill/>
          <a:prstDash val="solid"/>
        </a:ln>
        <a:effectLst/>
      </dgm:spPr>
    </dgm:pt>
    <dgm:pt modelId="{33256AB4-717A-4CE7-A8E7-3DE8FE26D814}" type="pres">
      <dgm:prSet presAssocID="{AE40F06F-4546-4587-814E-61AC9979D345}" presName="L2TextContainer" presStyleLbl="revTx" presStyleIdx="8" presStyleCnt="10">
        <dgm:presLayoutVars>
          <dgm:bulletEnabled val="1"/>
        </dgm:presLayoutVars>
      </dgm:prSet>
      <dgm:spPr/>
    </dgm:pt>
    <dgm:pt modelId="{989B6374-0645-4808-8845-B9FBDD0BFFA0}" type="pres">
      <dgm:prSet presAssocID="{AE40F06F-4546-4587-814E-61AC9979D345}" presName="L1TextContainer" presStyleLbl="revTx" presStyleIdx="9" presStyleCnt="10" custLinFactNeighborX="-396" custLinFactNeighborY="-5873">
        <dgm:presLayoutVars>
          <dgm:chMax val="1"/>
          <dgm:chPref val="1"/>
          <dgm:bulletEnabled val="1"/>
        </dgm:presLayoutVars>
      </dgm:prSet>
      <dgm:spPr/>
    </dgm:pt>
    <dgm:pt modelId="{01B4A725-DB92-490E-A9D3-D2686E7C0D15}" type="pres">
      <dgm:prSet presAssocID="{AE40F06F-4546-4587-814E-61AC9979D345}" presName="ConnectLine" presStyleLbl="sibTrans1D1" presStyleIdx="4" presStyleCnt="5"/>
      <dgm:spPr>
        <a:noFill/>
        <a:ln w="12700" cap="flat" cmpd="sng" algn="ctr">
          <a:solidFill>
            <a:schemeClr val="accent2">
              <a:hueOff val="-1496723"/>
              <a:satOff val="-674"/>
              <a:lumOff val="7057"/>
              <a:alphaOff val="0"/>
            </a:schemeClr>
          </a:solidFill>
          <a:prstDash val="dash"/>
        </a:ln>
        <a:effectLst/>
      </dgm:spPr>
    </dgm:pt>
    <dgm:pt modelId="{E350102F-9E89-42DA-A851-584334C36484}" type="pres">
      <dgm:prSet presAssocID="{AE40F06F-4546-4587-814E-61AC9979D345}" presName="EmptyPlaceHolder" presStyleCnt="0"/>
      <dgm:spPr/>
    </dgm:pt>
  </dgm:ptLst>
  <dgm:cxnLst>
    <dgm:cxn modelId="{3552B60E-15FD-4E01-AEF5-3CD982CE6265}" type="presOf" srcId="{C1F4AF60-F1B9-4B01-8257-AEB9D838C69E}" destId="{CF1D625B-9F5D-4791-921C-299AEF5927EB}" srcOrd="0" destOrd="0" presId="urn:microsoft.com/office/officeart/2017/3/layout/DropPinTimeline"/>
    <dgm:cxn modelId="{FF35B118-FE5D-420E-8FD6-949682868DFE}" srcId="{42E980C8-26CC-42DC-AAB2-385EDB02F681}" destId="{5834F4C5-0B6B-4B3C-BB81-9DC69AAE9494}" srcOrd="0" destOrd="0" parTransId="{EC9494C8-7FA7-4178-BEFF-3D64807BD2E6}" sibTransId="{565AE073-9E46-4EA2-8319-99D1C20A4BD3}"/>
    <dgm:cxn modelId="{40AEF927-0718-45BF-A2F5-D00D0F28078D}" type="presOf" srcId="{AC2DFD3D-7DCC-4DA1-A00C-DBE114AAEC2A}" destId="{668666A2-47EF-4151-A835-F2122AFFB370}" srcOrd="0" destOrd="0" presId="urn:microsoft.com/office/officeart/2017/3/layout/DropPinTimeline"/>
    <dgm:cxn modelId="{88EF2960-8ED9-4295-AEBD-DD6B7CAE930E}" srcId="{AE40F06F-4546-4587-814E-61AC9979D345}" destId="{5DC6337B-9E52-47D7-811C-8BBADBB7B942}" srcOrd="0" destOrd="0" parTransId="{045A11D9-2B27-48A1-B2F1-2BA85703E780}" sibTransId="{A0C30172-F446-4C5C-9321-9ED28926DAAA}"/>
    <dgm:cxn modelId="{2DABC641-8CBD-4C4D-9419-E2882D839267}" type="presOf" srcId="{5DC6337B-9E52-47D7-811C-8BBADBB7B942}" destId="{33256AB4-717A-4CE7-A8E7-3DE8FE26D814}" srcOrd="0" destOrd="0" presId="urn:microsoft.com/office/officeart/2017/3/layout/DropPinTimeline"/>
    <dgm:cxn modelId="{D6C88469-655E-4804-AC54-D9ED92AE7214}" type="presOf" srcId="{BE98A75B-8512-47B7-AAC6-7D375CED6893}" destId="{AD743DB1-7C51-493D-98E7-19F488B690AC}" srcOrd="0" destOrd="0" presId="urn:microsoft.com/office/officeart/2017/3/layout/DropPinTimeline"/>
    <dgm:cxn modelId="{B22FE06C-670D-4C31-8468-7463E3686159}" srcId="{C1F4AF60-F1B9-4B01-8257-AEB9D838C69E}" destId="{AC2DFD3D-7DCC-4DA1-A00C-DBE114AAEC2A}" srcOrd="3" destOrd="0" parTransId="{95BA3D91-38B9-404C-A9C1-7A07180831B4}" sibTransId="{9D376531-C6A6-48C7-B3B1-333240B488C2}"/>
    <dgm:cxn modelId="{7068C176-774C-4A83-9162-7827A14A27A9}" srcId="{C1F4AF60-F1B9-4B01-8257-AEB9D838C69E}" destId="{AE40F06F-4546-4587-814E-61AC9979D345}" srcOrd="4" destOrd="0" parTransId="{F261E6D0-ED07-4F92-A55A-4BAEBB5907DE}" sibTransId="{99419E2D-D52A-4DFE-927D-D45F53CB0907}"/>
    <dgm:cxn modelId="{E1247D78-BDAB-4372-9CEC-FF55FB8F3BE4}" type="presOf" srcId="{0DE24D90-B72C-45F3-82B9-B11F0C952BB0}" destId="{9CBE2E39-01D9-46B4-BD71-EF2B7FF9E56D}" srcOrd="0" destOrd="0" presId="urn:microsoft.com/office/officeart/2017/3/layout/DropPinTimeline"/>
    <dgm:cxn modelId="{DBD34D8D-1175-4AA1-ABAC-1433F7E34521}" srcId="{DA59B6F3-A4D1-41DA-9E5D-E7FFDB1586BC}" destId="{B0794BC7-9402-43D5-BC94-0DCD89DB3A1A}" srcOrd="0" destOrd="0" parTransId="{0FEA38F1-E7E5-42AE-8839-E27593A0A9BD}" sibTransId="{19D36CC6-14B6-4CE9-BEF0-CD641C8F6838}"/>
    <dgm:cxn modelId="{CBDA768F-3931-42CE-9D17-2D020D5F06C8}" srcId="{C1F4AF60-F1B9-4B01-8257-AEB9D838C69E}" destId="{DA59B6F3-A4D1-41DA-9E5D-E7FFDB1586BC}" srcOrd="1" destOrd="0" parTransId="{DA7A4040-BF3A-4393-83CA-902706C4B240}" sibTransId="{3C742713-3402-450E-9741-087987EB5C64}"/>
    <dgm:cxn modelId="{326D2A94-0467-4BA0-9E5B-7E8302139529}" type="presOf" srcId="{AE40F06F-4546-4587-814E-61AC9979D345}" destId="{989B6374-0645-4808-8845-B9FBDD0BFFA0}" srcOrd="0" destOrd="0" presId="urn:microsoft.com/office/officeart/2017/3/layout/DropPinTimeline"/>
    <dgm:cxn modelId="{52B54299-DCF8-4690-8CAE-31CCCE46F6BF}" type="presOf" srcId="{DA59B6F3-A4D1-41DA-9E5D-E7FFDB1586BC}" destId="{E107C880-9442-4CC1-A36A-5E52055BEE6A}" srcOrd="0" destOrd="0" presId="urn:microsoft.com/office/officeart/2017/3/layout/DropPinTimeline"/>
    <dgm:cxn modelId="{EDAD95B3-77ED-472A-A8B4-446D3976EA17}" type="presOf" srcId="{42E980C8-26CC-42DC-AAB2-385EDB02F681}" destId="{C62F2D21-81AC-4F42-9F5F-B677F0FF06DC}" srcOrd="0" destOrd="0" presId="urn:microsoft.com/office/officeart/2017/3/layout/DropPinTimeline"/>
    <dgm:cxn modelId="{BBA01DB9-6E9D-4F15-B940-71435699166B}" type="presOf" srcId="{5834F4C5-0B6B-4B3C-BB81-9DC69AAE9494}" destId="{01048406-0A5B-421B-9AC3-2129F50A361E}" srcOrd="0" destOrd="0" presId="urn:microsoft.com/office/officeart/2017/3/layout/DropPinTimeline"/>
    <dgm:cxn modelId="{636E24BD-B689-422B-BA85-D060906F7401}" srcId="{BE98A75B-8512-47B7-AAC6-7D375CED6893}" destId="{0DE24D90-B72C-45F3-82B9-B11F0C952BB0}" srcOrd="0" destOrd="0" parTransId="{462E9A09-A8A0-42EB-BF74-238D69104C32}" sibTransId="{9DC29F65-2553-4A28-B3C8-AAF7B1F6E1D3}"/>
    <dgm:cxn modelId="{6F6A8DC0-B225-4237-A0CC-17900585A6A6}" srcId="{C1F4AF60-F1B9-4B01-8257-AEB9D838C69E}" destId="{BE98A75B-8512-47B7-AAC6-7D375CED6893}" srcOrd="0" destOrd="0" parTransId="{ADE5C235-B962-4729-AFA7-203A762F06C5}" sibTransId="{C5B6C480-44A3-44C6-933A-3EB007D1A034}"/>
    <dgm:cxn modelId="{ACDE35DF-B584-4309-9FAB-2CED72800D5C}" srcId="{AC2DFD3D-7DCC-4DA1-A00C-DBE114AAEC2A}" destId="{DC11508B-462C-4EFA-B2F4-28B67492AE0B}" srcOrd="0" destOrd="0" parTransId="{955E8DD4-FEDE-4F40-B333-A9BAEFFB9671}" sibTransId="{52500116-4C55-46CA-8128-1E165D2E00C7}"/>
    <dgm:cxn modelId="{9051F2E1-8F21-4EF1-B447-37015E0E1E39}" srcId="{C1F4AF60-F1B9-4B01-8257-AEB9D838C69E}" destId="{42E980C8-26CC-42DC-AAB2-385EDB02F681}" srcOrd="2" destOrd="0" parTransId="{CADB56A6-3BFF-435E-9F8C-E6F1973EF33F}" sibTransId="{562BC5EF-C015-431B-80B7-EC8BDA0A9B56}"/>
    <dgm:cxn modelId="{BD7A66E4-3AB9-424B-97AA-485A1021E582}" type="presOf" srcId="{DC11508B-462C-4EFA-B2F4-28B67492AE0B}" destId="{F05D40E4-A533-4ECC-AFB4-22731D697991}" srcOrd="0" destOrd="0" presId="urn:microsoft.com/office/officeart/2017/3/layout/DropPinTimeline"/>
    <dgm:cxn modelId="{DFC485EC-A09C-4912-85E5-8C0CD8AE1D2A}" type="presOf" srcId="{B0794BC7-9402-43D5-BC94-0DCD89DB3A1A}" destId="{C0621B25-61CA-4297-ACA9-BDCE15A1E30B}" srcOrd="0" destOrd="0" presId="urn:microsoft.com/office/officeart/2017/3/layout/DropPinTimeline"/>
    <dgm:cxn modelId="{EB255C66-8DC2-41C0-914E-2181C0E08860}" type="presParOf" srcId="{CF1D625B-9F5D-4791-921C-299AEF5927EB}" destId="{C68E41B8-139B-4CD3-8624-746414FDC204}" srcOrd="0" destOrd="0" presId="urn:microsoft.com/office/officeart/2017/3/layout/DropPinTimeline"/>
    <dgm:cxn modelId="{9D2AF079-16E1-4482-9549-40700428C8FD}" type="presParOf" srcId="{CF1D625B-9F5D-4791-921C-299AEF5927EB}" destId="{39A678FE-6295-43C2-B6FF-92C67912729F}" srcOrd="1" destOrd="0" presId="urn:microsoft.com/office/officeart/2017/3/layout/DropPinTimeline"/>
    <dgm:cxn modelId="{6B537C12-3CAD-4DFA-8216-C514E4DD678B}" type="presParOf" srcId="{39A678FE-6295-43C2-B6FF-92C67912729F}" destId="{675B2124-3E3D-4C63-B144-ED3BDC9EF549}" srcOrd="0" destOrd="0" presId="urn:microsoft.com/office/officeart/2017/3/layout/DropPinTimeline"/>
    <dgm:cxn modelId="{D80D1DC5-3D1F-4C7B-AA62-0C4FCF69C5D7}" type="presParOf" srcId="{675B2124-3E3D-4C63-B144-ED3BDC9EF549}" destId="{96E5206A-962D-4CBD-A284-A8C6EF247AD0}" srcOrd="0" destOrd="0" presId="urn:microsoft.com/office/officeart/2017/3/layout/DropPinTimeline"/>
    <dgm:cxn modelId="{F2BF62FD-1BC4-48C0-944E-738E826C1237}" type="presParOf" srcId="{675B2124-3E3D-4C63-B144-ED3BDC9EF549}" destId="{9A6081D4-31E7-4DA0-B848-23AB931A058C}" srcOrd="1" destOrd="0" presId="urn:microsoft.com/office/officeart/2017/3/layout/DropPinTimeline"/>
    <dgm:cxn modelId="{7E843B67-5F7A-46C2-BBC4-9478624E3FE0}" type="presParOf" srcId="{9A6081D4-31E7-4DA0-B848-23AB931A058C}" destId="{191C744A-21FF-4B2B-9CF0-84E4926ABBEA}" srcOrd="0" destOrd="0" presId="urn:microsoft.com/office/officeart/2017/3/layout/DropPinTimeline"/>
    <dgm:cxn modelId="{B3712EBA-9FD1-478D-9C19-8999C8EBF72F}" type="presParOf" srcId="{9A6081D4-31E7-4DA0-B848-23AB931A058C}" destId="{6208FFE8-38F1-4F06-B2D2-211CA75EE779}" srcOrd="1" destOrd="0" presId="urn:microsoft.com/office/officeart/2017/3/layout/DropPinTimeline"/>
    <dgm:cxn modelId="{7672E44F-2715-4883-BC5A-C9F7FF94CA5F}" type="presParOf" srcId="{675B2124-3E3D-4C63-B144-ED3BDC9EF549}" destId="{9CBE2E39-01D9-46B4-BD71-EF2B7FF9E56D}" srcOrd="2" destOrd="0" presId="urn:microsoft.com/office/officeart/2017/3/layout/DropPinTimeline"/>
    <dgm:cxn modelId="{1C518E4A-03DA-4F6D-841D-9ED0DCBA4A04}" type="presParOf" srcId="{675B2124-3E3D-4C63-B144-ED3BDC9EF549}" destId="{AD743DB1-7C51-493D-98E7-19F488B690AC}" srcOrd="3" destOrd="0" presId="urn:microsoft.com/office/officeart/2017/3/layout/DropPinTimeline"/>
    <dgm:cxn modelId="{36264F88-BA23-462D-8BB3-19E4BC04BE73}" type="presParOf" srcId="{675B2124-3E3D-4C63-B144-ED3BDC9EF549}" destId="{625A6498-180F-4136-A7DD-5C4B629F087D}" srcOrd="4" destOrd="0" presId="urn:microsoft.com/office/officeart/2017/3/layout/DropPinTimeline"/>
    <dgm:cxn modelId="{1A8F668C-198E-4A3C-A78E-B0058247C37A}" type="presParOf" srcId="{675B2124-3E3D-4C63-B144-ED3BDC9EF549}" destId="{FD234084-AEB1-45FF-8F27-8F5C576C3E38}" srcOrd="5" destOrd="0" presId="urn:microsoft.com/office/officeart/2017/3/layout/DropPinTimeline"/>
    <dgm:cxn modelId="{22115664-3EFC-4DD0-A2E8-547634F78FA1}" type="presParOf" srcId="{39A678FE-6295-43C2-B6FF-92C67912729F}" destId="{20FCD850-6F56-4FBC-9EBA-D2DA2E8804CD}" srcOrd="1" destOrd="0" presId="urn:microsoft.com/office/officeart/2017/3/layout/DropPinTimeline"/>
    <dgm:cxn modelId="{DA947841-E226-41B9-9B6E-CB0C3419018F}" type="presParOf" srcId="{39A678FE-6295-43C2-B6FF-92C67912729F}" destId="{56D7F23F-F724-4113-B3DA-8F1F8BB47981}" srcOrd="2" destOrd="0" presId="urn:microsoft.com/office/officeart/2017/3/layout/DropPinTimeline"/>
    <dgm:cxn modelId="{4DC96CFE-8BC9-4869-9AF0-28EF24BBE182}" type="presParOf" srcId="{56D7F23F-F724-4113-B3DA-8F1F8BB47981}" destId="{BCC0F607-D3A4-4EB6-BF20-96FBDE75B57B}" srcOrd="0" destOrd="0" presId="urn:microsoft.com/office/officeart/2017/3/layout/DropPinTimeline"/>
    <dgm:cxn modelId="{7BCD02B3-D0A0-4DC2-9FE4-9E2C36BF688D}" type="presParOf" srcId="{56D7F23F-F724-4113-B3DA-8F1F8BB47981}" destId="{CD9521DA-8B6C-43A6-A4CE-934BA9487418}" srcOrd="1" destOrd="0" presId="urn:microsoft.com/office/officeart/2017/3/layout/DropPinTimeline"/>
    <dgm:cxn modelId="{91E16B68-7001-4CDE-88F8-F8FF0FDBDDF6}" type="presParOf" srcId="{CD9521DA-8B6C-43A6-A4CE-934BA9487418}" destId="{002096DB-DC23-440F-9478-7504875BDB45}" srcOrd="0" destOrd="0" presId="urn:microsoft.com/office/officeart/2017/3/layout/DropPinTimeline"/>
    <dgm:cxn modelId="{053EABC9-BA83-4179-871D-F1009AF76CB4}" type="presParOf" srcId="{CD9521DA-8B6C-43A6-A4CE-934BA9487418}" destId="{73E7765C-E4AF-4B3A-8E04-B5D06EBEE41A}" srcOrd="1" destOrd="0" presId="urn:microsoft.com/office/officeart/2017/3/layout/DropPinTimeline"/>
    <dgm:cxn modelId="{7E61C7A7-5978-4974-8445-86C93502345B}" type="presParOf" srcId="{56D7F23F-F724-4113-B3DA-8F1F8BB47981}" destId="{C0621B25-61CA-4297-ACA9-BDCE15A1E30B}" srcOrd="2" destOrd="0" presId="urn:microsoft.com/office/officeart/2017/3/layout/DropPinTimeline"/>
    <dgm:cxn modelId="{7CEAD563-CA56-4535-9625-71B229F4FA81}" type="presParOf" srcId="{56D7F23F-F724-4113-B3DA-8F1F8BB47981}" destId="{E107C880-9442-4CC1-A36A-5E52055BEE6A}" srcOrd="3" destOrd="0" presId="urn:microsoft.com/office/officeart/2017/3/layout/DropPinTimeline"/>
    <dgm:cxn modelId="{56D6F210-DF44-4E6C-835B-01F5A3B7DCBF}" type="presParOf" srcId="{56D7F23F-F724-4113-B3DA-8F1F8BB47981}" destId="{2B359C46-2E25-451C-9135-7227037B0DA4}" srcOrd="4" destOrd="0" presId="urn:microsoft.com/office/officeart/2017/3/layout/DropPinTimeline"/>
    <dgm:cxn modelId="{07E08BF8-2309-457D-A169-6686CC17EE66}" type="presParOf" srcId="{56D7F23F-F724-4113-B3DA-8F1F8BB47981}" destId="{8D946EBB-A067-417E-9EEC-46A7CC168194}" srcOrd="5" destOrd="0" presId="urn:microsoft.com/office/officeart/2017/3/layout/DropPinTimeline"/>
    <dgm:cxn modelId="{0205A5FA-7A15-475A-8D0C-2ADF14330AAC}" type="presParOf" srcId="{39A678FE-6295-43C2-B6FF-92C67912729F}" destId="{22910AC8-5867-4DBF-8145-F48291ED9925}" srcOrd="3" destOrd="0" presId="urn:microsoft.com/office/officeart/2017/3/layout/DropPinTimeline"/>
    <dgm:cxn modelId="{ECD5CA5A-AD05-4191-8C6F-28BF50DFA74B}" type="presParOf" srcId="{39A678FE-6295-43C2-B6FF-92C67912729F}" destId="{BF5A4327-2D47-4D89-9450-48DE904750AC}" srcOrd="4" destOrd="0" presId="urn:microsoft.com/office/officeart/2017/3/layout/DropPinTimeline"/>
    <dgm:cxn modelId="{ED01F4CC-7C32-4992-80F4-9D63B380769B}" type="presParOf" srcId="{BF5A4327-2D47-4D89-9450-48DE904750AC}" destId="{48AA3F51-5D62-4165-BBBD-5D751D5BCD5F}" srcOrd="0" destOrd="0" presId="urn:microsoft.com/office/officeart/2017/3/layout/DropPinTimeline"/>
    <dgm:cxn modelId="{3BC27179-D3BA-4607-8BD1-A4604FFB97F3}" type="presParOf" srcId="{BF5A4327-2D47-4D89-9450-48DE904750AC}" destId="{D7776021-118C-405E-A0BF-1441DBEED4EE}" srcOrd="1" destOrd="0" presId="urn:microsoft.com/office/officeart/2017/3/layout/DropPinTimeline"/>
    <dgm:cxn modelId="{327DA82E-1972-4B38-9F93-6AFE73227929}" type="presParOf" srcId="{D7776021-118C-405E-A0BF-1441DBEED4EE}" destId="{E22CA601-2A6D-4BA4-9EF9-ADD10E690538}" srcOrd="0" destOrd="0" presId="urn:microsoft.com/office/officeart/2017/3/layout/DropPinTimeline"/>
    <dgm:cxn modelId="{9D839A89-3A39-4DEC-8FA3-B7D297A864A2}" type="presParOf" srcId="{D7776021-118C-405E-A0BF-1441DBEED4EE}" destId="{2275D787-E56E-4540-81D3-E37E40F73FB8}" srcOrd="1" destOrd="0" presId="urn:microsoft.com/office/officeart/2017/3/layout/DropPinTimeline"/>
    <dgm:cxn modelId="{EEC3B1EA-D9DA-4242-8B37-E52DBCAE1440}" type="presParOf" srcId="{BF5A4327-2D47-4D89-9450-48DE904750AC}" destId="{01048406-0A5B-421B-9AC3-2129F50A361E}" srcOrd="2" destOrd="0" presId="urn:microsoft.com/office/officeart/2017/3/layout/DropPinTimeline"/>
    <dgm:cxn modelId="{97D31CA5-D3C1-4AF5-8C73-CB6C45031FF8}" type="presParOf" srcId="{BF5A4327-2D47-4D89-9450-48DE904750AC}" destId="{C62F2D21-81AC-4F42-9F5F-B677F0FF06DC}" srcOrd="3" destOrd="0" presId="urn:microsoft.com/office/officeart/2017/3/layout/DropPinTimeline"/>
    <dgm:cxn modelId="{237E0FE6-D37A-4675-929D-00FE2768E353}" type="presParOf" srcId="{BF5A4327-2D47-4D89-9450-48DE904750AC}" destId="{80FAB033-DECC-4140-8170-BE5319AF302C}" srcOrd="4" destOrd="0" presId="urn:microsoft.com/office/officeart/2017/3/layout/DropPinTimeline"/>
    <dgm:cxn modelId="{FBDFC99E-0A7B-4A41-84EC-E7DC8A9C66D3}" type="presParOf" srcId="{BF5A4327-2D47-4D89-9450-48DE904750AC}" destId="{F5E19F11-B7F4-4EB8-A19C-3B2418CA439D}" srcOrd="5" destOrd="0" presId="urn:microsoft.com/office/officeart/2017/3/layout/DropPinTimeline"/>
    <dgm:cxn modelId="{BCD6DEAC-DB57-4807-A14A-0F89295D4CC5}" type="presParOf" srcId="{39A678FE-6295-43C2-B6FF-92C67912729F}" destId="{131CAEB7-BB0E-42EC-8410-D7F44BF5DC28}" srcOrd="5" destOrd="0" presId="urn:microsoft.com/office/officeart/2017/3/layout/DropPinTimeline"/>
    <dgm:cxn modelId="{5A65FD80-1DA3-48B3-91C3-F0E4DE742410}" type="presParOf" srcId="{39A678FE-6295-43C2-B6FF-92C67912729F}" destId="{5BF64A83-2077-4136-AEF8-A7E507FF5610}" srcOrd="6" destOrd="0" presId="urn:microsoft.com/office/officeart/2017/3/layout/DropPinTimeline"/>
    <dgm:cxn modelId="{CE9D649E-8745-4EC9-8AC5-6848CBFAF16C}" type="presParOf" srcId="{5BF64A83-2077-4136-AEF8-A7E507FF5610}" destId="{D2B5A99E-FC0D-4307-B3D8-894B69BE6AC0}" srcOrd="0" destOrd="0" presId="urn:microsoft.com/office/officeart/2017/3/layout/DropPinTimeline"/>
    <dgm:cxn modelId="{849B781D-5718-475F-A7ED-9CA63B720013}" type="presParOf" srcId="{5BF64A83-2077-4136-AEF8-A7E507FF5610}" destId="{D65ABF66-5C8A-43A9-92B6-3AD2C145E01D}" srcOrd="1" destOrd="0" presId="urn:microsoft.com/office/officeart/2017/3/layout/DropPinTimeline"/>
    <dgm:cxn modelId="{89D871BE-28CB-46CD-AD42-18F37554E0EC}" type="presParOf" srcId="{D65ABF66-5C8A-43A9-92B6-3AD2C145E01D}" destId="{6FDB82F3-76B9-4FAF-9A3D-08AA439364BE}" srcOrd="0" destOrd="0" presId="urn:microsoft.com/office/officeart/2017/3/layout/DropPinTimeline"/>
    <dgm:cxn modelId="{94DC0B9E-D49D-4BED-9E12-0D9BE07B5C4C}" type="presParOf" srcId="{D65ABF66-5C8A-43A9-92B6-3AD2C145E01D}" destId="{6939CE71-586F-4276-8CDF-EFD87A7108DB}" srcOrd="1" destOrd="0" presId="urn:microsoft.com/office/officeart/2017/3/layout/DropPinTimeline"/>
    <dgm:cxn modelId="{E51D9222-E869-4E55-8AAE-3D24BF6954FE}" type="presParOf" srcId="{5BF64A83-2077-4136-AEF8-A7E507FF5610}" destId="{F05D40E4-A533-4ECC-AFB4-22731D697991}" srcOrd="2" destOrd="0" presId="urn:microsoft.com/office/officeart/2017/3/layout/DropPinTimeline"/>
    <dgm:cxn modelId="{5B536C43-B522-4E12-B8B6-751F4F79A843}" type="presParOf" srcId="{5BF64A83-2077-4136-AEF8-A7E507FF5610}" destId="{668666A2-47EF-4151-A835-F2122AFFB370}" srcOrd="3" destOrd="0" presId="urn:microsoft.com/office/officeart/2017/3/layout/DropPinTimeline"/>
    <dgm:cxn modelId="{3D62B944-DDA9-4633-B81B-1070462E80AF}" type="presParOf" srcId="{5BF64A83-2077-4136-AEF8-A7E507FF5610}" destId="{111F6F63-68AF-46C9-B240-67E22484DDC1}" srcOrd="4" destOrd="0" presId="urn:microsoft.com/office/officeart/2017/3/layout/DropPinTimeline"/>
    <dgm:cxn modelId="{186DDF47-3899-4DC8-B555-79EF514F2A28}" type="presParOf" srcId="{5BF64A83-2077-4136-AEF8-A7E507FF5610}" destId="{888EC91B-2746-4A81-96AE-88758F9BFA5C}" srcOrd="5" destOrd="0" presId="urn:microsoft.com/office/officeart/2017/3/layout/DropPinTimeline"/>
    <dgm:cxn modelId="{D1D526DF-24C8-4EA8-B407-6649B6747A56}" type="presParOf" srcId="{39A678FE-6295-43C2-B6FF-92C67912729F}" destId="{5FBEFB03-DA3A-4944-B8EB-AEDE65EF3D7F}" srcOrd="7" destOrd="0" presId="urn:microsoft.com/office/officeart/2017/3/layout/DropPinTimeline"/>
    <dgm:cxn modelId="{48B52255-7B6C-41C4-9117-D3CC9546163E}" type="presParOf" srcId="{39A678FE-6295-43C2-B6FF-92C67912729F}" destId="{76701A42-EBE6-44AF-9052-0C8208781613}" srcOrd="8" destOrd="0" presId="urn:microsoft.com/office/officeart/2017/3/layout/DropPinTimeline"/>
    <dgm:cxn modelId="{71B94A70-63AB-445E-9EA7-5238747BB9F3}" type="presParOf" srcId="{76701A42-EBE6-44AF-9052-0C8208781613}" destId="{95B22264-24BB-4A71-9BCD-72F60282EDB9}" srcOrd="0" destOrd="0" presId="urn:microsoft.com/office/officeart/2017/3/layout/DropPinTimeline"/>
    <dgm:cxn modelId="{EFA90145-19DD-4216-82AB-719659267DB7}" type="presParOf" srcId="{76701A42-EBE6-44AF-9052-0C8208781613}" destId="{A1F7621A-6B53-41E0-99D0-CCEBA2CE4A80}" srcOrd="1" destOrd="0" presId="urn:microsoft.com/office/officeart/2017/3/layout/DropPinTimeline"/>
    <dgm:cxn modelId="{752D7F34-0656-44D6-A84B-32E141B25779}" type="presParOf" srcId="{A1F7621A-6B53-41E0-99D0-CCEBA2CE4A80}" destId="{3B4DF343-579D-4049-A8F0-3CAD1076BD20}" srcOrd="0" destOrd="0" presId="urn:microsoft.com/office/officeart/2017/3/layout/DropPinTimeline"/>
    <dgm:cxn modelId="{D93692BE-2152-41A5-9DFF-BB6EB6AC62B5}" type="presParOf" srcId="{A1F7621A-6B53-41E0-99D0-CCEBA2CE4A80}" destId="{CC3DDA63-D39E-4AB9-AFDD-42D982118124}" srcOrd="1" destOrd="0" presId="urn:microsoft.com/office/officeart/2017/3/layout/DropPinTimeline"/>
    <dgm:cxn modelId="{04E21307-8D45-4D61-9734-1B8F5CC6534A}" type="presParOf" srcId="{76701A42-EBE6-44AF-9052-0C8208781613}" destId="{33256AB4-717A-4CE7-A8E7-3DE8FE26D814}" srcOrd="2" destOrd="0" presId="urn:microsoft.com/office/officeart/2017/3/layout/DropPinTimeline"/>
    <dgm:cxn modelId="{0F93A44A-C6DD-4B1A-8E5D-D2C634EF5425}" type="presParOf" srcId="{76701A42-EBE6-44AF-9052-0C8208781613}" destId="{989B6374-0645-4808-8845-B9FBDD0BFFA0}" srcOrd="3" destOrd="0" presId="urn:microsoft.com/office/officeart/2017/3/layout/DropPinTimeline"/>
    <dgm:cxn modelId="{236AA0ED-2E7E-4C46-A81F-46F5D3E3556B}" type="presParOf" srcId="{76701A42-EBE6-44AF-9052-0C8208781613}" destId="{01B4A725-DB92-490E-A9D3-D2686E7C0D15}" srcOrd="4" destOrd="0" presId="urn:microsoft.com/office/officeart/2017/3/layout/DropPinTimeline"/>
    <dgm:cxn modelId="{D6E13F33-4A25-4C02-B767-FD91D7AC9E3D}" type="presParOf" srcId="{76701A42-EBE6-44AF-9052-0C8208781613}" destId="{E350102F-9E89-42DA-A851-584334C36484}"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55B25-80FE-4979-84BD-8B4E5CF6349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527DB4F-F279-4EA9-A04B-B3026E3D9990}">
      <dgm:prSet/>
      <dgm:spPr/>
      <dgm:t>
        <a:bodyPr/>
        <a:lstStyle/>
        <a:p>
          <a:r>
            <a:rPr lang="en-US" b="1" dirty="0"/>
            <a:t>Native Apps: </a:t>
          </a:r>
          <a:r>
            <a:rPr lang="en-US" dirty="0"/>
            <a:t>applications developed specifically for a particular operating system (OS)</a:t>
          </a:r>
        </a:p>
      </dgm:t>
    </dgm:pt>
    <dgm:pt modelId="{9221D077-1330-426E-B11F-6328F2B29AF5}" type="parTrans" cxnId="{0E876F81-2D16-437C-ABFF-6EB3026B4F51}">
      <dgm:prSet/>
      <dgm:spPr/>
      <dgm:t>
        <a:bodyPr/>
        <a:lstStyle/>
        <a:p>
          <a:endParaRPr lang="en-US"/>
        </a:p>
      </dgm:t>
    </dgm:pt>
    <dgm:pt modelId="{4CF98EF8-4D2D-4BD5-A19D-05D2F6EAFB7F}" type="sibTrans" cxnId="{0E876F81-2D16-437C-ABFF-6EB3026B4F51}">
      <dgm:prSet/>
      <dgm:spPr/>
      <dgm:t>
        <a:bodyPr/>
        <a:lstStyle/>
        <a:p>
          <a:endParaRPr lang="en-US"/>
        </a:p>
      </dgm:t>
    </dgm:pt>
    <dgm:pt modelId="{8CDC5B41-3426-404E-AAEC-9EBBA4E09923}">
      <dgm:prSet/>
      <dgm:spPr/>
      <dgm:t>
        <a:bodyPr/>
        <a:lstStyle/>
        <a:p>
          <a:r>
            <a:rPr lang="en-US" b="1" dirty="0"/>
            <a:t>Mobile Web Apps: </a:t>
          </a:r>
          <a:r>
            <a:rPr lang="en-US" dirty="0"/>
            <a:t>web applications optimized (responsive) for mobile devices.</a:t>
          </a:r>
        </a:p>
      </dgm:t>
    </dgm:pt>
    <dgm:pt modelId="{F82F167C-F435-4C9E-8C57-4EF31D8CCC69}" type="parTrans" cxnId="{1C570B1C-20F9-4810-ABA7-49D73E85C6E9}">
      <dgm:prSet/>
      <dgm:spPr/>
      <dgm:t>
        <a:bodyPr/>
        <a:lstStyle/>
        <a:p>
          <a:endParaRPr lang="en-US"/>
        </a:p>
      </dgm:t>
    </dgm:pt>
    <dgm:pt modelId="{4B90827C-93F1-4C5F-A70F-9EDA44F617F2}" type="sibTrans" cxnId="{1C570B1C-20F9-4810-ABA7-49D73E85C6E9}">
      <dgm:prSet/>
      <dgm:spPr/>
      <dgm:t>
        <a:bodyPr/>
        <a:lstStyle/>
        <a:p>
          <a:endParaRPr lang="en-US"/>
        </a:p>
      </dgm:t>
    </dgm:pt>
    <dgm:pt modelId="{31B8083D-8ED2-4398-BA59-B1B3D652F471}">
      <dgm:prSet/>
      <dgm:spPr/>
      <dgm:t>
        <a:bodyPr/>
        <a:lstStyle/>
        <a:p>
          <a:r>
            <a:rPr lang="en-US" b="1" dirty="0"/>
            <a:t>Hybrid Apps: </a:t>
          </a:r>
          <a:r>
            <a:rPr lang="en-US" dirty="0"/>
            <a:t>combine elements of both native and web applications.</a:t>
          </a:r>
        </a:p>
      </dgm:t>
    </dgm:pt>
    <dgm:pt modelId="{B19690D9-763F-4B40-827B-FFCF48D3D98B}" type="parTrans" cxnId="{50A2D806-75BE-41DC-B88A-9BE37A4B317D}">
      <dgm:prSet/>
      <dgm:spPr/>
      <dgm:t>
        <a:bodyPr/>
        <a:lstStyle/>
        <a:p>
          <a:endParaRPr lang="en-US"/>
        </a:p>
      </dgm:t>
    </dgm:pt>
    <dgm:pt modelId="{95DB56AB-4300-4905-8B40-C573EA44E93D}" type="sibTrans" cxnId="{50A2D806-75BE-41DC-B88A-9BE37A4B317D}">
      <dgm:prSet/>
      <dgm:spPr/>
      <dgm:t>
        <a:bodyPr/>
        <a:lstStyle/>
        <a:p>
          <a:endParaRPr lang="en-US"/>
        </a:p>
      </dgm:t>
    </dgm:pt>
    <dgm:pt modelId="{6A60CF5F-47C6-42FA-9E2D-FC474E3A0BA8}" type="pres">
      <dgm:prSet presAssocID="{F5555B25-80FE-4979-84BD-8B4E5CF63490}" presName="hierChild1" presStyleCnt="0">
        <dgm:presLayoutVars>
          <dgm:chPref val="1"/>
          <dgm:dir/>
          <dgm:animOne val="branch"/>
          <dgm:animLvl val="lvl"/>
          <dgm:resizeHandles/>
        </dgm:presLayoutVars>
      </dgm:prSet>
      <dgm:spPr/>
    </dgm:pt>
    <dgm:pt modelId="{26549A73-EB7D-4AB4-9E5A-C02C99A93128}" type="pres">
      <dgm:prSet presAssocID="{D527DB4F-F279-4EA9-A04B-B3026E3D9990}" presName="hierRoot1" presStyleCnt="0"/>
      <dgm:spPr/>
    </dgm:pt>
    <dgm:pt modelId="{BC19E735-7472-4F65-8482-495CCA11A832}" type="pres">
      <dgm:prSet presAssocID="{D527DB4F-F279-4EA9-A04B-B3026E3D9990}" presName="composite" presStyleCnt="0"/>
      <dgm:spPr/>
    </dgm:pt>
    <dgm:pt modelId="{C8895633-03BC-49A9-A336-F3BD4073E458}" type="pres">
      <dgm:prSet presAssocID="{D527DB4F-F279-4EA9-A04B-B3026E3D9990}" presName="background" presStyleLbl="node0" presStyleIdx="0" presStyleCnt="3"/>
      <dgm:spPr>
        <a:solidFill>
          <a:srgbClr val="00B0F0"/>
        </a:solidFill>
      </dgm:spPr>
    </dgm:pt>
    <dgm:pt modelId="{365808F8-8565-43A5-AFCA-6B5D52E78890}" type="pres">
      <dgm:prSet presAssocID="{D527DB4F-F279-4EA9-A04B-B3026E3D9990}" presName="text" presStyleLbl="fgAcc0" presStyleIdx="0" presStyleCnt="3">
        <dgm:presLayoutVars>
          <dgm:chPref val="3"/>
        </dgm:presLayoutVars>
      </dgm:prSet>
      <dgm:spPr/>
    </dgm:pt>
    <dgm:pt modelId="{8A99F1D9-1019-487B-AF78-00163519A890}" type="pres">
      <dgm:prSet presAssocID="{D527DB4F-F279-4EA9-A04B-B3026E3D9990}" presName="hierChild2" presStyleCnt="0"/>
      <dgm:spPr/>
    </dgm:pt>
    <dgm:pt modelId="{E6BB5CDF-B379-48DF-B902-767B0F001870}" type="pres">
      <dgm:prSet presAssocID="{8CDC5B41-3426-404E-AAEC-9EBBA4E09923}" presName="hierRoot1" presStyleCnt="0"/>
      <dgm:spPr/>
    </dgm:pt>
    <dgm:pt modelId="{91EEB93A-FAC0-49E0-8938-4CEE36772623}" type="pres">
      <dgm:prSet presAssocID="{8CDC5B41-3426-404E-AAEC-9EBBA4E09923}" presName="composite" presStyleCnt="0"/>
      <dgm:spPr/>
    </dgm:pt>
    <dgm:pt modelId="{93173690-AE90-45C8-A2D4-FC2C10CE3666}" type="pres">
      <dgm:prSet presAssocID="{8CDC5B41-3426-404E-AAEC-9EBBA4E09923}" presName="background" presStyleLbl="node0" presStyleIdx="1" presStyleCnt="3"/>
      <dgm:spPr>
        <a:solidFill>
          <a:srgbClr val="0070C0"/>
        </a:solidFill>
      </dgm:spPr>
    </dgm:pt>
    <dgm:pt modelId="{87D57E1B-4369-4ED2-894D-0D3B5C856597}" type="pres">
      <dgm:prSet presAssocID="{8CDC5B41-3426-404E-AAEC-9EBBA4E09923}" presName="text" presStyleLbl="fgAcc0" presStyleIdx="1" presStyleCnt="3">
        <dgm:presLayoutVars>
          <dgm:chPref val="3"/>
        </dgm:presLayoutVars>
      </dgm:prSet>
      <dgm:spPr/>
    </dgm:pt>
    <dgm:pt modelId="{B809CFDE-909C-401B-9B6E-B2944F7FFB34}" type="pres">
      <dgm:prSet presAssocID="{8CDC5B41-3426-404E-AAEC-9EBBA4E09923}" presName="hierChild2" presStyleCnt="0"/>
      <dgm:spPr/>
    </dgm:pt>
    <dgm:pt modelId="{D2F5A891-76E2-4B0A-9835-94E3E19465EC}" type="pres">
      <dgm:prSet presAssocID="{31B8083D-8ED2-4398-BA59-B1B3D652F471}" presName="hierRoot1" presStyleCnt="0"/>
      <dgm:spPr/>
    </dgm:pt>
    <dgm:pt modelId="{4337B327-8157-44B0-A017-3BD287136D04}" type="pres">
      <dgm:prSet presAssocID="{31B8083D-8ED2-4398-BA59-B1B3D652F471}" presName="composite" presStyleCnt="0"/>
      <dgm:spPr/>
    </dgm:pt>
    <dgm:pt modelId="{B800B275-9BBC-4D2A-ADE0-5D500E1848F8}" type="pres">
      <dgm:prSet presAssocID="{31B8083D-8ED2-4398-BA59-B1B3D652F471}" presName="background" presStyleLbl="node0" presStyleIdx="2" presStyleCnt="3"/>
      <dgm:spPr>
        <a:solidFill>
          <a:srgbClr val="002060"/>
        </a:solidFill>
      </dgm:spPr>
    </dgm:pt>
    <dgm:pt modelId="{99B1F1F8-286B-4106-886E-DC174A968D1E}" type="pres">
      <dgm:prSet presAssocID="{31B8083D-8ED2-4398-BA59-B1B3D652F471}" presName="text" presStyleLbl="fgAcc0" presStyleIdx="2" presStyleCnt="3">
        <dgm:presLayoutVars>
          <dgm:chPref val="3"/>
        </dgm:presLayoutVars>
      </dgm:prSet>
      <dgm:spPr/>
    </dgm:pt>
    <dgm:pt modelId="{83B2F787-A72D-4B66-AE39-44034A237BC2}" type="pres">
      <dgm:prSet presAssocID="{31B8083D-8ED2-4398-BA59-B1B3D652F471}" presName="hierChild2" presStyleCnt="0"/>
      <dgm:spPr/>
    </dgm:pt>
  </dgm:ptLst>
  <dgm:cxnLst>
    <dgm:cxn modelId="{50A2D806-75BE-41DC-B88A-9BE37A4B317D}" srcId="{F5555B25-80FE-4979-84BD-8B4E5CF63490}" destId="{31B8083D-8ED2-4398-BA59-B1B3D652F471}" srcOrd="2" destOrd="0" parTransId="{B19690D9-763F-4B40-827B-FFCF48D3D98B}" sibTransId="{95DB56AB-4300-4905-8B40-C573EA44E93D}"/>
    <dgm:cxn modelId="{C814AB0C-6717-4F13-9B8E-AB66FE21C3E7}" type="presOf" srcId="{31B8083D-8ED2-4398-BA59-B1B3D652F471}" destId="{99B1F1F8-286B-4106-886E-DC174A968D1E}" srcOrd="0" destOrd="0" presId="urn:microsoft.com/office/officeart/2005/8/layout/hierarchy1"/>
    <dgm:cxn modelId="{50A5BD14-B5CE-4AE4-95F3-4ACB8ADEEB11}" type="presOf" srcId="{F5555B25-80FE-4979-84BD-8B4E5CF63490}" destId="{6A60CF5F-47C6-42FA-9E2D-FC474E3A0BA8}" srcOrd="0" destOrd="0" presId="urn:microsoft.com/office/officeart/2005/8/layout/hierarchy1"/>
    <dgm:cxn modelId="{1C570B1C-20F9-4810-ABA7-49D73E85C6E9}" srcId="{F5555B25-80FE-4979-84BD-8B4E5CF63490}" destId="{8CDC5B41-3426-404E-AAEC-9EBBA4E09923}" srcOrd="1" destOrd="0" parTransId="{F82F167C-F435-4C9E-8C57-4EF31D8CCC69}" sibTransId="{4B90827C-93F1-4C5F-A70F-9EDA44F617F2}"/>
    <dgm:cxn modelId="{44C7DE36-C5A3-4C48-8602-6E9BB9727912}" type="presOf" srcId="{D527DB4F-F279-4EA9-A04B-B3026E3D9990}" destId="{365808F8-8565-43A5-AFCA-6B5D52E78890}" srcOrd="0" destOrd="0" presId="urn:microsoft.com/office/officeart/2005/8/layout/hierarchy1"/>
    <dgm:cxn modelId="{0E876F81-2D16-437C-ABFF-6EB3026B4F51}" srcId="{F5555B25-80FE-4979-84BD-8B4E5CF63490}" destId="{D527DB4F-F279-4EA9-A04B-B3026E3D9990}" srcOrd="0" destOrd="0" parTransId="{9221D077-1330-426E-B11F-6328F2B29AF5}" sibTransId="{4CF98EF8-4D2D-4BD5-A19D-05D2F6EAFB7F}"/>
    <dgm:cxn modelId="{2549F7A7-EF4C-46AA-A1D5-2F852C5B0C7E}" type="presOf" srcId="{8CDC5B41-3426-404E-AAEC-9EBBA4E09923}" destId="{87D57E1B-4369-4ED2-894D-0D3B5C856597}" srcOrd="0" destOrd="0" presId="urn:microsoft.com/office/officeart/2005/8/layout/hierarchy1"/>
    <dgm:cxn modelId="{8D91311D-026B-4BB8-BEBF-2CE7BF42922E}" type="presParOf" srcId="{6A60CF5F-47C6-42FA-9E2D-FC474E3A0BA8}" destId="{26549A73-EB7D-4AB4-9E5A-C02C99A93128}" srcOrd="0" destOrd="0" presId="urn:microsoft.com/office/officeart/2005/8/layout/hierarchy1"/>
    <dgm:cxn modelId="{83F83CF9-BFC7-4B6B-B621-0C14366ED256}" type="presParOf" srcId="{26549A73-EB7D-4AB4-9E5A-C02C99A93128}" destId="{BC19E735-7472-4F65-8482-495CCA11A832}" srcOrd="0" destOrd="0" presId="urn:microsoft.com/office/officeart/2005/8/layout/hierarchy1"/>
    <dgm:cxn modelId="{FEA180C9-CBB5-4D5E-BED2-84FCC5962DA1}" type="presParOf" srcId="{BC19E735-7472-4F65-8482-495CCA11A832}" destId="{C8895633-03BC-49A9-A336-F3BD4073E458}" srcOrd="0" destOrd="0" presId="urn:microsoft.com/office/officeart/2005/8/layout/hierarchy1"/>
    <dgm:cxn modelId="{39250B5B-7EF7-412D-AC8D-ED8D240FDF76}" type="presParOf" srcId="{BC19E735-7472-4F65-8482-495CCA11A832}" destId="{365808F8-8565-43A5-AFCA-6B5D52E78890}" srcOrd="1" destOrd="0" presId="urn:microsoft.com/office/officeart/2005/8/layout/hierarchy1"/>
    <dgm:cxn modelId="{12FDDA1E-6D1E-4823-80E6-39F4A84D0A46}" type="presParOf" srcId="{26549A73-EB7D-4AB4-9E5A-C02C99A93128}" destId="{8A99F1D9-1019-487B-AF78-00163519A890}" srcOrd="1" destOrd="0" presId="urn:microsoft.com/office/officeart/2005/8/layout/hierarchy1"/>
    <dgm:cxn modelId="{67F63209-5C31-4DD9-AD21-43CA10857F3A}" type="presParOf" srcId="{6A60CF5F-47C6-42FA-9E2D-FC474E3A0BA8}" destId="{E6BB5CDF-B379-48DF-B902-767B0F001870}" srcOrd="1" destOrd="0" presId="urn:microsoft.com/office/officeart/2005/8/layout/hierarchy1"/>
    <dgm:cxn modelId="{A704D8CB-3A71-4AB9-B68C-94541A709015}" type="presParOf" srcId="{E6BB5CDF-B379-48DF-B902-767B0F001870}" destId="{91EEB93A-FAC0-49E0-8938-4CEE36772623}" srcOrd="0" destOrd="0" presId="urn:microsoft.com/office/officeart/2005/8/layout/hierarchy1"/>
    <dgm:cxn modelId="{5F90A5B0-F651-4376-BA6F-3A18750A028E}" type="presParOf" srcId="{91EEB93A-FAC0-49E0-8938-4CEE36772623}" destId="{93173690-AE90-45C8-A2D4-FC2C10CE3666}" srcOrd="0" destOrd="0" presId="urn:microsoft.com/office/officeart/2005/8/layout/hierarchy1"/>
    <dgm:cxn modelId="{8E4DEFA3-16BE-4730-84A5-DFC90B6BF708}" type="presParOf" srcId="{91EEB93A-FAC0-49E0-8938-4CEE36772623}" destId="{87D57E1B-4369-4ED2-894D-0D3B5C856597}" srcOrd="1" destOrd="0" presId="urn:microsoft.com/office/officeart/2005/8/layout/hierarchy1"/>
    <dgm:cxn modelId="{9E1EE484-D8A8-4966-87D3-9CBFC6D94A19}" type="presParOf" srcId="{E6BB5CDF-B379-48DF-B902-767B0F001870}" destId="{B809CFDE-909C-401B-9B6E-B2944F7FFB34}" srcOrd="1" destOrd="0" presId="urn:microsoft.com/office/officeart/2005/8/layout/hierarchy1"/>
    <dgm:cxn modelId="{77936A80-90AE-466D-B281-BC876D29CF7A}" type="presParOf" srcId="{6A60CF5F-47C6-42FA-9E2D-FC474E3A0BA8}" destId="{D2F5A891-76E2-4B0A-9835-94E3E19465EC}" srcOrd="2" destOrd="0" presId="urn:microsoft.com/office/officeart/2005/8/layout/hierarchy1"/>
    <dgm:cxn modelId="{F3C80F45-7722-413F-9BA3-70BD130A52C4}" type="presParOf" srcId="{D2F5A891-76E2-4B0A-9835-94E3E19465EC}" destId="{4337B327-8157-44B0-A017-3BD287136D04}" srcOrd="0" destOrd="0" presId="urn:microsoft.com/office/officeart/2005/8/layout/hierarchy1"/>
    <dgm:cxn modelId="{967E7CDB-5D77-45B7-8CC6-D5066D4E6C6A}" type="presParOf" srcId="{4337B327-8157-44B0-A017-3BD287136D04}" destId="{B800B275-9BBC-4D2A-ADE0-5D500E1848F8}" srcOrd="0" destOrd="0" presId="urn:microsoft.com/office/officeart/2005/8/layout/hierarchy1"/>
    <dgm:cxn modelId="{0BC72702-7C0B-4003-AB6B-F41F852654D5}" type="presParOf" srcId="{4337B327-8157-44B0-A017-3BD287136D04}" destId="{99B1F1F8-286B-4106-886E-DC174A968D1E}" srcOrd="1" destOrd="0" presId="urn:microsoft.com/office/officeart/2005/8/layout/hierarchy1"/>
    <dgm:cxn modelId="{1318878D-1A5E-4814-9697-4AFF7104D472}" type="presParOf" srcId="{D2F5A891-76E2-4B0A-9835-94E3E19465EC}" destId="{83B2F787-A72D-4B66-AE39-44034A237B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BED620-3A13-48BD-A627-33DDED1759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6E88D74-54AB-4068-939B-5B8885E62C95}">
      <dgm:prSet/>
      <dgm:spPr>
        <a:solidFill>
          <a:srgbClr val="00B0F0"/>
        </a:solidFill>
      </dgm:spPr>
      <dgm:t>
        <a:bodyPr/>
        <a:lstStyle/>
        <a:p>
          <a:pPr algn="just"/>
          <a:r>
            <a:rPr lang="en-US" b="1" i="0" baseline="0"/>
            <a:t>iOS</a:t>
          </a:r>
          <a:endParaRPr lang="en-US"/>
        </a:p>
      </dgm:t>
    </dgm:pt>
    <dgm:pt modelId="{076DD5DB-512B-4A55-9EAE-338F14D60443}" type="parTrans" cxnId="{A61AD0C0-3B9E-4991-A108-D746F0FAAAC6}">
      <dgm:prSet/>
      <dgm:spPr/>
      <dgm:t>
        <a:bodyPr/>
        <a:lstStyle/>
        <a:p>
          <a:pPr algn="just"/>
          <a:endParaRPr lang="en-US"/>
        </a:p>
      </dgm:t>
    </dgm:pt>
    <dgm:pt modelId="{0078D85A-FC5E-41BE-9E4A-560D30929075}" type="sibTrans" cxnId="{A61AD0C0-3B9E-4991-A108-D746F0FAAAC6}">
      <dgm:prSet/>
      <dgm:spPr/>
      <dgm:t>
        <a:bodyPr/>
        <a:lstStyle/>
        <a:p>
          <a:pPr algn="just"/>
          <a:endParaRPr lang="en-US"/>
        </a:p>
      </dgm:t>
    </dgm:pt>
    <dgm:pt modelId="{832ED1F5-170E-4C3C-AB86-B2E5AA598327}">
      <dgm:prSet/>
      <dgm:spPr/>
      <dgm:t>
        <a:bodyPr/>
        <a:lstStyle/>
        <a:p>
          <a:pPr algn="just">
            <a:buFont typeface="Wingdings" panose="05000000000000000000" pitchFamily="2" charset="2"/>
            <a:buChar char="ü"/>
          </a:pPr>
          <a:r>
            <a:rPr lang="en-US" b="0" i="0" baseline="0" dirty="0"/>
            <a:t> Developed exclusively by Apple for its devices (iPhone, iPad, iPod Touch).</a:t>
          </a:r>
          <a:endParaRPr lang="en-US" dirty="0"/>
        </a:p>
      </dgm:t>
    </dgm:pt>
    <dgm:pt modelId="{ECD107FE-2FC8-4512-93CD-7DF125E550F4}" type="parTrans" cxnId="{0F33CEBD-2CE3-4EBF-A647-AFE26333F019}">
      <dgm:prSet/>
      <dgm:spPr/>
      <dgm:t>
        <a:bodyPr/>
        <a:lstStyle/>
        <a:p>
          <a:pPr algn="just"/>
          <a:endParaRPr lang="en-US"/>
        </a:p>
      </dgm:t>
    </dgm:pt>
    <dgm:pt modelId="{344AD439-3129-441F-B4B4-02A57873B09E}" type="sibTrans" cxnId="{0F33CEBD-2CE3-4EBF-A647-AFE26333F019}">
      <dgm:prSet/>
      <dgm:spPr/>
      <dgm:t>
        <a:bodyPr/>
        <a:lstStyle/>
        <a:p>
          <a:pPr algn="just"/>
          <a:endParaRPr lang="en-US"/>
        </a:p>
      </dgm:t>
    </dgm:pt>
    <dgm:pt modelId="{640EC4C6-4392-48CF-860B-BC0FC0F7A855}">
      <dgm:prSet/>
      <dgm:spPr/>
      <dgm:t>
        <a:bodyPr/>
        <a:lstStyle/>
        <a:p>
          <a:pPr algn="just">
            <a:buFont typeface="Wingdings" panose="05000000000000000000" pitchFamily="2" charset="2"/>
            <a:buChar char="ü"/>
          </a:pPr>
          <a:r>
            <a:rPr lang="en-US" b="0" i="0" baseline="0" dirty="0"/>
            <a:t> Closed ecosystem ensures high security and quality control.</a:t>
          </a:r>
          <a:endParaRPr lang="en-US" dirty="0"/>
        </a:p>
      </dgm:t>
    </dgm:pt>
    <dgm:pt modelId="{53E482E8-02A7-4E0A-81B7-C9D7077E598A}" type="parTrans" cxnId="{81501AC8-4806-4E6F-92B7-29E83C4BA81D}">
      <dgm:prSet/>
      <dgm:spPr/>
      <dgm:t>
        <a:bodyPr/>
        <a:lstStyle/>
        <a:p>
          <a:pPr algn="just"/>
          <a:endParaRPr lang="en-US"/>
        </a:p>
      </dgm:t>
    </dgm:pt>
    <dgm:pt modelId="{7D02F1AD-B8B6-4A72-879E-D4341B0A736F}" type="sibTrans" cxnId="{81501AC8-4806-4E6F-92B7-29E83C4BA81D}">
      <dgm:prSet/>
      <dgm:spPr/>
      <dgm:t>
        <a:bodyPr/>
        <a:lstStyle/>
        <a:p>
          <a:pPr algn="just"/>
          <a:endParaRPr lang="en-US"/>
        </a:p>
      </dgm:t>
    </dgm:pt>
    <dgm:pt modelId="{F273DB8E-B893-4A12-9424-AB7E30A32737}">
      <dgm:prSet/>
      <dgm:spPr/>
      <dgm:t>
        <a:bodyPr/>
        <a:lstStyle/>
        <a:p>
          <a:pPr algn="just">
            <a:buFont typeface="Wingdings" panose="05000000000000000000" pitchFamily="2" charset="2"/>
            <a:buChar char="ü"/>
          </a:pPr>
          <a:r>
            <a:rPr lang="en-US" b="0" i="0" baseline="0" dirty="0"/>
            <a:t> Apps for iOS are developed using </a:t>
          </a:r>
          <a:r>
            <a:rPr lang="en-US" b="1" i="0" baseline="0" dirty="0"/>
            <a:t>Swift</a:t>
          </a:r>
          <a:r>
            <a:rPr lang="en-US" b="0" i="0" baseline="0" dirty="0"/>
            <a:t> or </a:t>
          </a:r>
          <a:r>
            <a:rPr lang="en-US" b="1" i="0" baseline="0" dirty="0"/>
            <a:t>Objective-C</a:t>
          </a:r>
          <a:r>
            <a:rPr lang="en-US" b="0" i="0" baseline="0" dirty="0"/>
            <a:t> programming languages. Developers use </a:t>
          </a:r>
          <a:r>
            <a:rPr lang="en-US" b="1" i="0" baseline="0" dirty="0"/>
            <a:t>Xcode</a:t>
          </a:r>
          <a:r>
            <a:rPr lang="en-US" b="0" i="0" baseline="0" dirty="0"/>
            <a:t>, Apple's integrated development environment (IDE), to create and test their apps.</a:t>
          </a:r>
          <a:endParaRPr lang="en-US" dirty="0"/>
        </a:p>
      </dgm:t>
    </dgm:pt>
    <dgm:pt modelId="{A46408F5-E483-422D-979A-60D79390C3F6}" type="parTrans" cxnId="{5D3DD31B-4DC1-414C-8E8E-3415559FC9E6}">
      <dgm:prSet/>
      <dgm:spPr/>
      <dgm:t>
        <a:bodyPr/>
        <a:lstStyle/>
        <a:p>
          <a:pPr algn="just"/>
          <a:endParaRPr lang="en-US"/>
        </a:p>
      </dgm:t>
    </dgm:pt>
    <dgm:pt modelId="{7A4DB21B-CC8D-4D88-9965-E082CB119185}" type="sibTrans" cxnId="{5D3DD31B-4DC1-414C-8E8E-3415559FC9E6}">
      <dgm:prSet/>
      <dgm:spPr/>
      <dgm:t>
        <a:bodyPr/>
        <a:lstStyle/>
        <a:p>
          <a:pPr algn="just"/>
          <a:endParaRPr lang="en-US"/>
        </a:p>
      </dgm:t>
    </dgm:pt>
    <dgm:pt modelId="{0DEADC36-FCAA-4F2F-A043-FB87EAF38BD3}">
      <dgm:prSet/>
      <dgm:spPr/>
      <dgm:t>
        <a:bodyPr/>
        <a:lstStyle/>
        <a:p>
          <a:pPr algn="just">
            <a:buFont typeface="Wingdings" panose="05000000000000000000" pitchFamily="2" charset="2"/>
            <a:buChar char="ü"/>
          </a:pPr>
          <a:r>
            <a:rPr lang="en-US" b="0" i="0" baseline="0" dirty="0"/>
            <a:t> Distributed solely through the Apple App Store.</a:t>
          </a:r>
          <a:endParaRPr lang="en-US" dirty="0"/>
        </a:p>
      </dgm:t>
    </dgm:pt>
    <dgm:pt modelId="{33236DC6-4CBE-46E9-9006-A0CF5E1222B8}" type="parTrans" cxnId="{0FE049D7-09C1-4DB6-A924-D37A107DBDC3}">
      <dgm:prSet/>
      <dgm:spPr/>
      <dgm:t>
        <a:bodyPr/>
        <a:lstStyle/>
        <a:p>
          <a:pPr algn="just"/>
          <a:endParaRPr lang="en-US"/>
        </a:p>
      </dgm:t>
    </dgm:pt>
    <dgm:pt modelId="{5986D4A7-F737-400B-9E48-1108F8B0C0BB}" type="sibTrans" cxnId="{0FE049D7-09C1-4DB6-A924-D37A107DBDC3}">
      <dgm:prSet/>
      <dgm:spPr/>
      <dgm:t>
        <a:bodyPr/>
        <a:lstStyle/>
        <a:p>
          <a:pPr algn="just"/>
          <a:endParaRPr lang="en-US"/>
        </a:p>
      </dgm:t>
    </dgm:pt>
    <dgm:pt modelId="{9D34EE32-E53B-445B-A9B4-319D9D58109B}">
      <dgm:prSet/>
      <dgm:spPr/>
      <dgm:t>
        <a:bodyPr/>
        <a:lstStyle/>
        <a:p>
          <a:pPr algn="just">
            <a:buFont typeface="Wingdings" panose="05000000000000000000" pitchFamily="2" charset="2"/>
            <a:buChar char="ü"/>
          </a:pPr>
          <a:r>
            <a:rPr lang="en-US" dirty="0"/>
            <a:t> Known for its clean and intuitive user interface. It uses a consistent design language called Human Interface Guidelines, which ensures a seamless user experience across all Apple devices.</a:t>
          </a:r>
        </a:p>
      </dgm:t>
    </dgm:pt>
    <dgm:pt modelId="{BFE66A70-4D7A-447A-B3E8-2E40A73859AD}" type="parTrans" cxnId="{C9A938CA-DF6C-40E4-A07D-2F1BA197D826}">
      <dgm:prSet/>
      <dgm:spPr/>
      <dgm:t>
        <a:bodyPr/>
        <a:lstStyle/>
        <a:p>
          <a:endParaRPr lang="en-US"/>
        </a:p>
      </dgm:t>
    </dgm:pt>
    <dgm:pt modelId="{31D2EAB9-8ED8-474B-8BD3-D49EC0E1695B}" type="sibTrans" cxnId="{C9A938CA-DF6C-40E4-A07D-2F1BA197D826}">
      <dgm:prSet/>
      <dgm:spPr/>
      <dgm:t>
        <a:bodyPr/>
        <a:lstStyle/>
        <a:p>
          <a:endParaRPr lang="en-US"/>
        </a:p>
      </dgm:t>
    </dgm:pt>
    <dgm:pt modelId="{06C0B632-D4D0-45C2-9DC6-E16CC80A570C}">
      <dgm:prSet/>
      <dgm:spPr/>
      <dgm:t>
        <a:bodyPr/>
        <a:lstStyle/>
        <a:p>
          <a:pPr algn="just">
            <a:buFont typeface="Wingdings" panose="05000000000000000000" pitchFamily="2" charset="2"/>
            <a:buChar char="ü"/>
          </a:pPr>
          <a:r>
            <a:rPr lang="en-US" dirty="0"/>
            <a:t> iOS is optimized for performance, providing smooth and responsive interactions. Apple designs its own processors (A-series chips) to work seamlessly with iOS, ensuring efficient power management and high performance.</a:t>
          </a:r>
        </a:p>
      </dgm:t>
    </dgm:pt>
    <dgm:pt modelId="{64554F9C-2B1B-45A6-8F0C-23012C0E7A6D}" type="parTrans" cxnId="{5BF35993-D52C-4BC3-80AB-35FF1D5DA4C1}">
      <dgm:prSet/>
      <dgm:spPr/>
      <dgm:t>
        <a:bodyPr/>
        <a:lstStyle/>
        <a:p>
          <a:endParaRPr lang="en-US"/>
        </a:p>
      </dgm:t>
    </dgm:pt>
    <dgm:pt modelId="{4E26CA18-6C3C-4A17-92BE-BD57F1710823}" type="sibTrans" cxnId="{5BF35993-D52C-4BC3-80AB-35FF1D5DA4C1}">
      <dgm:prSet/>
      <dgm:spPr/>
      <dgm:t>
        <a:bodyPr/>
        <a:lstStyle/>
        <a:p>
          <a:endParaRPr lang="en-US"/>
        </a:p>
      </dgm:t>
    </dgm:pt>
    <dgm:pt modelId="{2D0AE6B4-886D-47CD-A26B-60C8B81AA7D2}" type="pres">
      <dgm:prSet presAssocID="{0EBED620-3A13-48BD-A627-33DDED175941}" presName="linear" presStyleCnt="0">
        <dgm:presLayoutVars>
          <dgm:dir/>
          <dgm:animLvl val="lvl"/>
          <dgm:resizeHandles val="exact"/>
        </dgm:presLayoutVars>
      </dgm:prSet>
      <dgm:spPr/>
    </dgm:pt>
    <dgm:pt modelId="{F8C8BC70-9B28-410B-826C-33688C14D0FF}" type="pres">
      <dgm:prSet presAssocID="{96E88D74-54AB-4068-939B-5B8885E62C95}" presName="parentLin" presStyleCnt="0"/>
      <dgm:spPr/>
    </dgm:pt>
    <dgm:pt modelId="{D814787F-5F5D-4248-9EF5-9139A320A57A}" type="pres">
      <dgm:prSet presAssocID="{96E88D74-54AB-4068-939B-5B8885E62C95}" presName="parentLeftMargin" presStyleLbl="node1" presStyleIdx="0" presStyleCnt="1"/>
      <dgm:spPr/>
    </dgm:pt>
    <dgm:pt modelId="{12DDBBFD-0D4C-4798-A4A0-ED0DABDE1560}" type="pres">
      <dgm:prSet presAssocID="{96E88D74-54AB-4068-939B-5B8885E62C95}" presName="parentText" presStyleLbl="node1" presStyleIdx="0" presStyleCnt="1">
        <dgm:presLayoutVars>
          <dgm:chMax val="0"/>
          <dgm:bulletEnabled val="1"/>
        </dgm:presLayoutVars>
      </dgm:prSet>
      <dgm:spPr/>
    </dgm:pt>
    <dgm:pt modelId="{F8F3E60C-770B-40F5-A867-A5399BCBA42C}" type="pres">
      <dgm:prSet presAssocID="{96E88D74-54AB-4068-939B-5B8885E62C95}" presName="negativeSpace" presStyleCnt="0"/>
      <dgm:spPr/>
    </dgm:pt>
    <dgm:pt modelId="{C610BBC1-83D3-43A4-B023-E664AB6E2CFD}" type="pres">
      <dgm:prSet presAssocID="{96E88D74-54AB-4068-939B-5B8885E62C95}" presName="childText" presStyleLbl="conFgAcc1" presStyleIdx="0" presStyleCnt="1">
        <dgm:presLayoutVars>
          <dgm:bulletEnabled val="1"/>
        </dgm:presLayoutVars>
      </dgm:prSet>
      <dgm:spPr/>
    </dgm:pt>
  </dgm:ptLst>
  <dgm:cxnLst>
    <dgm:cxn modelId="{79B6530D-7346-4F75-9220-9BDCDF3AD0F4}" type="presOf" srcId="{0DEADC36-FCAA-4F2F-A043-FB87EAF38BD3}" destId="{C610BBC1-83D3-43A4-B023-E664AB6E2CFD}" srcOrd="0" destOrd="5" presId="urn:microsoft.com/office/officeart/2005/8/layout/list1"/>
    <dgm:cxn modelId="{5D3DD31B-4DC1-414C-8E8E-3415559FC9E6}" srcId="{96E88D74-54AB-4068-939B-5B8885E62C95}" destId="{F273DB8E-B893-4A12-9424-AB7E30A32737}" srcOrd="3" destOrd="0" parTransId="{A46408F5-E483-422D-979A-60D79390C3F6}" sibTransId="{7A4DB21B-CC8D-4D88-9965-E082CB119185}"/>
    <dgm:cxn modelId="{5BF35993-D52C-4BC3-80AB-35FF1D5DA4C1}" srcId="{96E88D74-54AB-4068-939B-5B8885E62C95}" destId="{06C0B632-D4D0-45C2-9DC6-E16CC80A570C}" srcOrd="4" destOrd="0" parTransId="{64554F9C-2B1B-45A6-8F0C-23012C0E7A6D}" sibTransId="{4E26CA18-6C3C-4A17-92BE-BD57F1710823}"/>
    <dgm:cxn modelId="{943AD9AD-CD1B-417A-8003-4273175EBEE0}" type="presOf" srcId="{96E88D74-54AB-4068-939B-5B8885E62C95}" destId="{D814787F-5F5D-4248-9EF5-9139A320A57A}" srcOrd="0" destOrd="0" presId="urn:microsoft.com/office/officeart/2005/8/layout/list1"/>
    <dgm:cxn modelId="{6E5764BD-AB0A-41CF-A9AF-49C89B7605C6}" type="presOf" srcId="{F273DB8E-B893-4A12-9424-AB7E30A32737}" destId="{C610BBC1-83D3-43A4-B023-E664AB6E2CFD}" srcOrd="0" destOrd="3" presId="urn:microsoft.com/office/officeart/2005/8/layout/list1"/>
    <dgm:cxn modelId="{0F33CEBD-2CE3-4EBF-A647-AFE26333F019}" srcId="{96E88D74-54AB-4068-939B-5B8885E62C95}" destId="{832ED1F5-170E-4C3C-AB86-B2E5AA598327}" srcOrd="0" destOrd="0" parTransId="{ECD107FE-2FC8-4512-93CD-7DF125E550F4}" sibTransId="{344AD439-3129-441F-B4B4-02A57873B09E}"/>
    <dgm:cxn modelId="{A61AD0C0-3B9E-4991-A108-D746F0FAAAC6}" srcId="{0EBED620-3A13-48BD-A627-33DDED175941}" destId="{96E88D74-54AB-4068-939B-5B8885E62C95}" srcOrd="0" destOrd="0" parTransId="{076DD5DB-512B-4A55-9EAE-338F14D60443}" sibTransId="{0078D85A-FC5E-41BE-9E4A-560D30929075}"/>
    <dgm:cxn modelId="{81501AC8-4806-4E6F-92B7-29E83C4BA81D}" srcId="{96E88D74-54AB-4068-939B-5B8885E62C95}" destId="{640EC4C6-4392-48CF-860B-BC0FC0F7A855}" srcOrd="1" destOrd="0" parTransId="{53E482E8-02A7-4E0A-81B7-C9D7077E598A}" sibTransId="{7D02F1AD-B8B6-4A72-879E-D4341B0A736F}"/>
    <dgm:cxn modelId="{C9A938CA-DF6C-40E4-A07D-2F1BA197D826}" srcId="{96E88D74-54AB-4068-939B-5B8885E62C95}" destId="{9D34EE32-E53B-445B-A9B4-319D9D58109B}" srcOrd="2" destOrd="0" parTransId="{BFE66A70-4D7A-447A-B3E8-2E40A73859AD}" sibTransId="{31D2EAB9-8ED8-474B-8BD3-D49EC0E1695B}"/>
    <dgm:cxn modelId="{6CC842CA-B0C4-41ED-AA90-6CF159A6DC3F}" type="presOf" srcId="{640EC4C6-4392-48CF-860B-BC0FC0F7A855}" destId="{C610BBC1-83D3-43A4-B023-E664AB6E2CFD}" srcOrd="0" destOrd="1" presId="urn:microsoft.com/office/officeart/2005/8/layout/list1"/>
    <dgm:cxn modelId="{EDCB52CC-38F1-4ADA-915D-B6557770B042}" type="presOf" srcId="{06C0B632-D4D0-45C2-9DC6-E16CC80A570C}" destId="{C610BBC1-83D3-43A4-B023-E664AB6E2CFD}" srcOrd="0" destOrd="4" presId="urn:microsoft.com/office/officeart/2005/8/layout/list1"/>
    <dgm:cxn modelId="{298F82D1-28A2-418D-9658-6176D08BCA04}" type="presOf" srcId="{9D34EE32-E53B-445B-A9B4-319D9D58109B}" destId="{C610BBC1-83D3-43A4-B023-E664AB6E2CFD}" srcOrd="0" destOrd="2" presId="urn:microsoft.com/office/officeart/2005/8/layout/list1"/>
    <dgm:cxn modelId="{0FE049D7-09C1-4DB6-A924-D37A107DBDC3}" srcId="{96E88D74-54AB-4068-939B-5B8885E62C95}" destId="{0DEADC36-FCAA-4F2F-A043-FB87EAF38BD3}" srcOrd="5" destOrd="0" parTransId="{33236DC6-4CBE-46E9-9006-A0CF5E1222B8}" sibTransId="{5986D4A7-F737-400B-9E48-1108F8B0C0BB}"/>
    <dgm:cxn modelId="{D9C77DD8-7501-46B1-9515-B9CB9D49FA81}" type="presOf" srcId="{0EBED620-3A13-48BD-A627-33DDED175941}" destId="{2D0AE6B4-886D-47CD-A26B-60C8B81AA7D2}" srcOrd="0" destOrd="0" presId="urn:microsoft.com/office/officeart/2005/8/layout/list1"/>
    <dgm:cxn modelId="{6177DBE7-3FDA-465E-B91C-5E6BC437BC4E}" type="presOf" srcId="{832ED1F5-170E-4C3C-AB86-B2E5AA598327}" destId="{C610BBC1-83D3-43A4-B023-E664AB6E2CFD}" srcOrd="0" destOrd="0" presId="urn:microsoft.com/office/officeart/2005/8/layout/list1"/>
    <dgm:cxn modelId="{2651FCEA-834A-46D4-942B-714C74F28987}" type="presOf" srcId="{96E88D74-54AB-4068-939B-5B8885E62C95}" destId="{12DDBBFD-0D4C-4798-A4A0-ED0DABDE1560}" srcOrd="1" destOrd="0" presId="urn:microsoft.com/office/officeart/2005/8/layout/list1"/>
    <dgm:cxn modelId="{9ED0F238-141C-4AE4-B438-81C56A6A7E45}" type="presParOf" srcId="{2D0AE6B4-886D-47CD-A26B-60C8B81AA7D2}" destId="{F8C8BC70-9B28-410B-826C-33688C14D0FF}" srcOrd="0" destOrd="0" presId="urn:microsoft.com/office/officeart/2005/8/layout/list1"/>
    <dgm:cxn modelId="{246D9636-A773-4169-97BE-DA420D8C6C5C}" type="presParOf" srcId="{F8C8BC70-9B28-410B-826C-33688C14D0FF}" destId="{D814787F-5F5D-4248-9EF5-9139A320A57A}" srcOrd="0" destOrd="0" presId="urn:microsoft.com/office/officeart/2005/8/layout/list1"/>
    <dgm:cxn modelId="{D2C824DD-3B07-4136-8B27-F76C733DFD60}" type="presParOf" srcId="{F8C8BC70-9B28-410B-826C-33688C14D0FF}" destId="{12DDBBFD-0D4C-4798-A4A0-ED0DABDE1560}" srcOrd="1" destOrd="0" presId="urn:microsoft.com/office/officeart/2005/8/layout/list1"/>
    <dgm:cxn modelId="{49D6B588-1DB2-4CBD-9314-99FA8A693F4D}" type="presParOf" srcId="{2D0AE6B4-886D-47CD-A26B-60C8B81AA7D2}" destId="{F8F3E60C-770B-40F5-A867-A5399BCBA42C}" srcOrd="1" destOrd="0" presId="urn:microsoft.com/office/officeart/2005/8/layout/list1"/>
    <dgm:cxn modelId="{7B569FD2-C27A-489F-8A18-BB3192D1F38D}" type="presParOf" srcId="{2D0AE6B4-886D-47CD-A26B-60C8B81AA7D2}" destId="{C610BBC1-83D3-43A4-B023-E664AB6E2CF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592296-8268-4939-A97F-784CED41B533}"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6CEE226A-656F-4C83-A380-AF50B176A4CC}">
      <dgm:prSet custT="1"/>
      <dgm:spPr>
        <a:solidFill>
          <a:srgbClr val="00B0F0"/>
        </a:solidFill>
      </dgm:spPr>
      <dgm:t>
        <a:bodyPr/>
        <a:lstStyle/>
        <a:p>
          <a:r>
            <a:rPr lang="en-US" sz="2400" b="1" i="0" baseline="0" dirty="0"/>
            <a:t>Android</a:t>
          </a:r>
          <a:endParaRPr lang="en-US" sz="2400" dirty="0"/>
        </a:p>
      </dgm:t>
    </dgm:pt>
    <dgm:pt modelId="{2C2D9F82-75A8-4606-A132-6E79B0922409}" type="parTrans" cxnId="{D5879BF3-D09B-4AA5-A430-EEEC03696BFF}">
      <dgm:prSet/>
      <dgm:spPr/>
      <dgm:t>
        <a:bodyPr/>
        <a:lstStyle/>
        <a:p>
          <a:endParaRPr lang="en-US"/>
        </a:p>
      </dgm:t>
    </dgm:pt>
    <dgm:pt modelId="{B7B24072-ED3B-43E1-B35E-442CA028FA48}" type="sibTrans" cxnId="{D5879BF3-D09B-4AA5-A430-EEEC03696BFF}">
      <dgm:prSet/>
      <dgm:spPr/>
      <dgm:t>
        <a:bodyPr/>
        <a:lstStyle/>
        <a:p>
          <a:endParaRPr lang="en-US"/>
        </a:p>
      </dgm:t>
    </dgm:pt>
    <dgm:pt modelId="{CED70CE0-C61D-4A49-9844-5BE467FE952C}">
      <dgm:prSet custT="1"/>
      <dgm:spPr/>
      <dgm:t>
        <a:bodyPr/>
        <a:lstStyle/>
        <a:p>
          <a:r>
            <a:rPr lang="en-US" sz="1400" b="0" i="0" baseline="0" dirty="0"/>
            <a:t>Developed by Android Inc. and Bought by Google in 2005, Android is the most widely used mobile OS globally.</a:t>
          </a:r>
          <a:endParaRPr lang="en-US" sz="1400" dirty="0"/>
        </a:p>
      </dgm:t>
    </dgm:pt>
    <dgm:pt modelId="{566C9166-9727-4F70-858B-326DFFE917DE}" type="parTrans" cxnId="{D803B9A5-7599-4F8A-8498-86C0EC013762}">
      <dgm:prSet/>
      <dgm:spPr/>
      <dgm:t>
        <a:bodyPr/>
        <a:lstStyle/>
        <a:p>
          <a:endParaRPr lang="en-US"/>
        </a:p>
      </dgm:t>
    </dgm:pt>
    <dgm:pt modelId="{A3E68297-ECFA-4192-9ABE-CB3124CF4B56}" type="sibTrans" cxnId="{D803B9A5-7599-4F8A-8498-86C0EC013762}">
      <dgm:prSet/>
      <dgm:spPr/>
      <dgm:t>
        <a:bodyPr/>
        <a:lstStyle/>
        <a:p>
          <a:endParaRPr lang="en-US"/>
        </a:p>
      </dgm:t>
    </dgm:pt>
    <dgm:pt modelId="{DED6ADCE-A51C-4710-B223-21B828C93D81}">
      <dgm:prSet custT="1"/>
      <dgm:spPr/>
      <dgm:t>
        <a:bodyPr/>
        <a:lstStyle/>
        <a:p>
          <a:r>
            <a:rPr lang="en-US" sz="1400" b="0" i="0" baseline="0" dirty="0"/>
            <a:t>Open-source platform built on Linux, allowing extensive customization.</a:t>
          </a:r>
          <a:endParaRPr lang="en-US" sz="1400" dirty="0"/>
        </a:p>
      </dgm:t>
    </dgm:pt>
    <dgm:pt modelId="{8C11D9CE-208B-4CC8-9222-4A832E144A30}" type="parTrans" cxnId="{32FFE1F7-7CDA-4C42-9A51-8526AC7B6F0D}">
      <dgm:prSet/>
      <dgm:spPr/>
      <dgm:t>
        <a:bodyPr/>
        <a:lstStyle/>
        <a:p>
          <a:endParaRPr lang="en-US"/>
        </a:p>
      </dgm:t>
    </dgm:pt>
    <dgm:pt modelId="{BDCFCF6B-5C7D-4E13-AD4C-5364F6043C5C}" type="sibTrans" cxnId="{32FFE1F7-7CDA-4C42-9A51-8526AC7B6F0D}">
      <dgm:prSet/>
      <dgm:spPr/>
      <dgm:t>
        <a:bodyPr/>
        <a:lstStyle/>
        <a:p>
          <a:endParaRPr lang="en-US"/>
        </a:p>
      </dgm:t>
    </dgm:pt>
    <dgm:pt modelId="{E7D97E85-54FD-4C30-8AA6-BD9C72F62E30}">
      <dgm:prSet custT="1"/>
      <dgm:spPr/>
      <dgm:t>
        <a:bodyPr/>
        <a:lstStyle/>
        <a:p>
          <a:r>
            <a:rPr lang="en-US" sz="1400" b="0" i="0" baseline="0" dirty="0"/>
            <a:t>Primarily uses Java and Kotlin for app development.</a:t>
          </a:r>
          <a:endParaRPr lang="en-US" sz="1400" dirty="0"/>
        </a:p>
      </dgm:t>
    </dgm:pt>
    <dgm:pt modelId="{1714519B-930C-4212-9253-D06C53E7B208}" type="parTrans" cxnId="{934491B8-4EED-408B-BBB4-0BA9EF3F6FC7}">
      <dgm:prSet/>
      <dgm:spPr/>
      <dgm:t>
        <a:bodyPr/>
        <a:lstStyle/>
        <a:p>
          <a:endParaRPr lang="en-US"/>
        </a:p>
      </dgm:t>
    </dgm:pt>
    <dgm:pt modelId="{53E9CC1D-F679-4649-B929-7976579AFA97}" type="sibTrans" cxnId="{934491B8-4EED-408B-BBB4-0BA9EF3F6FC7}">
      <dgm:prSet/>
      <dgm:spPr/>
      <dgm:t>
        <a:bodyPr/>
        <a:lstStyle/>
        <a:p>
          <a:endParaRPr lang="en-US"/>
        </a:p>
      </dgm:t>
    </dgm:pt>
    <dgm:pt modelId="{B9CE4D44-F859-41B8-BC01-C308AFBE6783}">
      <dgm:prSet custT="1"/>
      <dgm:spPr/>
      <dgm:t>
        <a:bodyPr/>
        <a:lstStyle/>
        <a:p>
          <a:r>
            <a:rPr lang="en-US" sz="1400" b="0" i="0" baseline="0" dirty="0"/>
            <a:t>Distributed through the Google Play Store and third-party stores.</a:t>
          </a:r>
          <a:endParaRPr lang="en-US" sz="1400" dirty="0"/>
        </a:p>
      </dgm:t>
    </dgm:pt>
    <dgm:pt modelId="{F6208212-3B11-4C6A-BB9E-4AA75BC64B02}" type="parTrans" cxnId="{C0CE3E4D-61BA-443F-BB5E-44581B1D8FA4}">
      <dgm:prSet/>
      <dgm:spPr/>
      <dgm:t>
        <a:bodyPr/>
        <a:lstStyle/>
        <a:p>
          <a:endParaRPr lang="en-US"/>
        </a:p>
      </dgm:t>
    </dgm:pt>
    <dgm:pt modelId="{8A87298A-7807-4A00-A775-958B52A0F5E9}" type="sibTrans" cxnId="{C0CE3E4D-61BA-443F-BB5E-44581B1D8FA4}">
      <dgm:prSet/>
      <dgm:spPr/>
      <dgm:t>
        <a:bodyPr/>
        <a:lstStyle/>
        <a:p>
          <a:endParaRPr lang="en-US"/>
        </a:p>
      </dgm:t>
    </dgm:pt>
    <dgm:pt modelId="{40E1B3FB-091F-442F-9DF8-52BE1BE01DE6}">
      <dgm:prSet custT="1"/>
      <dgm:spPr/>
      <dgm:t>
        <a:bodyPr/>
        <a:lstStyle/>
        <a:p>
          <a:r>
            <a:rPr lang="en-US" sz="1400" b="0" i="0" dirty="0"/>
            <a:t>Version numbers (before version 10) are associated alphabetically with desserts</a:t>
          </a:r>
          <a:endParaRPr lang="en-US" sz="1400" dirty="0"/>
        </a:p>
      </dgm:t>
    </dgm:pt>
    <dgm:pt modelId="{02FE392C-C36B-4DBA-A9D0-F51CA9E32AAE}" type="parTrans" cxnId="{072C37C4-1182-4682-A695-D7AE23B71D47}">
      <dgm:prSet/>
      <dgm:spPr/>
      <dgm:t>
        <a:bodyPr/>
        <a:lstStyle/>
        <a:p>
          <a:endParaRPr lang="en-US"/>
        </a:p>
      </dgm:t>
    </dgm:pt>
    <dgm:pt modelId="{16FD554A-9AA3-4F43-B6E2-DB8D93DA0552}" type="sibTrans" cxnId="{072C37C4-1182-4682-A695-D7AE23B71D47}">
      <dgm:prSet/>
      <dgm:spPr/>
      <dgm:t>
        <a:bodyPr/>
        <a:lstStyle/>
        <a:p>
          <a:endParaRPr lang="en-US"/>
        </a:p>
      </dgm:t>
    </dgm:pt>
    <dgm:pt modelId="{BB482777-BB8A-416B-B49B-8A3FCACC97E9}">
      <dgm:prSet custT="1"/>
      <dgm:spPr/>
      <dgm:t>
        <a:bodyPr/>
        <a:lstStyle/>
        <a:p>
          <a:r>
            <a:rPr lang="en-US" sz="1400" b="0" i="0" dirty="0"/>
            <a:t>Developers program using an API level associated with a specific version.</a:t>
          </a:r>
          <a:endParaRPr lang="en-US" sz="1400" dirty="0"/>
        </a:p>
      </dgm:t>
    </dgm:pt>
    <dgm:pt modelId="{DF6B6E1F-E797-4D4C-A24D-C3164103E75B}" type="parTrans" cxnId="{E9DB7C9E-42D7-4FAC-97F9-763D66B0A3DA}">
      <dgm:prSet/>
      <dgm:spPr/>
      <dgm:t>
        <a:bodyPr/>
        <a:lstStyle/>
        <a:p>
          <a:endParaRPr lang="en-US"/>
        </a:p>
      </dgm:t>
    </dgm:pt>
    <dgm:pt modelId="{C86174ED-F8B5-4953-B32F-E9740AB11802}" type="sibTrans" cxnId="{E9DB7C9E-42D7-4FAC-97F9-763D66B0A3DA}">
      <dgm:prSet/>
      <dgm:spPr/>
      <dgm:t>
        <a:bodyPr/>
        <a:lstStyle/>
        <a:p>
          <a:endParaRPr lang="en-US"/>
        </a:p>
      </dgm:t>
    </dgm:pt>
    <dgm:pt modelId="{7AA2ECE9-55EE-474A-83F5-D1C76D7309A7}" type="pres">
      <dgm:prSet presAssocID="{1B592296-8268-4939-A97F-784CED41B533}" presName="linear" presStyleCnt="0">
        <dgm:presLayoutVars>
          <dgm:dir/>
          <dgm:animLvl val="lvl"/>
          <dgm:resizeHandles val="exact"/>
        </dgm:presLayoutVars>
      </dgm:prSet>
      <dgm:spPr/>
    </dgm:pt>
    <dgm:pt modelId="{82979613-06F8-497A-8E32-A78F3908D643}" type="pres">
      <dgm:prSet presAssocID="{6CEE226A-656F-4C83-A380-AF50B176A4CC}" presName="parentLin" presStyleCnt="0"/>
      <dgm:spPr/>
    </dgm:pt>
    <dgm:pt modelId="{EBD3BD5A-9D8F-4A0C-AE81-9BF702CF473B}" type="pres">
      <dgm:prSet presAssocID="{6CEE226A-656F-4C83-A380-AF50B176A4CC}" presName="parentLeftMargin" presStyleLbl="node1" presStyleIdx="0" presStyleCnt="1"/>
      <dgm:spPr/>
    </dgm:pt>
    <dgm:pt modelId="{8E35F48E-D140-4D10-AD45-59D16B3EC8EC}" type="pres">
      <dgm:prSet presAssocID="{6CEE226A-656F-4C83-A380-AF50B176A4CC}" presName="parentText" presStyleLbl="node1" presStyleIdx="0" presStyleCnt="1">
        <dgm:presLayoutVars>
          <dgm:chMax val="0"/>
          <dgm:bulletEnabled val="1"/>
        </dgm:presLayoutVars>
      </dgm:prSet>
      <dgm:spPr/>
    </dgm:pt>
    <dgm:pt modelId="{BE055631-A4E3-40D3-BBAD-56A30B5F9DF4}" type="pres">
      <dgm:prSet presAssocID="{6CEE226A-656F-4C83-A380-AF50B176A4CC}" presName="negativeSpace" presStyleCnt="0"/>
      <dgm:spPr/>
    </dgm:pt>
    <dgm:pt modelId="{588D9C05-04D8-4A81-B393-71BE59D56AB4}" type="pres">
      <dgm:prSet presAssocID="{6CEE226A-656F-4C83-A380-AF50B176A4CC}" presName="childText" presStyleLbl="conFgAcc1" presStyleIdx="0" presStyleCnt="1">
        <dgm:presLayoutVars>
          <dgm:bulletEnabled val="1"/>
        </dgm:presLayoutVars>
      </dgm:prSet>
      <dgm:spPr/>
    </dgm:pt>
  </dgm:ptLst>
  <dgm:cxnLst>
    <dgm:cxn modelId="{C9606603-358B-4FCD-86EC-933EBC4FAF89}" type="presOf" srcId="{E7D97E85-54FD-4C30-8AA6-BD9C72F62E30}" destId="{588D9C05-04D8-4A81-B393-71BE59D56AB4}" srcOrd="0" destOrd="4" presId="urn:microsoft.com/office/officeart/2005/8/layout/list1"/>
    <dgm:cxn modelId="{D0528115-9E95-436D-A3A6-02EBB0AB99C1}" type="presOf" srcId="{BB482777-BB8A-416B-B49B-8A3FCACC97E9}" destId="{588D9C05-04D8-4A81-B393-71BE59D56AB4}" srcOrd="0" destOrd="3" presId="urn:microsoft.com/office/officeart/2005/8/layout/list1"/>
    <dgm:cxn modelId="{D6B91018-0CA4-4331-9364-E4493297BE1D}" type="presOf" srcId="{40E1B3FB-091F-442F-9DF8-52BE1BE01DE6}" destId="{588D9C05-04D8-4A81-B393-71BE59D56AB4}" srcOrd="0" destOrd="2" presId="urn:microsoft.com/office/officeart/2005/8/layout/list1"/>
    <dgm:cxn modelId="{5FFD3848-2C69-4156-9D84-88F2CEB33F59}" type="presOf" srcId="{DED6ADCE-A51C-4710-B223-21B828C93D81}" destId="{588D9C05-04D8-4A81-B393-71BE59D56AB4}" srcOrd="0" destOrd="1" presId="urn:microsoft.com/office/officeart/2005/8/layout/list1"/>
    <dgm:cxn modelId="{C0CE3E4D-61BA-443F-BB5E-44581B1D8FA4}" srcId="{6CEE226A-656F-4C83-A380-AF50B176A4CC}" destId="{B9CE4D44-F859-41B8-BC01-C308AFBE6783}" srcOrd="5" destOrd="0" parTransId="{F6208212-3B11-4C6A-BB9E-4AA75BC64B02}" sibTransId="{8A87298A-7807-4A00-A775-958B52A0F5E9}"/>
    <dgm:cxn modelId="{2D055793-7641-43AB-93D1-7C13954E10A6}" type="presOf" srcId="{B9CE4D44-F859-41B8-BC01-C308AFBE6783}" destId="{588D9C05-04D8-4A81-B393-71BE59D56AB4}" srcOrd="0" destOrd="5" presId="urn:microsoft.com/office/officeart/2005/8/layout/list1"/>
    <dgm:cxn modelId="{7E0FB895-3358-484A-AF70-3F8DE8AD9FFE}" type="presOf" srcId="{1B592296-8268-4939-A97F-784CED41B533}" destId="{7AA2ECE9-55EE-474A-83F5-D1C76D7309A7}" srcOrd="0" destOrd="0" presId="urn:microsoft.com/office/officeart/2005/8/layout/list1"/>
    <dgm:cxn modelId="{E9DB7C9E-42D7-4FAC-97F9-763D66B0A3DA}" srcId="{6CEE226A-656F-4C83-A380-AF50B176A4CC}" destId="{BB482777-BB8A-416B-B49B-8A3FCACC97E9}" srcOrd="3" destOrd="0" parTransId="{DF6B6E1F-E797-4D4C-A24D-C3164103E75B}" sibTransId="{C86174ED-F8B5-4953-B32F-E9740AB11802}"/>
    <dgm:cxn modelId="{D803B9A5-7599-4F8A-8498-86C0EC013762}" srcId="{6CEE226A-656F-4C83-A380-AF50B176A4CC}" destId="{CED70CE0-C61D-4A49-9844-5BE467FE952C}" srcOrd="0" destOrd="0" parTransId="{566C9166-9727-4F70-858B-326DFFE917DE}" sibTransId="{A3E68297-ECFA-4192-9ABE-CB3124CF4B56}"/>
    <dgm:cxn modelId="{07D2AFB4-B52D-4617-8FFC-D7FF6ED6C0A9}" type="presOf" srcId="{CED70CE0-C61D-4A49-9844-5BE467FE952C}" destId="{588D9C05-04D8-4A81-B393-71BE59D56AB4}" srcOrd="0" destOrd="0" presId="urn:microsoft.com/office/officeart/2005/8/layout/list1"/>
    <dgm:cxn modelId="{934491B8-4EED-408B-BBB4-0BA9EF3F6FC7}" srcId="{6CEE226A-656F-4C83-A380-AF50B176A4CC}" destId="{E7D97E85-54FD-4C30-8AA6-BD9C72F62E30}" srcOrd="4" destOrd="0" parTransId="{1714519B-930C-4212-9253-D06C53E7B208}" sibTransId="{53E9CC1D-F679-4649-B929-7976579AFA97}"/>
    <dgm:cxn modelId="{072C37C4-1182-4682-A695-D7AE23B71D47}" srcId="{6CEE226A-656F-4C83-A380-AF50B176A4CC}" destId="{40E1B3FB-091F-442F-9DF8-52BE1BE01DE6}" srcOrd="2" destOrd="0" parTransId="{02FE392C-C36B-4DBA-A9D0-F51CA9E32AAE}" sibTransId="{16FD554A-9AA3-4F43-B6E2-DB8D93DA0552}"/>
    <dgm:cxn modelId="{F81C8FE5-E6BA-40C9-899D-516C5FF91E1F}" type="presOf" srcId="{6CEE226A-656F-4C83-A380-AF50B176A4CC}" destId="{EBD3BD5A-9D8F-4A0C-AE81-9BF702CF473B}" srcOrd="0" destOrd="0" presId="urn:microsoft.com/office/officeart/2005/8/layout/list1"/>
    <dgm:cxn modelId="{D5879BF3-D09B-4AA5-A430-EEEC03696BFF}" srcId="{1B592296-8268-4939-A97F-784CED41B533}" destId="{6CEE226A-656F-4C83-A380-AF50B176A4CC}" srcOrd="0" destOrd="0" parTransId="{2C2D9F82-75A8-4606-A132-6E79B0922409}" sibTransId="{B7B24072-ED3B-43E1-B35E-442CA028FA48}"/>
    <dgm:cxn modelId="{32FFE1F7-7CDA-4C42-9A51-8526AC7B6F0D}" srcId="{6CEE226A-656F-4C83-A380-AF50B176A4CC}" destId="{DED6ADCE-A51C-4710-B223-21B828C93D81}" srcOrd="1" destOrd="0" parTransId="{8C11D9CE-208B-4CC8-9222-4A832E144A30}" sibTransId="{BDCFCF6B-5C7D-4E13-AD4C-5364F6043C5C}"/>
    <dgm:cxn modelId="{9A49B5F8-E43B-49EE-B1E4-144062991E1E}" type="presOf" srcId="{6CEE226A-656F-4C83-A380-AF50B176A4CC}" destId="{8E35F48E-D140-4D10-AD45-59D16B3EC8EC}" srcOrd="1" destOrd="0" presId="urn:microsoft.com/office/officeart/2005/8/layout/list1"/>
    <dgm:cxn modelId="{62AC7FDC-529A-43B4-8BCD-9CC3FC0C49B3}" type="presParOf" srcId="{7AA2ECE9-55EE-474A-83F5-D1C76D7309A7}" destId="{82979613-06F8-497A-8E32-A78F3908D643}" srcOrd="0" destOrd="0" presId="urn:microsoft.com/office/officeart/2005/8/layout/list1"/>
    <dgm:cxn modelId="{D3508FF1-C48F-4AD3-8A04-EC90148D83C8}" type="presParOf" srcId="{82979613-06F8-497A-8E32-A78F3908D643}" destId="{EBD3BD5A-9D8F-4A0C-AE81-9BF702CF473B}" srcOrd="0" destOrd="0" presId="urn:microsoft.com/office/officeart/2005/8/layout/list1"/>
    <dgm:cxn modelId="{9BBC8273-2708-4319-9016-96F1AAE604F3}" type="presParOf" srcId="{82979613-06F8-497A-8E32-A78F3908D643}" destId="{8E35F48E-D140-4D10-AD45-59D16B3EC8EC}" srcOrd="1" destOrd="0" presId="urn:microsoft.com/office/officeart/2005/8/layout/list1"/>
    <dgm:cxn modelId="{AB8121BE-4A84-4CCF-AF07-78E66DA9C35F}" type="presParOf" srcId="{7AA2ECE9-55EE-474A-83F5-D1C76D7309A7}" destId="{BE055631-A4E3-40D3-BBAD-56A30B5F9DF4}" srcOrd="1" destOrd="0" presId="urn:microsoft.com/office/officeart/2005/8/layout/list1"/>
    <dgm:cxn modelId="{0713F45A-21B9-4F2A-8608-A8DAFD73EAC6}" type="presParOf" srcId="{7AA2ECE9-55EE-474A-83F5-D1C76D7309A7}" destId="{588D9C05-04D8-4A81-B393-71BE59D56AB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592296-8268-4939-A97F-784CED41B533}"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6CEE226A-656F-4C83-A380-AF50B176A4CC}">
      <dgm:prSet custT="1"/>
      <dgm:spPr>
        <a:solidFill>
          <a:srgbClr val="00B0F0"/>
        </a:solidFill>
      </dgm:spPr>
      <dgm:t>
        <a:bodyPr/>
        <a:lstStyle/>
        <a:p>
          <a:r>
            <a:rPr lang="en-US" sz="2400" b="1" i="0" baseline="0" dirty="0"/>
            <a:t>Android</a:t>
          </a:r>
          <a:endParaRPr lang="en-US" sz="2400" dirty="0"/>
        </a:p>
      </dgm:t>
    </dgm:pt>
    <dgm:pt modelId="{2C2D9F82-75A8-4606-A132-6E79B0922409}" type="parTrans" cxnId="{D5879BF3-D09B-4AA5-A430-EEEC03696BFF}">
      <dgm:prSet/>
      <dgm:spPr/>
      <dgm:t>
        <a:bodyPr/>
        <a:lstStyle/>
        <a:p>
          <a:endParaRPr lang="en-US"/>
        </a:p>
      </dgm:t>
    </dgm:pt>
    <dgm:pt modelId="{B7B24072-ED3B-43E1-B35E-442CA028FA48}" type="sibTrans" cxnId="{D5879BF3-D09B-4AA5-A430-EEEC03696BFF}">
      <dgm:prSet/>
      <dgm:spPr/>
      <dgm:t>
        <a:bodyPr/>
        <a:lstStyle/>
        <a:p>
          <a:endParaRPr lang="en-US"/>
        </a:p>
      </dgm:t>
    </dgm:pt>
    <dgm:pt modelId="{45F452D1-2075-4DB2-BC1E-11546362B494}">
      <dgm:prSet custT="1"/>
      <dgm:spPr/>
      <dgm:t>
        <a:bodyPr/>
        <a:lstStyle/>
        <a:p>
          <a:r>
            <a:rPr lang="en-US" sz="1400" b="0" i="0" dirty="0"/>
            <a:t>It’s a powerful development framework that includes everything you need to build great apps using a mix of Java/Kotlin and XML.</a:t>
          </a:r>
          <a:endParaRPr lang="en-US" sz="1400" dirty="0"/>
        </a:p>
      </dgm:t>
    </dgm:pt>
    <dgm:pt modelId="{F8472C37-54F9-4E29-84FD-71AC47E01D91}" type="parTrans" cxnId="{D7241DD0-29DA-4605-81EF-BEEDB52A9E3D}">
      <dgm:prSet/>
      <dgm:spPr/>
      <dgm:t>
        <a:bodyPr/>
        <a:lstStyle/>
        <a:p>
          <a:endParaRPr lang="en-US"/>
        </a:p>
      </dgm:t>
    </dgm:pt>
    <dgm:pt modelId="{0671750D-70D1-4580-A1E7-7408A9D1CE96}" type="sibTrans" cxnId="{D7241DD0-29DA-4605-81EF-BEEDB52A9E3D}">
      <dgm:prSet/>
      <dgm:spPr/>
      <dgm:t>
        <a:bodyPr/>
        <a:lstStyle/>
        <a:p>
          <a:endParaRPr lang="en-US"/>
        </a:p>
      </dgm:t>
    </dgm:pt>
    <dgm:pt modelId="{5E58E8A5-646A-49FB-95B1-3BEC8A20F2EE}">
      <dgm:prSet custT="1"/>
      <dgm:spPr/>
      <dgm:t>
        <a:bodyPr/>
        <a:lstStyle/>
        <a:p>
          <a:r>
            <a:rPr lang="en-US" sz="1400" dirty="0"/>
            <a:t>Android does not use a Java Virtual Machine.  Android does not use Abstract Window Toolkit or Swing library.</a:t>
          </a:r>
        </a:p>
      </dgm:t>
    </dgm:pt>
    <dgm:pt modelId="{BBBFA738-AE46-4A83-AC8E-E49AD09B79D0}" type="parTrans" cxnId="{7BAE0850-BE28-4A86-A465-A274D9CF4517}">
      <dgm:prSet/>
      <dgm:spPr/>
      <dgm:t>
        <a:bodyPr/>
        <a:lstStyle/>
        <a:p>
          <a:endParaRPr lang="en-US"/>
        </a:p>
      </dgm:t>
    </dgm:pt>
    <dgm:pt modelId="{3813D594-1F3A-415A-B560-38C6C0430046}" type="sibTrans" cxnId="{7BAE0850-BE28-4A86-A465-A274D9CF4517}">
      <dgm:prSet/>
      <dgm:spPr/>
      <dgm:t>
        <a:bodyPr/>
        <a:lstStyle/>
        <a:p>
          <a:endParaRPr lang="en-US"/>
        </a:p>
      </dgm:t>
    </dgm:pt>
    <dgm:pt modelId="{8733D026-E83E-4925-82E6-CBD47630117B}">
      <dgm:prSet custT="1"/>
      <dgm:spPr/>
      <dgm:t>
        <a:bodyPr/>
        <a:lstStyle/>
        <a:p>
          <a:r>
            <a:rPr lang="en-US" sz="1400" dirty="0"/>
            <a:t>Android used Dalvik Virtual Machine (DVM), specialized VM and now is using ART –Android Runtime</a:t>
          </a:r>
        </a:p>
      </dgm:t>
    </dgm:pt>
    <dgm:pt modelId="{DD300EBB-A678-4452-91BA-D6681E172BFC}" type="parTrans" cxnId="{8B7C4F4B-3925-4CF0-9C28-9522C588BC7E}">
      <dgm:prSet/>
      <dgm:spPr/>
      <dgm:t>
        <a:bodyPr/>
        <a:lstStyle/>
        <a:p>
          <a:endParaRPr lang="en-US"/>
        </a:p>
      </dgm:t>
    </dgm:pt>
    <dgm:pt modelId="{5A7CD921-D995-4280-9B39-268628D61AD5}" type="sibTrans" cxnId="{8B7C4F4B-3925-4CF0-9C28-9522C588BC7E}">
      <dgm:prSet/>
      <dgm:spPr/>
      <dgm:t>
        <a:bodyPr/>
        <a:lstStyle/>
        <a:p>
          <a:endParaRPr lang="en-US"/>
        </a:p>
      </dgm:t>
    </dgm:pt>
    <dgm:pt modelId="{76E43DE9-74EB-4D45-BA52-CE273293E5C2}" type="pres">
      <dgm:prSet presAssocID="{1B592296-8268-4939-A97F-784CED41B533}" presName="linear" presStyleCnt="0">
        <dgm:presLayoutVars>
          <dgm:dir/>
          <dgm:animLvl val="lvl"/>
          <dgm:resizeHandles val="exact"/>
        </dgm:presLayoutVars>
      </dgm:prSet>
      <dgm:spPr/>
    </dgm:pt>
    <dgm:pt modelId="{2BA066FD-716A-4F82-AD92-B436F74C39F6}" type="pres">
      <dgm:prSet presAssocID="{6CEE226A-656F-4C83-A380-AF50B176A4CC}" presName="parentLin" presStyleCnt="0"/>
      <dgm:spPr/>
    </dgm:pt>
    <dgm:pt modelId="{266F6205-C917-431C-ACA5-7251FD58345D}" type="pres">
      <dgm:prSet presAssocID="{6CEE226A-656F-4C83-A380-AF50B176A4CC}" presName="parentLeftMargin" presStyleLbl="node1" presStyleIdx="0" presStyleCnt="1"/>
      <dgm:spPr/>
    </dgm:pt>
    <dgm:pt modelId="{25670D05-0859-4E73-80DF-2C4C5E312862}" type="pres">
      <dgm:prSet presAssocID="{6CEE226A-656F-4C83-A380-AF50B176A4CC}" presName="parentText" presStyleLbl="node1" presStyleIdx="0" presStyleCnt="1">
        <dgm:presLayoutVars>
          <dgm:chMax val="0"/>
          <dgm:bulletEnabled val="1"/>
        </dgm:presLayoutVars>
      </dgm:prSet>
      <dgm:spPr/>
    </dgm:pt>
    <dgm:pt modelId="{3B51760F-45E9-4F4A-B5C9-DFFA7DDF0831}" type="pres">
      <dgm:prSet presAssocID="{6CEE226A-656F-4C83-A380-AF50B176A4CC}" presName="negativeSpace" presStyleCnt="0"/>
      <dgm:spPr/>
    </dgm:pt>
    <dgm:pt modelId="{EE7509BF-94C2-4657-B298-B8AF545E3869}" type="pres">
      <dgm:prSet presAssocID="{6CEE226A-656F-4C83-A380-AF50B176A4CC}" presName="childText" presStyleLbl="conFgAcc1" presStyleIdx="0" presStyleCnt="1">
        <dgm:presLayoutVars>
          <dgm:bulletEnabled val="1"/>
        </dgm:presLayoutVars>
      </dgm:prSet>
      <dgm:spPr/>
    </dgm:pt>
  </dgm:ptLst>
  <dgm:cxnLst>
    <dgm:cxn modelId="{C1005F6A-5C8C-4F7E-BDAB-41BE84FD2184}" type="presOf" srcId="{45F452D1-2075-4DB2-BC1E-11546362B494}" destId="{EE7509BF-94C2-4657-B298-B8AF545E3869}" srcOrd="0" destOrd="0" presId="urn:microsoft.com/office/officeart/2005/8/layout/list1"/>
    <dgm:cxn modelId="{8B7C4F4B-3925-4CF0-9C28-9522C588BC7E}" srcId="{6CEE226A-656F-4C83-A380-AF50B176A4CC}" destId="{8733D026-E83E-4925-82E6-CBD47630117B}" srcOrd="2" destOrd="0" parTransId="{DD300EBB-A678-4452-91BA-D6681E172BFC}" sibTransId="{5A7CD921-D995-4280-9B39-268628D61AD5}"/>
    <dgm:cxn modelId="{7BAE0850-BE28-4A86-A465-A274D9CF4517}" srcId="{6CEE226A-656F-4C83-A380-AF50B176A4CC}" destId="{5E58E8A5-646A-49FB-95B1-3BEC8A20F2EE}" srcOrd="1" destOrd="0" parTransId="{BBBFA738-AE46-4A83-AC8E-E49AD09B79D0}" sibTransId="{3813D594-1F3A-415A-B560-38C6C0430046}"/>
    <dgm:cxn modelId="{5DA3BD7F-1EA3-4301-ACF8-5079422CB754}" type="presOf" srcId="{6CEE226A-656F-4C83-A380-AF50B176A4CC}" destId="{266F6205-C917-431C-ACA5-7251FD58345D}" srcOrd="0" destOrd="0" presId="urn:microsoft.com/office/officeart/2005/8/layout/list1"/>
    <dgm:cxn modelId="{D04B58AA-CDED-4797-94F8-DCB204E60ACA}" type="presOf" srcId="{1B592296-8268-4939-A97F-784CED41B533}" destId="{76E43DE9-74EB-4D45-BA52-CE273293E5C2}" srcOrd="0" destOrd="0" presId="urn:microsoft.com/office/officeart/2005/8/layout/list1"/>
    <dgm:cxn modelId="{CD9FCBCA-88A2-4C47-B5BF-D248C6BF6642}" type="presOf" srcId="{5E58E8A5-646A-49FB-95B1-3BEC8A20F2EE}" destId="{EE7509BF-94C2-4657-B298-B8AF545E3869}" srcOrd="0" destOrd="1" presId="urn:microsoft.com/office/officeart/2005/8/layout/list1"/>
    <dgm:cxn modelId="{D7241DD0-29DA-4605-81EF-BEEDB52A9E3D}" srcId="{6CEE226A-656F-4C83-A380-AF50B176A4CC}" destId="{45F452D1-2075-4DB2-BC1E-11546362B494}" srcOrd="0" destOrd="0" parTransId="{F8472C37-54F9-4E29-84FD-71AC47E01D91}" sibTransId="{0671750D-70D1-4580-A1E7-7408A9D1CE96}"/>
    <dgm:cxn modelId="{8756A4D2-9846-4E2F-B69E-51D48D5513C4}" type="presOf" srcId="{8733D026-E83E-4925-82E6-CBD47630117B}" destId="{EE7509BF-94C2-4657-B298-B8AF545E3869}" srcOrd="0" destOrd="2" presId="urn:microsoft.com/office/officeart/2005/8/layout/list1"/>
    <dgm:cxn modelId="{D5879BF3-D09B-4AA5-A430-EEEC03696BFF}" srcId="{1B592296-8268-4939-A97F-784CED41B533}" destId="{6CEE226A-656F-4C83-A380-AF50B176A4CC}" srcOrd="0" destOrd="0" parTransId="{2C2D9F82-75A8-4606-A132-6E79B0922409}" sibTransId="{B7B24072-ED3B-43E1-B35E-442CA028FA48}"/>
    <dgm:cxn modelId="{2522C7F3-67B9-471A-AF27-D35E05D24B14}" type="presOf" srcId="{6CEE226A-656F-4C83-A380-AF50B176A4CC}" destId="{25670D05-0859-4E73-80DF-2C4C5E312862}" srcOrd="1" destOrd="0" presId="urn:microsoft.com/office/officeart/2005/8/layout/list1"/>
    <dgm:cxn modelId="{1A0A600D-D0A9-46F8-ABAB-C901B5F5F14A}" type="presParOf" srcId="{76E43DE9-74EB-4D45-BA52-CE273293E5C2}" destId="{2BA066FD-716A-4F82-AD92-B436F74C39F6}" srcOrd="0" destOrd="0" presId="urn:microsoft.com/office/officeart/2005/8/layout/list1"/>
    <dgm:cxn modelId="{FABA5F72-0B13-48CC-A5D9-41B36793B4B1}" type="presParOf" srcId="{2BA066FD-716A-4F82-AD92-B436F74C39F6}" destId="{266F6205-C917-431C-ACA5-7251FD58345D}" srcOrd="0" destOrd="0" presId="urn:microsoft.com/office/officeart/2005/8/layout/list1"/>
    <dgm:cxn modelId="{1F34B2F9-B917-44DD-B531-C459314875F6}" type="presParOf" srcId="{2BA066FD-716A-4F82-AD92-B436F74C39F6}" destId="{25670D05-0859-4E73-80DF-2C4C5E312862}" srcOrd="1" destOrd="0" presId="urn:microsoft.com/office/officeart/2005/8/layout/list1"/>
    <dgm:cxn modelId="{8F792A1C-0A0D-45E6-8071-00C20EAD89D3}" type="presParOf" srcId="{76E43DE9-74EB-4D45-BA52-CE273293E5C2}" destId="{3B51760F-45E9-4F4A-B5C9-DFFA7DDF0831}" srcOrd="1" destOrd="0" presId="urn:microsoft.com/office/officeart/2005/8/layout/list1"/>
    <dgm:cxn modelId="{586B6B01-1F74-4B61-87FC-749280A7B3B5}" type="presParOf" srcId="{76E43DE9-74EB-4D45-BA52-CE273293E5C2}" destId="{EE7509BF-94C2-4657-B298-B8AF545E386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46A3D3-EF1F-4FFC-9EA6-EFBA5FCC413C}"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E716C438-62B0-4A59-8782-1051BBE6F62E}">
      <dgm:prSet/>
      <dgm:spPr/>
      <dgm:t>
        <a:bodyPr/>
        <a:lstStyle/>
        <a:p>
          <a:r>
            <a:rPr lang="en-US" b="1" dirty="0"/>
            <a:t>User Interface (UI):</a:t>
          </a:r>
          <a:r>
            <a:rPr lang="en-US" dirty="0"/>
            <a:t> Visual elements like colors, typography, icons, and layouts.</a:t>
          </a:r>
        </a:p>
      </dgm:t>
    </dgm:pt>
    <dgm:pt modelId="{4AC470AA-C8CF-4A07-9F5F-EB0BD32DA33C}" type="parTrans" cxnId="{C20213BA-3945-4850-92B6-09A45264B506}">
      <dgm:prSet/>
      <dgm:spPr/>
      <dgm:t>
        <a:bodyPr/>
        <a:lstStyle/>
        <a:p>
          <a:endParaRPr lang="en-US"/>
        </a:p>
      </dgm:t>
    </dgm:pt>
    <dgm:pt modelId="{BCAAFD2C-A5E8-496C-8819-224119C3E63D}" type="sibTrans" cxnId="{C20213BA-3945-4850-92B6-09A45264B506}">
      <dgm:prSet/>
      <dgm:spPr/>
      <dgm:t>
        <a:bodyPr/>
        <a:lstStyle/>
        <a:p>
          <a:endParaRPr lang="en-US"/>
        </a:p>
      </dgm:t>
    </dgm:pt>
    <dgm:pt modelId="{B18A7C3B-792B-499C-92BE-EC204A75BB99}">
      <dgm:prSet/>
      <dgm:spPr/>
      <dgm:t>
        <a:bodyPr/>
        <a:lstStyle/>
        <a:p>
          <a:r>
            <a:rPr lang="en-US" b="1"/>
            <a:t>Accessibility:</a:t>
          </a:r>
          <a:r>
            <a:rPr lang="en-US"/>
            <a:t> Designing apps usable by people with disabilities (e.g., voice controls, high-contrast modes).</a:t>
          </a:r>
        </a:p>
      </dgm:t>
    </dgm:pt>
    <dgm:pt modelId="{E28CC0F6-5619-406D-9FBC-26629D8B0324}" type="parTrans" cxnId="{140CAEEB-A00A-4504-B6C2-E9EEEC78C6EC}">
      <dgm:prSet/>
      <dgm:spPr/>
      <dgm:t>
        <a:bodyPr/>
        <a:lstStyle/>
        <a:p>
          <a:endParaRPr lang="en-US"/>
        </a:p>
      </dgm:t>
    </dgm:pt>
    <dgm:pt modelId="{C83AE580-AE8B-46D1-B47F-050C1D13D7E1}" type="sibTrans" cxnId="{140CAEEB-A00A-4504-B6C2-E9EEEC78C6EC}">
      <dgm:prSet/>
      <dgm:spPr/>
      <dgm:t>
        <a:bodyPr/>
        <a:lstStyle/>
        <a:p>
          <a:endParaRPr lang="en-US"/>
        </a:p>
      </dgm:t>
    </dgm:pt>
    <dgm:pt modelId="{68E6B3C7-2A6F-4AE8-A44D-E8D9A00C9138}">
      <dgm:prSet/>
      <dgm:spPr/>
      <dgm:t>
        <a:bodyPr/>
        <a:lstStyle/>
        <a:p>
          <a:r>
            <a:rPr lang="en-US" b="1"/>
            <a:t>Prototyping &amp; Wireframing:</a:t>
          </a:r>
          <a:r>
            <a:rPr lang="en-US"/>
            <a:t> Visual blueprints for app structure and user flow, created using tools like Figma and Adobe XD.</a:t>
          </a:r>
        </a:p>
      </dgm:t>
    </dgm:pt>
    <dgm:pt modelId="{BDFAA867-FA9F-47B8-B150-4BF5B720DBB9}" type="parTrans" cxnId="{6D48DE8E-2227-48B0-91FA-539C869F094C}">
      <dgm:prSet/>
      <dgm:spPr/>
      <dgm:t>
        <a:bodyPr/>
        <a:lstStyle/>
        <a:p>
          <a:endParaRPr lang="en-US"/>
        </a:p>
      </dgm:t>
    </dgm:pt>
    <dgm:pt modelId="{68B157CF-B68F-4254-B272-177F86B179E8}" type="sibTrans" cxnId="{6D48DE8E-2227-48B0-91FA-539C869F094C}">
      <dgm:prSet/>
      <dgm:spPr/>
      <dgm:t>
        <a:bodyPr/>
        <a:lstStyle/>
        <a:p>
          <a:endParaRPr lang="en-US"/>
        </a:p>
      </dgm:t>
    </dgm:pt>
    <dgm:pt modelId="{07ABA062-ECE4-4F80-A2D3-D39DB8C62E63}">
      <dgm:prSet/>
      <dgm:spPr/>
      <dgm:t>
        <a:bodyPr/>
        <a:lstStyle/>
        <a:p>
          <a:r>
            <a:rPr lang="en-US" b="1"/>
            <a:t>Consistency:</a:t>
          </a:r>
          <a:r>
            <a:rPr lang="en-US"/>
            <a:t> Maintaining design standards across devices and screen sizes.</a:t>
          </a:r>
        </a:p>
      </dgm:t>
    </dgm:pt>
    <dgm:pt modelId="{5DE5B221-9BDB-40BC-ACFE-FA858FEC20DF}" type="parTrans" cxnId="{04516294-B6E8-41C4-BD3C-7BA7C22E6CED}">
      <dgm:prSet/>
      <dgm:spPr/>
      <dgm:t>
        <a:bodyPr/>
        <a:lstStyle/>
        <a:p>
          <a:endParaRPr lang="en-US"/>
        </a:p>
      </dgm:t>
    </dgm:pt>
    <dgm:pt modelId="{3723B3A0-8986-495D-8245-58D40C0CE460}" type="sibTrans" cxnId="{04516294-B6E8-41C4-BD3C-7BA7C22E6CED}">
      <dgm:prSet/>
      <dgm:spPr/>
      <dgm:t>
        <a:bodyPr/>
        <a:lstStyle/>
        <a:p>
          <a:endParaRPr lang="en-US"/>
        </a:p>
      </dgm:t>
    </dgm:pt>
    <dgm:pt modelId="{AC599F98-20BE-46CC-B83E-EDE4EE9FC606}">
      <dgm:prSet/>
      <dgm:spPr/>
      <dgm:t>
        <a:bodyPr/>
        <a:lstStyle/>
        <a:p>
          <a:r>
            <a:rPr lang="en-US" b="1"/>
            <a:t>User Experience (UX):</a:t>
          </a:r>
          <a:r>
            <a:rPr lang="en-US"/>
            <a:t> Focus on intuitive navigation, functionality, and user satisfaction.</a:t>
          </a:r>
        </a:p>
      </dgm:t>
    </dgm:pt>
    <dgm:pt modelId="{C607EC15-9FD6-4960-975B-2E85D56DC38A}" type="parTrans" cxnId="{1954E89D-0248-4110-A08A-E6FD5130A722}">
      <dgm:prSet/>
      <dgm:spPr/>
      <dgm:t>
        <a:bodyPr/>
        <a:lstStyle/>
        <a:p>
          <a:endParaRPr lang="en-US"/>
        </a:p>
      </dgm:t>
    </dgm:pt>
    <dgm:pt modelId="{1C6A8551-9277-46F0-8DF8-1EED9BE24020}" type="sibTrans" cxnId="{1954E89D-0248-4110-A08A-E6FD5130A722}">
      <dgm:prSet/>
      <dgm:spPr/>
      <dgm:t>
        <a:bodyPr/>
        <a:lstStyle/>
        <a:p>
          <a:endParaRPr lang="en-US"/>
        </a:p>
      </dgm:t>
    </dgm:pt>
    <dgm:pt modelId="{B01C848C-42CD-4A84-B7F9-7F170413E92B}" type="pres">
      <dgm:prSet presAssocID="{6C46A3D3-EF1F-4FFC-9EA6-EFBA5FCC413C}" presName="vert0" presStyleCnt="0">
        <dgm:presLayoutVars>
          <dgm:dir/>
          <dgm:animOne val="branch"/>
          <dgm:animLvl val="lvl"/>
        </dgm:presLayoutVars>
      </dgm:prSet>
      <dgm:spPr/>
    </dgm:pt>
    <dgm:pt modelId="{8CCFD349-84AC-4466-A546-4C71D3D5E097}" type="pres">
      <dgm:prSet presAssocID="{E716C438-62B0-4A59-8782-1051BBE6F62E}" presName="thickLine" presStyleLbl="alignNode1" presStyleIdx="0" presStyleCnt="5"/>
      <dgm:spPr/>
    </dgm:pt>
    <dgm:pt modelId="{E1A7062D-C9B7-4242-8DDB-8F2D47BBCB09}" type="pres">
      <dgm:prSet presAssocID="{E716C438-62B0-4A59-8782-1051BBE6F62E}" presName="horz1" presStyleCnt="0"/>
      <dgm:spPr/>
    </dgm:pt>
    <dgm:pt modelId="{5D3AC4D6-81A3-4E92-8871-14F5DB8D7FB6}" type="pres">
      <dgm:prSet presAssocID="{E716C438-62B0-4A59-8782-1051BBE6F62E}" presName="tx1" presStyleLbl="revTx" presStyleIdx="0" presStyleCnt="5"/>
      <dgm:spPr/>
    </dgm:pt>
    <dgm:pt modelId="{E9591080-C41D-44D9-A076-2A8F118A1FC8}" type="pres">
      <dgm:prSet presAssocID="{E716C438-62B0-4A59-8782-1051BBE6F62E}" presName="vert1" presStyleCnt="0"/>
      <dgm:spPr/>
    </dgm:pt>
    <dgm:pt modelId="{F076ABFB-AAA8-4625-90CA-7CC5E5F7C3AA}" type="pres">
      <dgm:prSet presAssocID="{AC599F98-20BE-46CC-B83E-EDE4EE9FC606}" presName="thickLine" presStyleLbl="alignNode1" presStyleIdx="1" presStyleCnt="5"/>
      <dgm:spPr/>
    </dgm:pt>
    <dgm:pt modelId="{58CE8A53-3412-4725-8DBE-03C834F50FA8}" type="pres">
      <dgm:prSet presAssocID="{AC599F98-20BE-46CC-B83E-EDE4EE9FC606}" presName="horz1" presStyleCnt="0"/>
      <dgm:spPr/>
    </dgm:pt>
    <dgm:pt modelId="{8E9E8436-AB99-4B62-8B77-71455568B7E1}" type="pres">
      <dgm:prSet presAssocID="{AC599F98-20BE-46CC-B83E-EDE4EE9FC606}" presName="tx1" presStyleLbl="revTx" presStyleIdx="1" presStyleCnt="5"/>
      <dgm:spPr/>
    </dgm:pt>
    <dgm:pt modelId="{0A462353-C023-4433-8EE6-15C3E002CE35}" type="pres">
      <dgm:prSet presAssocID="{AC599F98-20BE-46CC-B83E-EDE4EE9FC606}" presName="vert1" presStyleCnt="0"/>
      <dgm:spPr/>
    </dgm:pt>
    <dgm:pt modelId="{B6B2D902-8858-4AE4-BB81-E2597561ED15}" type="pres">
      <dgm:prSet presAssocID="{B18A7C3B-792B-499C-92BE-EC204A75BB99}" presName="thickLine" presStyleLbl="alignNode1" presStyleIdx="2" presStyleCnt="5"/>
      <dgm:spPr/>
    </dgm:pt>
    <dgm:pt modelId="{32AE6AC6-EBEE-441A-9E9C-E61FC56A3599}" type="pres">
      <dgm:prSet presAssocID="{B18A7C3B-792B-499C-92BE-EC204A75BB99}" presName="horz1" presStyleCnt="0"/>
      <dgm:spPr/>
    </dgm:pt>
    <dgm:pt modelId="{673A2084-2ED1-4C73-885C-FF3E40675CD3}" type="pres">
      <dgm:prSet presAssocID="{B18A7C3B-792B-499C-92BE-EC204A75BB99}" presName="tx1" presStyleLbl="revTx" presStyleIdx="2" presStyleCnt="5"/>
      <dgm:spPr/>
    </dgm:pt>
    <dgm:pt modelId="{8E0C1352-300F-4EC2-993D-E5C9060AD9CF}" type="pres">
      <dgm:prSet presAssocID="{B18A7C3B-792B-499C-92BE-EC204A75BB99}" presName="vert1" presStyleCnt="0"/>
      <dgm:spPr/>
    </dgm:pt>
    <dgm:pt modelId="{609725C1-282B-4C84-9FD2-BD9A3ECC3353}" type="pres">
      <dgm:prSet presAssocID="{68E6B3C7-2A6F-4AE8-A44D-E8D9A00C9138}" presName="thickLine" presStyleLbl="alignNode1" presStyleIdx="3" presStyleCnt="5"/>
      <dgm:spPr/>
    </dgm:pt>
    <dgm:pt modelId="{6BA843A6-2752-4F19-B5ED-D8F9441ED7DA}" type="pres">
      <dgm:prSet presAssocID="{68E6B3C7-2A6F-4AE8-A44D-E8D9A00C9138}" presName="horz1" presStyleCnt="0"/>
      <dgm:spPr/>
    </dgm:pt>
    <dgm:pt modelId="{243B76CF-43CD-4C92-A87F-1721A9482FC8}" type="pres">
      <dgm:prSet presAssocID="{68E6B3C7-2A6F-4AE8-A44D-E8D9A00C9138}" presName="tx1" presStyleLbl="revTx" presStyleIdx="3" presStyleCnt="5"/>
      <dgm:spPr/>
    </dgm:pt>
    <dgm:pt modelId="{9CB4AD94-9901-4E2D-AFB7-F8D4B01937BC}" type="pres">
      <dgm:prSet presAssocID="{68E6B3C7-2A6F-4AE8-A44D-E8D9A00C9138}" presName="vert1" presStyleCnt="0"/>
      <dgm:spPr/>
    </dgm:pt>
    <dgm:pt modelId="{5F8BC05F-258A-442A-9811-705F1A4ED89C}" type="pres">
      <dgm:prSet presAssocID="{07ABA062-ECE4-4F80-A2D3-D39DB8C62E63}" presName="thickLine" presStyleLbl="alignNode1" presStyleIdx="4" presStyleCnt="5"/>
      <dgm:spPr/>
    </dgm:pt>
    <dgm:pt modelId="{B30A5CB6-DFCB-45ED-9192-8678D7BA19BE}" type="pres">
      <dgm:prSet presAssocID="{07ABA062-ECE4-4F80-A2D3-D39DB8C62E63}" presName="horz1" presStyleCnt="0"/>
      <dgm:spPr/>
    </dgm:pt>
    <dgm:pt modelId="{DEF906BB-9F98-4266-85B5-A3EE01E70951}" type="pres">
      <dgm:prSet presAssocID="{07ABA062-ECE4-4F80-A2D3-D39DB8C62E63}" presName="tx1" presStyleLbl="revTx" presStyleIdx="4" presStyleCnt="5"/>
      <dgm:spPr/>
    </dgm:pt>
    <dgm:pt modelId="{E6BCBAFC-CE1B-4E60-81E4-EFBB9C4E936E}" type="pres">
      <dgm:prSet presAssocID="{07ABA062-ECE4-4F80-A2D3-D39DB8C62E63}" presName="vert1" presStyleCnt="0"/>
      <dgm:spPr/>
    </dgm:pt>
  </dgm:ptLst>
  <dgm:cxnLst>
    <dgm:cxn modelId="{88D9337E-AD9F-41B9-B60A-B5FF3EF288A4}" type="presOf" srcId="{07ABA062-ECE4-4F80-A2D3-D39DB8C62E63}" destId="{DEF906BB-9F98-4266-85B5-A3EE01E70951}" srcOrd="0" destOrd="0" presId="urn:microsoft.com/office/officeart/2008/layout/LinedList"/>
    <dgm:cxn modelId="{6D48DE8E-2227-48B0-91FA-539C869F094C}" srcId="{6C46A3D3-EF1F-4FFC-9EA6-EFBA5FCC413C}" destId="{68E6B3C7-2A6F-4AE8-A44D-E8D9A00C9138}" srcOrd="3" destOrd="0" parTransId="{BDFAA867-FA9F-47B8-B150-4BF5B720DBB9}" sibTransId="{68B157CF-B68F-4254-B272-177F86B179E8}"/>
    <dgm:cxn modelId="{04516294-B6E8-41C4-BD3C-7BA7C22E6CED}" srcId="{6C46A3D3-EF1F-4FFC-9EA6-EFBA5FCC413C}" destId="{07ABA062-ECE4-4F80-A2D3-D39DB8C62E63}" srcOrd="4" destOrd="0" parTransId="{5DE5B221-9BDB-40BC-ACFE-FA858FEC20DF}" sibTransId="{3723B3A0-8986-495D-8245-58D40C0CE460}"/>
    <dgm:cxn modelId="{1954E89D-0248-4110-A08A-E6FD5130A722}" srcId="{6C46A3D3-EF1F-4FFC-9EA6-EFBA5FCC413C}" destId="{AC599F98-20BE-46CC-B83E-EDE4EE9FC606}" srcOrd="1" destOrd="0" parTransId="{C607EC15-9FD6-4960-975B-2E85D56DC38A}" sibTransId="{1C6A8551-9277-46F0-8DF8-1EED9BE24020}"/>
    <dgm:cxn modelId="{C5F1F79D-15C2-42AB-A47E-135522D20F6E}" type="presOf" srcId="{AC599F98-20BE-46CC-B83E-EDE4EE9FC606}" destId="{8E9E8436-AB99-4B62-8B77-71455568B7E1}" srcOrd="0" destOrd="0" presId="urn:microsoft.com/office/officeart/2008/layout/LinedList"/>
    <dgm:cxn modelId="{49B6E0B1-CEFF-4F47-8ACF-059E27DF5BBE}" type="presOf" srcId="{B18A7C3B-792B-499C-92BE-EC204A75BB99}" destId="{673A2084-2ED1-4C73-885C-FF3E40675CD3}" srcOrd="0" destOrd="0" presId="urn:microsoft.com/office/officeart/2008/layout/LinedList"/>
    <dgm:cxn modelId="{C20213BA-3945-4850-92B6-09A45264B506}" srcId="{6C46A3D3-EF1F-4FFC-9EA6-EFBA5FCC413C}" destId="{E716C438-62B0-4A59-8782-1051BBE6F62E}" srcOrd="0" destOrd="0" parTransId="{4AC470AA-C8CF-4A07-9F5F-EB0BD32DA33C}" sibTransId="{BCAAFD2C-A5E8-496C-8819-224119C3E63D}"/>
    <dgm:cxn modelId="{851EFFBC-FACE-4698-AA9F-95ED2C2280B2}" type="presOf" srcId="{6C46A3D3-EF1F-4FFC-9EA6-EFBA5FCC413C}" destId="{B01C848C-42CD-4A84-B7F9-7F170413E92B}" srcOrd="0" destOrd="0" presId="urn:microsoft.com/office/officeart/2008/layout/LinedList"/>
    <dgm:cxn modelId="{38C180CF-538A-4BF7-8200-26D4D8828164}" type="presOf" srcId="{68E6B3C7-2A6F-4AE8-A44D-E8D9A00C9138}" destId="{243B76CF-43CD-4C92-A87F-1721A9482FC8}" srcOrd="0" destOrd="0" presId="urn:microsoft.com/office/officeart/2008/layout/LinedList"/>
    <dgm:cxn modelId="{9EAB88DF-ACBA-40BF-B9A1-27756C947E80}" type="presOf" srcId="{E716C438-62B0-4A59-8782-1051BBE6F62E}" destId="{5D3AC4D6-81A3-4E92-8871-14F5DB8D7FB6}" srcOrd="0" destOrd="0" presId="urn:microsoft.com/office/officeart/2008/layout/LinedList"/>
    <dgm:cxn modelId="{140CAEEB-A00A-4504-B6C2-E9EEEC78C6EC}" srcId="{6C46A3D3-EF1F-4FFC-9EA6-EFBA5FCC413C}" destId="{B18A7C3B-792B-499C-92BE-EC204A75BB99}" srcOrd="2" destOrd="0" parTransId="{E28CC0F6-5619-406D-9FBC-26629D8B0324}" sibTransId="{C83AE580-AE8B-46D1-B47F-050C1D13D7E1}"/>
    <dgm:cxn modelId="{828B3D96-6E70-4BA6-82E4-477CFA1F28EE}" type="presParOf" srcId="{B01C848C-42CD-4A84-B7F9-7F170413E92B}" destId="{8CCFD349-84AC-4466-A546-4C71D3D5E097}" srcOrd="0" destOrd="0" presId="urn:microsoft.com/office/officeart/2008/layout/LinedList"/>
    <dgm:cxn modelId="{779A8D1F-F067-4978-8A8C-AFFABA03B24F}" type="presParOf" srcId="{B01C848C-42CD-4A84-B7F9-7F170413E92B}" destId="{E1A7062D-C9B7-4242-8DDB-8F2D47BBCB09}" srcOrd="1" destOrd="0" presId="urn:microsoft.com/office/officeart/2008/layout/LinedList"/>
    <dgm:cxn modelId="{EE597D34-FE26-4F58-8DE1-FF4659DEAA89}" type="presParOf" srcId="{E1A7062D-C9B7-4242-8DDB-8F2D47BBCB09}" destId="{5D3AC4D6-81A3-4E92-8871-14F5DB8D7FB6}" srcOrd="0" destOrd="0" presId="urn:microsoft.com/office/officeart/2008/layout/LinedList"/>
    <dgm:cxn modelId="{076FA83E-544A-4D5B-B481-4F3ED4C16880}" type="presParOf" srcId="{E1A7062D-C9B7-4242-8DDB-8F2D47BBCB09}" destId="{E9591080-C41D-44D9-A076-2A8F118A1FC8}" srcOrd="1" destOrd="0" presId="urn:microsoft.com/office/officeart/2008/layout/LinedList"/>
    <dgm:cxn modelId="{AAF08798-D822-4E2E-85F6-6E804F0473C2}" type="presParOf" srcId="{B01C848C-42CD-4A84-B7F9-7F170413E92B}" destId="{F076ABFB-AAA8-4625-90CA-7CC5E5F7C3AA}" srcOrd="2" destOrd="0" presId="urn:microsoft.com/office/officeart/2008/layout/LinedList"/>
    <dgm:cxn modelId="{07945B26-2447-46C1-BEA7-67BE04515F46}" type="presParOf" srcId="{B01C848C-42CD-4A84-B7F9-7F170413E92B}" destId="{58CE8A53-3412-4725-8DBE-03C834F50FA8}" srcOrd="3" destOrd="0" presId="urn:microsoft.com/office/officeart/2008/layout/LinedList"/>
    <dgm:cxn modelId="{554001F0-3381-460C-8094-4DED834033D9}" type="presParOf" srcId="{58CE8A53-3412-4725-8DBE-03C834F50FA8}" destId="{8E9E8436-AB99-4B62-8B77-71455568B7E1}" srcOrd="0" destOrd="0" presId="urn:microsoft.com/office/officeart/2008/layout/LinedList"/>
    <dgm:cxn modelId="{A452821E-0C6A-4CE2-8BBE-EA516E980183}" type="presParOf" srcId="{58CE8A53-3412-4725-8DBE-03C834F50FA8}" destId="{0A462353-C023-4433-8EE6-15C3E002CE35}" srcOrd="1" destOrd="0" presId="urn:microsoft.com/office/officeart/2008/layout/LinedList"/>
    <dgm:cxn modelId="{E62D31F7-DAAF-427E-9581-C4CFB23D3EFC}" type="presParOf" srcId="{B01C848C-42CD-4A84-B7F9-7F170413E92B}" destId="{B6B2D902-8858-4AE4-BB81-E2597561ED15}" srcOrd="4" destOrd="0" presId="urn:microsoft.com/office/officeart/2008/layout/LinedList"/>
    <dgm:cxn modelId="{01376274-4983-4A52-8698-E7DA72DB7E6E}" type="presParOf" srcId="{B01C848C-42CD-4A84-B7F9-7F170413E92B}" destId="{32AE6AC6-EBEE-441A-9E9C-E61FC56A3599}" srcOrd="5" destOrd="0" presId="urn:microsoft.com/office/officeart/2008/layout/LinedList"/>
    <dgm:cxn modelId="{DFC8EA1D-5DD3-4ECE-8D94-41ED43C20197}" type="presParOf" srcId="{32AE6AC6-EBEE-441A-9E9C-E61FC56A3599}" destId="{673A2084-2ED1-4C73-885C-FF3E40675CD3}" srcOrd="0" destOrd="0" presId="urn:microsoft.com/office/officeart/2008/layout/LinedList"/>
    <dgm:cxn modelId="{F85E1B16-15DC-42C9-8DCB-E3642075C538}" type="presParOf" srcId="{32AE6AC6-EBEE-441A-9E9C-E61FC56A3599}" destId="{8E0C1352-300F-4EC2-993D-E5C9060AD9CF}" srcOrd="1" destOrd="0" presId="urn:microsoft.com/office/officeart/2008/layout/LinedList"/>
    <dgm:cxn modelId="{BAC832D2-00BB-4FE3-B8B8-0783CEE6FF6F}" type="presParOf" srcId="{B01C848C-42CD-4A84-B7F9-7F170413E92B}" destId="{609725C1-282B-4C84-9FD2-BD9A3ECC3353}" srcOrd="6" destOrd="0" presId="urn:microsoft.com/office/officeart/2008/layout/LinedList"/>
    <dgm:cxn modelId="{528E806B-26A4-4960-9317-7B4A787C8DE7}" type="presParOf" srcId="{B01C848C-42CD-4A84-B7F9-7F170413E92B}" destId="{6BA843A6-2752-4F19-B5ED-D8F9441ED7DA}" srcOrd="7" destOrd="0" presId="urn:microsoft.com/office/officeart/2008/layout/LinedList"/>
    <dgm:cxn modelId="{B3F39281-EC48-4795-AB83-E199E0CB0929}" type="presParOf" srcId="{6BA843A6-2752-4F19-B5ED-D8F9441ED7DA}" destId="{243B76CF-43CD-4C92-A87F-1721A9482FC8}" srcOrd="0" destOrd="0" presId="urn:microsoft.com/office/officeart/2008/layout/LinedList"/>
    <dgm:cxn modelId="{64D3FB6F-906C-4D45-A540-148AA56B74F2}" type="presParOf" srcId="{6BA843A6-2752-4F19-B5ED-D8F9441ED7DA}" destId="{9CB4AD94-9901-4E2D-AFB7-F8D4B01937BC}" srcOrd="1" destOrd="0" presId="urn:microsoft.com/office/officeart/2008/layout/LinedList"/>
    <dgm:cxn modelId="{FD7CA6F2-4890-4360-A74F-5289E3B8D9A0}" type="presParOf" srcId="{B01C848C-42CD-4A84-B7F9-7F170413E92B}" destId="{5F8BC05F-258A-442A-9811-705F1A4ED89C}" srcOrd="8" destOrd="0" presId="urn:microsoft.com/office/officeart/2008/layout/LinedList"/>
    <dgm:cxn modelId="{0B9CA37B-C510-4628-8C03-F92BC76A21D4}" type="presParOf" srcId="{B01C848C-42CD-4A84-B7F9-7F170413E92B}" destId="{B30A5CB6-DFCB-45ED-9192-8678D7BA19BE}" srcOrd="9" destOrd="0" presId="urn:microsoft.com/office/officeart/2008/layout/LinedList"/>
    <dgm:cxn modelId="{1AF44928-DE57-4AEA-A97B-D31C8D6B95AD}" type="presParOf" srcId="{B30A5CB6-DFCB-45ED-9192-8678D7BA19BE}" destId="{DEF906BB-9F98-4266-85B5-A3EE01E70951}" srcOrd="0" destOrd="0" presId="urn:microsoft.com/office/officeart/2008/layout/LinedList"/>
    <dgm:cxn modelId="{98E1FC5B-F738-4CD7-ADC4-007EC5F60A93}" type="presParOf" srcId="{B30A5CB6-DFCB-45ED-9192-8678D7BA19BE}" destId="{E6BCBAFC-CE1B-4E60-81E4-EFBB9C4E93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FB1E39-6454-4281-A192-C31AC01F8A50}"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F8BC89D9-F32C-4141-9531-927B09120782}">
      <dgm:prSet/>
      <dgm:spPr/>
      <dgm:t>
        <a:bodyPr/>
        <a:lstStyle/>
        <a:p>
          <a:r>
            <a:rPr lang="en-US" b="1"/>
            <a:t>Cross-Platform Development:</a:t>
          </a:r>
          <a:r>
            <a:rPr lang="en-US"/>
            <a:t> Technologies like Flutter and React Native allow single codebases for Android and iOS.</a:t>
          </a:r>
        </a:p>
      </dgm:t>
    </dgm:pt>
    <dgm:pt modelId="{BAB48058-6A93-4712-8B3B-EF47F17EAC0B}" type="parTrans" cxnId="{F1A6DC45-8620-475A-B16E-F60C59D5F44C}">
      <dgm:prSet/>
      <dgm:spPr/>
      <dgm:t>
        <a:bodyPr/>
        <a:lstStyle/>
        <a:p>
          <a:endParaRPr lang="en-US"/>
        </a:p>
      </dgm:t>
    </dgm:pt>
    <dgm:pt modelId="{CF811073-BCB0-4310-BD2A-000B51BC0BAE}" type="sibTrans" cxnId="{F1A6DC45-8620-475A-B16E-F60C59D5F44C}">
      <dgm:prSet/>
      <dgm:spPr/>
      <dgm:t>
        <a:bodyPr/>
        <a:lstStyle/>
        <a:p>
          <a:endParaRPr lang="en-US"/>
        </a:p>
      </dgm:t>
    </dgm:pt>
    <dgm:pt modelId="{99CF6FED-0A82-429C-B29A-0D69A02D5301}">
      <dgm:prSet/>
      <dgm:spPr/>
      <dgm:t>
        <a:bodyPr/>
        <a:lstStyle/>
        <a:p>
          <a:r>
            <a:rPr lang="en-US" b="1"/>
            <a:t>5G Integration:</a:t>
          </a:r>
          <a:r>
            <a:rPr lang="en-US"/>
            <a:t> Faster internet speeds enable richer multimedia apps and real-time data processing.</a:t>
          </a:r>
        </a:p>
      </dgm:t>
    </dgm:pt>
    <dgm:pt modelId="{136A9A95-3841-4EA0-880E-2A83EBCAD312}" type="parTrans" cxnId="{B5437C65-4292-4436-A206-816AE9BDCA66}">
      <dgm:prSet/>
      <dgm:spPr/>
      <dgm:t>
        <a:bodyPr/>
        <a:lstStyle/>
        <a:p>
          <a:endParaRPr lang="en-US"/>
        </a:p>
      </dgm:t>
    </dgm:pt>
    <dgm:pt modelId="{1E2B062D-0DBC-4AE1-A94E-D41A0BD3D4A4}" type="sibTrans" cxnId="{B5437C65-4292-4436-A206-816AE9BDCA66}">
      <dgm:prSet/>
      <dgm:spPr/>
      <dgm:t>
        <a:bodyPr/>
        <a:lstStyle/>
        <a:p>
          <a:endParaRPr lang="en-US"/>
        </a:p>
      </dgm:t>
    </dgm:pt>
    <dgm:pt modelId="{64157180-06E8-46B2-A577-820C0B9DA90D}">
      <dgm:prSet/>
      <dgm:spPr/>
      <dgm:t>
        <a:bodyPr/>
        <a:lstStyle/>
        <a:p>
          <a:r>
            <a:rPr lang="en-US" b="1"/>
            <a:t>Artificial Intelligence &amp; Machine Learning:</a:t>
          </a:r>
          <a:r>
            <a:rPr lang="en-US"/>
            <a:t> Chatbots, recommendation systems, and predictive analytics.</a:t>
          </a:r>
        </a:p>
      </dgm:t>
    </dgm:pt>
    <dgm:pt modelId="{A63CAB12-F830-41B1-90AF-2A68C8F9365E}" type="parTrans" cxnId="{F3068418-F22F-405D-807C-7B7B651297E9}">
      <dgm:prSet/>
      <dgm:spPr/>
      <dgm:t>
        <a:bodyPr/>
        <a:lstStyle/>
        <a:p>
          <a:endParaRPr lang="en-US"/>
        </a:p>
      </dgm:t>
    </dgm:pt>
    <dgm:pt modelId="{25F8B434-D175-42A1-A5EF-7741DBEAFA5E}" type="sibTrans" cxnId="{F3068418-F22F-405D-807C-7B7B651297E9}">
      <dgm:prSet/>
      <dgm:spPr/>
      <dgm:t>
        <a:bodyPr/>
        <a:lstStyle/>
        <a:p>
          <a:endParaRPr lang="en-US"/>
        </a:p>
      </dgm:t>
    </dgm:pt>
    <dgm:pt modelId="{B871ECD5-DD01-41E4-9B13-8AB53F9750E8}">
      <dgm:prSet/>
      <dgm:spPr/>
      <dgm:t>
        <a:bodyPr/>
        <a:lstStyle/>
        <a:p>
          <a:r>
            <a:rPr lang="en-US" b="1"/>
            <a:t>Augmented Reality (AR) &amp; Virtual Reality (VR):</a:t>
          </a:r>
          <a:r>
            <a:rPr lang="en-US"/>
            <a:t> Interactive gaming, virtual tours, and retail experiences.</a:t>
          </a:r>
        </a:p>
      </dgm:t>
    </dgm:pt>
    <dgm:pt modelId="{F2877627-44A9-4FE5-9855-4D2033234BA8}" type="parTrans" cxnId="{3677569F-FE3B-4F79-A2E2-C342ABD2FC04}">
      <dgm:prSet/>
      <dgm:spPr/>
      <dgm:t>
        <a:bodyPr/>
        <a:lstStyle/>
        <a:p>
          <a:endParaRPr lang="en-US"/>
        </a:p>
      </dgm:t>
    </dgm:pt>
    <dgm:pt modelId="{63D0E061-47C0-4142-B661-E6D5E947FBEF}" type="sibTrans" cxnId="{3677569F-FE3B-4F79-A2E2-C342ABD2FC04}">
      <dgm:prSet/>
      <dgm:spPr/>
      <dgm:t>
        <a:bodyPr/>
        <a:lstStyle/>
        <a:p>
          <a:endParaRPr lang="en-US"/>
        </a:p>
      </dgm:t>
    </dgm:pt>
    <dgm:pt modelId="{1F0F7F05-77E4-4C79-92A0-A24006EC032C}">
      <dgm:prSet/>
      <dgm:spPr/>
      <dgm:t>
        <a:bodyPr/>
        <a:lstStyle/>
        <a:p>
          <a:r>
            <a:rPr lang="en-US" b="1"/>
            <a:t>Internet of Things (IoT):</a:t>
          </a:r>
          <a:r>
            <a:rPr lang="en-US"/>
            <a:t> Smart home devices, wearable tech, and interconnected ecosystems.</a:t>
          </a:r>
        </a:p>
      </dgm:t>
    </dgm:pt>
    <dgm:pt modelId="{A42A6207-CBD9-4CA9-964A-DDE9A709CEA3}" type="parTrans" cxnId="{9E73E4EE-D207-454D-8B52-F32D223B4320}">
      <dgm:prSet/>
      <dgm:spPr/>
      <dgm:t>
        <a:bodyPr/>
        <a:lstStyle/>
        <a:p>
          <a:endParaRPr lang="en-US"/>
        </a:p>
      </dgm:t>
    </dgm:pt>
    <dgm:pt modelId="{301EE77C-463E-4B3B-ACCD-0F034C3BC9F7}" type="sibTrans" cxnId="{9E73E4EE-D207-454D-8B52-F32D223B4320}">
      <dgm:prSet/>
      <dgm:spPr/>
      <dgm:t>
        <a:bodyPr/>
        <a:lstStyle/>
        <a:p>
          <a:endParaRPr lang="en-US"/>
        </a:p>
      </dgm:t>
    </dgm:pt>
    <dgm:pt modelId="{42388C0F-E1D9-4943-B26C-C669BB4A92C6}">
      <dgm:prSet/>
      <dgm:spPr/>
      <dgm:t>
        <a:bodyPr/>
        <a:lstStyle/>
        <a:p>
          <a:r>
            <a:rPr lang="en-US" b="1"/>
            <a:t>Progressive Web Apps (PWA):</a:t>
          </a:r>
          <a:r>
            <a:rPr lang="en-US"/>
            <a:t> Blurring the line between web and native apps.</a:t>
          </a:r>
        </a:p>
      </dgm:t>
    </dgm:pt>
    <dgm:pt modelId="{DE519388-CB21-41BE-9EE5-2F2F8F9DA893}" type="parTrans" cxnId="{BEA11140-F1F3-41B4-B9C0-D0B63CBC1C21}">
      <dgm:prSet/>
      <dgm:spPr/>
      <dgm:t>
        <a:bodyPr/>
        <a:lstStyle/>
        <a:p>
          <a:endParaRPr lang="en-US"/>
        </a:p>
      </dgm:t>
    </dgm:pt>
    <dgm:pt modelId="{A6DA3E80-2A05-480C-B4FC-7B5C31F2F721}" type="sibTrans" cxnId="{BEA11140-F1F3-41B4-B9C0-D0B63CBC1C21}">
      <dgm:prSet/>
      <dgm:spPr/>
      <dgm:t>
        <a:bodyPr/>
        <a:lstStyle/>
        <a:p>
          <a:endParaRPr lang="en-US"/>
        </a:p>
      </dgm:t>
    </dgm:pt>
    <dgm:pt modelId="{6F922F77-8CE9-4CA8-96C6-B1EF44B600B1}" type="pres">
      <dgm:prSet presAssocID="{23FB1E39-6454-4281-A192-C31AC01F8A50}" presName="vert0" presStyleCnt="0">
        <dgm:presLayoutVars>
          <dgm:dir/>
          <dgm:animOne val="branch"/>
          <dgm:animLvl val="lvl"/>
        </dgm:presLayoutVars>
      </dgm:prSet>
      <dgm:spPr/>
    </dgm:pt>
    <dgm:pt modelId="{5C584AF2-57E7-49B8-8C09-D509F650FC78}" type="pres">
      <dgm:prSet presAssocID="{F8BC89D9-F32C-4141-9531-927B09120782}" presName="thickLine" presStyleLbl="alignNode1" presStyleIdx="0" presStyleCnt="6"/>
      <dgm:spPr/>
    </dgm:pt>
    <dgm:pt modelId="{AC90E616-5595-4C89-85D1-905FC927C83D}" type="pres">
      <dgm:prSet presAssocID="{F8BC89D9-F32C-4141-9531-927B09120782}" presName="horz1" presStyleCnt="0"/>
      <dgm:spPr/>
    </dgm:pt>
    <dgm:pt modelId="{8F2AE8EB-913A-4685-AEE4-E6CA85BAA11E}" type="pres">
      <dgm:prSet presAssocID="{F8BC89D9-F32C-4141-9531-927B09120782}" presName="tx1" presStyleLbl="revTx" presStyleIdx="0" presStyleCnt="6"/>
      <dgm:spPr/>
    </dgm:pt>
    <dgm:pt modelId="{BD1D8AA4-39E0-4285-8605-9499F8306EAF}" type="pres">
      <dgm:prSet presAssocID="{F8BC89D9-F32C-4141-9531-927B09120782}" presName="vert1" presStyleCnt="0"/>
      <dgm:spPr/>
    </dgm:pt>
    <dgm:pt modelId="{98025256-D935-4D8B-A5F7-316B7A234AFF}" type="pres">
      <dgm:prSet presAssocID="{99CF6FED-0A82-429C-B29A-0D69A02D5301}" presName="thickLine" presStyleLbl="alignNode1" presStyleIdx="1" presStyleCnt="6"/>
      <dgm:spPr/>
    </dgm:pt>
    <dgm:pt modelId="{E58307D6-D435-4127-BC77-9CE4B63A0D56}" type="pres">
      <dgm:prSet presAssocID="{99CF6FED-0A82-429C-B29A-0D69A02D5301}" presName="horz1" presStyleCnt="0"/>
      <dgm:spPr/>
    </dgm:pt>
    <dgm:pt modelId="{159C924E-6A23-4300-8818-9E15B4D64143}" type="pres">
      <dgm:prSet presAssocID="{99CF6FED-0A82-429C-B29A-0D69A02D5301}" presName="tx1" presStyleLbl="revTx" presStyleIdx="1" presStyleCnt="6"/>
      <dgm:spPr/>
    </dgm:pt>
    <dgm:pt modelId="{527EC135-987F-428A-9FDE-2BE486BC91F1}" type="pres">
      <dgm:prSet presAssocID="{99CF6FED-0A82-429C-B29A-0D69A02D5301}" presName="vert1" presStyleCnt="0"/>
      <dgm:spPr/>
    </dgm:pt>
    <dgm:pt modelId="{FB9AD329-9F35-40EC-9425-8C82042FAD71}" type="pres">
      <dgm:prSet presAssocID="{64157180-06E8-46B2-A577-820C0B9DA90D}" presName="thickLine" presStyleLbl="alignNode1" presStyleIdx="2" presStyleCnt="6"/>
      <dgm:spPr/>
    </dgm:pt>
    <dgm:pt modelId="{2C954160-1779-4D10-A915-56B1A8724C54}" type="pres">
      <dgm:prSet presAssocID="{64157180-06E8-46B2-A577-820C0B9DA90D}" presName="horz1" presStyleCnt="0"/>
      <dgm:spPr/>
    </dgm:pt>
    <dgm:pt modelId="{9EE8820C-F19C-45C7-A64D-B5ED5B29E88A}" type="pres">
      <dgm:prSet presAssocID="{64157180-06E8-46B2-A577-820C0B9DA90D}" presName="tx1" presStyleLbl="revTx" presStyleIdx="2" presStyleCnt="6"/>
      <dgm:spPr/>
    </dgm:pt>
    <dgm:pt modelId="{84024F98-08CB-402E-9C41-7E4707D2FBB1}" type="pres">
      <dgm:prSet presAssocID="{64157180-06E8-46B2-A577-820C0B9DA90D}" presName="vert1" presStyleCnt="0"/>
      <dgm:spPr/>
    </dgm:pt>
    <dgm:pt modelId="{7A03EC7E-A1C3-420B-AC1B-FD7E5BE01BC3}" type="pres">
      <dgm:prSet presAssocID="{B871ECD5-DD01-41E4-9B13-8AB53F9750E8}" presName="thickLine" presStyleLbl="alignNode1" presStyleIdx="3" presStyleCnt="6"/>
      <dgm:spPr/>
    </dgm:pt>
    <dgm:pt modelId="{A660903C-D373-4BB3-AA4D-0AB03172B5A2}" type="pres">
      <dgm:prSet presAssocID="{B871ECD5-DD01-41E4-9B13-8AB53F9750E8}" presName="horz1" presStyleCnt="0"/>
      <dgm:spPr/>
    </dgm:pt>
    <dgm:pt modelId="{DE786E8E-A2F6-41DD-B443-528659C5C7FB}" type="pres">
      <dgm:prSet presAssocID="{B871ECD5-DD01-41E4-9B13-8AB53F9750E8}" presName="tx1" presStyleLbl="revTx" presStyleIdx="3" presStyleCnt="6"/>
      <dgm:spPr/>
    </dgm:pt>
    <dgm:pt modelId="{3C4C39E8-5210-41B8-B7F6-5EA5F1A8DB2F}" type="pres">
      <dgm:prSet presAssocID="{B871ECD5-DD01-41E4-9B13-8AB53F9750E8}" presName="vert1" presStyleCnt="0"/>
      <dgm:spPr/>
    </dgm:pt>
    <dgm:pt modelId="{81F9A529-5A20-4388-85CB-CB5B36837E3E}" type="pres">
      <dgm:prSet presAssocID="{1F0F7F05-77E4-4C79-92A0-A24006EC032C}" presName="thickLine" presStyleLbl="alignNode1" presStyleIdx="4" presStyleCnt="6"/>
      <dgm:spPr/>
    </dgm:pt>
    <dgm:pt modelId="{280CBEC8-F533-40B2-B063-8DDFBF44C31C}" type="pres">
      <dgm:prSet presAssocID="{1F0F7F05-77E4-4C79-92A0-A24006EC032C}" presName="horz1" presStyleCnt="0"/>
      <dgm:spPr/>
    </dgm:pt>
    <dgm:pt modelId="{FB1F13C8-C6FB-4FFD-A992-8AC8ED7EA4F7}" type="pres">
      <dgm:prSet presAssocID="{1F0F7F05-77E4-4C79-92A0-A24006EC032C}" presName="tx1" presStyleLbl="revTx" presStyleIdx="4" presStyleCnt="6"/>
      <dgm:spPr/>
    </dgm:pt>
    <dgm:pt modelId="{B814C47A-C11C-411C-8567-F47E6CA62360}" type="pres">
      <dgm:prSet presAssocID="{1F0F7F05-77E4-4C79-92A0-A24006EC032C}" presName="vert1" presStyleCnt="0"/>
      <dgm:spPr/>
    </dgm:pt>
    <dgm:pt modelId="{663FE77E-AA16-4A26-B8C3-561AE699503D}" type="pres">
      <dgm:prSet presAssocID="{42388C0F-E1D9-4943-B26C-C669BB4A92C6}" presName="thickLine" presStyleLbl="alignNode1" presStyleIdx="5" presStyleCnt="6"/>
      <dgm:spPr/>
    </dgm:pt>
    <dgm:pt modelId="{C1A71947-41D3-4F3A-8025-45EE9C9BC1B2}" type="pres">
      <dgm:prSet presAssocID="{42388C0F-E1D9-4943-B26C-C669BB4A92C6}" presName="horz1" presStyleCnt="0"/>
      <dgm:spPr/>
    </dgm:pt>
    <dgm:pt modelId="{4B863A52-19F0-4AFD-8E98-B478C03069A2}" type="pres">
      <dgm:prSet presAssocID="{42388C0F-E1D9-4943-B26C-C669BB4A92C6}" presName="tx1" presStyleLbl="revTx" presStyleIdx="5" presStyleCnt="6"/>
      <dgm:spPr/>
    </dgm:pt>
    <dgm:pt modelId="{9059677D-9883-4871-89F6-7C8B4314E393}" type="pres">
      <dgm:prSet presAssocID="{42388C0F-E1D9-4943-B26C-C669BB4A92C6}" presName="vert1" presStyleCnt="0"/>
      <dgm:spPr/>
    </dgm:pt>
  </dgm:ptLst>
  <dgm:cxnLst>
    <dgm:cxn modelId="{F3068418-F22F-405D-807C-7B7B651297E9}" srcId="{23FB1E39-6454-4281-A192-C31AC01F8A50}" destId="{64157180-06E8-46B2-A577-820C0B9DA90D}" srcOrd="2" destOrd="0" parTransId="{A63CAB12-F830-41B1-90AF-2A68C8F9365E}" sibTransId="{25F8B434-D175-42A1-A5EF-7741DBEAFA5E}"/>
    <dgm:cxn modelId="{1E66011A-0317-40D0-BA85-6E1863E9578D}" type="presOf" srcId="{42388C0F-E1D9-4943-B26C-C669BB4A92C6}" destId="{4B863A52-19F0-4AFD-8E98-B478C03069A2}" srcOrd="0" destOrd="0" presId="urn:microsoft.com/office/officeart/2008/layout/LinedList"/>
    <dgm:cxn modelId="{0702022A-39D1-46EC-BD81-48C9C0087190}" type="presOf" srcId="{1F0F7F05-77E4-4C79-92A0-A24006EC032C}" destId="{FB1F13C8-C6FB-4FFD-A992-8AC8ED7EA4F7}" srcOrd="0" destOrd="0" presId="urn:microsoft.com/office/officeart/2008/layout/LinedList"/>
    <dgm:cxn modelId="{BEA11140-F1F3-41B4-B9C0-D0B63CBC1C21}" srcId="{23FB1E39-6454-4281-A192-C31AC01F8A50}" destId="{42388C0F-E1D9-4943-B26C-C669BB4A92C6}" srcOrd="5" destOrd="0" parTransId="{DE519388-CB21-41BE-9EE5-2F2F8F9DA893}" sibTransId="{A6DA3E80-2A05-480C-B4FC-7B5C31F2F721}"/>
    <dgm:cxn modelId="{B5437C65-4292-4436-A206-816AE9BDCA66}" srcId="{23FB1E39-6454-4281-A192-C31AC01F8A50}" destId="{99CF6FED-0A82-429C-B29A-0D69A02D5301}" srcOrd="1" destOrd="0" parTransId="{136A9A95-3841-4EA0-880E-2A83EBCAD312}" sibTransId="{1E2B062D-0DBC-4AE1-A94E-D41A0BD3D4A4}"/>
    <dgm:cxn modelId="{F1A6DC45-8620-475A-B16E-F60C59D5F44C}" srcId="{23FB1E39-6454-4281-A192-C31AC01F8A50}" destId="{F8BC89D9-F32C-4141-9531-927B09120782}" srcOrd="0" destOrd="0" parTransId="{BAB48058-6A93-4712-8B3B-EF47F17EAC0B}" sibTransId="{CF811073-BCB0-4310-BD2A-000B51BC0BAE}"/>
    <dgm:cxn modelId="{5B2B9551-8850-489E-95D3-2BB98226A1CF}" type="presOf" srcId="{F8BC89D9-F32C-4141-9531-927B09120782}" destId="{8F2AE8EB-913A-4685-AEE4-E6CA85BAA11E}" srcOrd="0" destOrd="0" presId="urn:microsoft.com/office/officeart/2008/layout/LinedList"/>
    <dgm:cxn modelId="{9A215B73-4E7F-487E-80C1-80CDA2F2E630}" type="presOf" srcId="{B871ECD5-DD01-41E4-9B13-8AB53F9750E8}" destId="{DE786E8E-A2F6-41DD-B443-528659C5C7FB}" srcOrd="0" destOrd="0" presId="urn:microsoft.com/office/officeart/2008/layout/LinedList"/>
    <dgm:cxn modelId="{CE5E6D76-CA20-4E4A-B356-3563BFDCE007}" type="presOf" srcId="{64157180-06E8-46B2-A577-820C0B9DA90D}" destId="{9EE8820C-F19C-45C7-A64D-B5ED5B29E88A}" srcOrd="0" destOrd="0" presId="urn:microsoft.com/office/officeart/2008/layout/LinedList"/>
    <dgm:cxn modelId="{43B3A956-5B18-4FB8-9ADB-F32ACB6E17EC}" type="presOf" srcId="{23FB1E39-6454-4281-A192-C31AC01F8A50}" destId="{6F922F77-8CE9-4CA8-96C6-B1EF44B600B1}" srcOrd="0" destOrd="0" presId="urn:microsoft.com/office/officeart/2008/layout/LinedList"/>
    <dgm:cxn modelId="{3677569F-FE3B-4F79-A2E2-C342ABD2FC04}" srcId="{23FB1E39-6454-4281-A192-C31AC01F8A50}" destId="{B871ECD5-DD01-41E4-9B13-8AB53F9750E8}" srcOrd="3" destOrd="0" parTransId="{F2877627-44A9-4FE5-9855-4D2033234BA8}" sibTransId="{63D0E061-47C0-4142-B661-E6D5E947FBEF}"/>
    <dgm:cxn modelId="{C7286CBD-C9BB-4702-8378-A7C12597B87E}" type="presOf" srcId="{99CF6FED-0A82-429C-B29A-0D69A02D5301}" destId="{159C924E-6A23-4300-8818-9E15B4D64143}" srcOrd="0" destOrd="0" presId="urn:microsoft.com/office/officeart/2008/layout/LinedList"/>
    <dgm:cxn modelId="{9E73E4EE-D207-454D-8B52-F32D223B4320}" srcId="{23FB1E39-6454-4281-A192-C31AC01F8A50}" destId="{1F0F7F05-77E4-4C79-92A0-A24006EC032C}" srcOrd="4" destOrd="0" parTransId="{A42A6207-CBD9-4CA9-964A-DDE9A709CEA3}" sibTransId="{301EE77C-463E-4B3B-ACCD-0F034C3BC9F7}"/>
    <dgm:cxn modelId="{2536B3EA-D228-45CC-B403-368FA8012835}" type="presParOf" srcId="{6F922F77-8CE9-4CA8-96C6-B1EF44B600B1}" destId="{5C584AF2-57E7-49B8-8C09-D509F650FC78}" srcOrd="0" destOrd="0" presId="urn:microsoft.com/office/officeart/2008/layout/LinedList"/>
    <dgm:cxn modelId="{23223C86-6B30-4A54-A1F0-F8F050FCE280}" type="presParOf" srcId="{6F922F77-8CE9-4CA8-96C6-B1EF44B600B1}" destId="{AC90E616-5595-4C89-85D1-905FC927C83D}" srcOrd="1" destOrd="0" presId="urn:microsoft.com/office/officeart/2008/layout/LinedList"/>
    <dgm:cxn modelId="{ADB2E84B-F9E8-4B8A-A0D7-D487003417EC}" type="presParOf" srcId="{AC90E616-5595-4C89-85D1-905FC927C83D}" destId="{8F2AE8EB-913A-4685-AEE4-E6CA85BAA11E}" srcOrd="0" destOrd="0" presId="urn:microsoft.com/office/officeart/2008/layout/LinedList"/>
    <dgm:cxn modelId="{E512A1F8-C760-4A5F-A543-796E77359359}" type="presParOf" srcId="{AC90E616-5595-4C89-85D1-905FC927C83D}" destId="{BD1D8AA4-39E0-4285-8605-9499F8306EAF}" srcOrd="1" destOrd="0" presId="urn:microsoft.com/office/officeart/2008/layout/LinedList"/>
    <dgm:cxn modelId="{48935684-480F-4C8A-84E2-213EA59C6C6E}" type="presParOf" srcId="{6F922F77-8CE9-4CA8-96C6-B1EF44B600B1}" destId="{98025256-D935-4D8B-A5F7-316B7A234AFF}" srcOrd="2" destOrd="0" presId="urn:microsoft.com/office/officeart/2008/layout/LinedList"/>
    <dgm:cxn modelId="{9A84947C-C8F5-4262-9BFC-E99ED13A24A9}" type="presParOf" srcId="{6F922F77-8CE9-4CA8-96C6-B1EF44B600B1}" destId="{E58307D6-D435-4127-BC77-9CE4B63A0D56}" srcOrd="3" destOrd="0" presId="urn:microsoft.com/office/officeart/2008/layout/LinedList"/>
    <dgm:cxn modelId="{F52AF914-E610-44AC-8334-AAFE3E3848F8}" type="presParOf" srcId="{E58307D6-D435-4127-BC77-9CE4B63A0D56}" destId="{159C924E-6A23-4300-8818-9E15B4D64143}" srcOrd="0" destOrd="0" presId="urn:microsoft.com/office/officeart/2008/layout/LinedList"/>
    <dgm:cxn modelId="{690B8B02-2A03-4A3D-B6BC-333AD3C0C583}" type="presParOf" srcId="{E58307D6-D435-4127-BC77-9CE4B63A0D56}" destId="{527EC135-987F-428A-9FDE-2BE486BC91F1}" srcOrd="1" destOrd="0" presId="urn:microsoft.com/office/officeart/2008/layout/LinedList"/>
    <dgm:cxn modelId="{842BC8A9-C29D-4578-A34D-4EDE60666BF4}" type="presParOf" srcId="{6F922F77-8CE9-4CA8-96C6-B1EF44B600B1}" destId="{FB9AD329-9F35-40EC-9425-8C82042FAD71}" srcOrd="4" destOrd="0" presId="urn:microsoft.com/office/officeart/2008/layout/LinedList"/>
    <dgm:cxn modelId="{94FFA9EB-484F-4730-8073-7480049DDCFA}" type="presParOf" srcId="{6F922F77-8CE9-4CA8-96C6-B1EF44B600B1}" destId="{2C954160-1779-4D10-A915-56B1A8724C54}" srcOrd="5" destOrd="0" presId="urn:microsoft.com/office/officeart/2008/layout/LinedList"/>
    <dgm:cxn modelId="{B4AD9616-47B8-4BAB-9159-B619F16FE9A8}" type="presParOf" srcId="{2C954160-1779-4D10-A915-56B1A8724C54}" destId="{9EE8820C-F19C-45C7-A64D-B5ED5B29E88A}" srcOrd="0" destOrd="0" presId="urn:microsoft.com/office/officeart/2008/layout/LinedList"/>
    <dgm:cxn modelId="{359774BA-5316-4351-86C2-06BF7A901581}" type="presParOf" srcId="{2C954160-1779-4D10-A915-56B1A8724C54}" destId="{84024F98-08CB-402E-9C41-7E4707D2FBB1}" srcOrd="1" destOrd="0" presId="urn:microsoft.com/office/officeart/2008/layout/LinedList"/>
    <dgm:cxn modelId="{6237823C-2DA0-4CA8-8917-8D92F5049415}" type="presParOf" srcId="{6F922F77-8CE9-4CA8-96C6-B1EF44B600B1}" destId="{7A03EC7E-A1C3-420B-AC1B-FD7E5BE01BC3}" srcOrd="6" destOrd="0" presId="urn:microsoft.com/office/officeart/2008/layout/LinedList"/>
    <dgm:cxn modelId="{79E9CD4E-6D05-47D9-ADAF-B727E53A9D99}" type="presParOf" srcId="{6F922F77-8CE9-4CA8-96C6-B1EF44B600B1}" destId="{A660903C-D373-4BB3-AA4D-0AB03172B5A2}" srcOrd="7" destOrd="0" presId="urn:microsoft.com/office/officeart/2008/layout/LinedList"/>
    <dgm:cxn modelId="{E87D07F9-ED86-4467-AD28-5162C5D250EE}" type="presParOf" srcId="{A660903C-D373-4BB3-AA4D-0AB03172B5A2}" destId="{DE786E8E-A2F6-41DD-B443-528659C5C7FB}" srcOrd="0" destOrd="0" presId="urn:microsoft.com/office/officeart/2008/layout/LinedList"/>
    <dgm:cxn modelId="{F8EB2E91-E3F2-499F-B7D9-512463C92C5D}" type="presParOf" srcId="{A660903C-D373-4BB3-AA4D-0AB03172B5A2}" destId="{3C4C39E8-5210-41B8-B7F6-5EA5F1A8DB2F}" srcOrd="1" destOrd="0" presId="urn:microsoft.com/office/officeart/2008/layout/LinedList"/>
    <dgm:cxn modelId="{539DFF02-5BEE-4358-A91A-63E96EAE8AC4}" type="presParOf" srcId="{6F922F77-8CE9-4CA8-96C6-B1EF44B600B1}" destId="{81F9A529-5A20-4388-85CB-CB5B36837E3E}" srcOrd="8" destOrd="0" presId="urn:microsoft.com/office/officeart/2008/layout/LinedList"/>
    <dgm:cxn modelId="{83C0EF0D-5D5D-4EE8-BE21-B74171C08057}" type="presParOf" srcId="{6F922F77-8CE9-4CA8-96C6-B1EF44B600B1}" destId="{280CBEC8-F533-40B2-B063-8DDFBF44C31C}" srcOrd="9" destOrd="0" presId="urn:microsoft.com/office/officeart/2008/layout/LinedList"/>
    <dgm:cxn modelId="{F25A1F98-419F-47FA-BFE8-A791671D6C1E}" type="presParOf" srcId="{280CBEC8-F533-40B2-B063-8DDFBF44C31C}" destId="{FB1F13C8-C6FB-4FFD-A992-8AC8ED7EA4F7}" srcOrd="0" destOrd="0" presId="urn:microsoft.com/office/officeart/2008/layout/LinedList"/>
    <dgm:cxn modelId="{BDA9C8AD-8689-4321-A10D-829A2430FE9F}" type="presParOf" srcId="{280CBEC8-F533-40B2-B063-8DDFBF44C31C}" destId="{B814C47A-C11C-411C-8567-F47E6CA62360}" srcOrd="1" destOrd="0" presId="urn:microsoft.com/office/officeart/2008/layout/LinedList"/>
    <dgm:cxn modelId="{2A191DFA-9FA0-4A62-A654-5D5817FC3F13}" type="presParOf" srcId="{6F922F77-8CE9-4CA8-96C6-B1EF44B600B1}" destId="{663FE77E-AA16-4A26-B8C3-561AE699503D}" srcOrd="10" destOrd="0" presId="urn:microsoft.com/office/officeart/2008/layout/LinedList"/>
    <dgm:cxn modelId="{FBE82698-AE35-4E54-9748-A9683E7230FE}" type="presParOf" srcId="{6F922F77-8CE9-4CA8-96C6-B1EF44B600B1}" destId="{C1A71947-41D3-4F3A-8025-45EE9C9BC1B2}" srcOrd="11" destOrd="0" presId="urn:microsoft.com/office/officeart/2008/layout/LinedList"/>
    <dgm:cxn modelId="{4235BF75-F895-4286-986F-ADAFE39C824A}" type="presParOf" srcId="{C1A71947-41D3-4F3A-8025-45EE9C9BC1B2}" destId="{4B863A52-19F0-4AFD-8E98-B478C03069A2}" srcOrd="0" destOrd="0" presId="urn:microsoft.com/office/officeart/2008/layout/LinedList"/>
    <dgm:cxn modelId="{25F07EE6-68A0-4ED4-A186-408EE8CF4D1A}" type="presParOf" srcId="{C1A71947-41D3-4F3A-8025-45EE9C9BC1B2}" destId="{9059677D-9883-4871-89F6-7C8B4314E3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702F58C-041B-4F18-9168-77E2DD5DAA0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F098C0-5486-4603-8DB3-1F61761C2260}">
      <dgm:prSet/>
      <dgm:spPr/>
      <dgm:t>
        <a:bodyPr/>
        <a:lstStyle/>
        <a:p>
          <a:r>
            <a:rPr lang="en-US"/>
            <a:t>What are the primary advantages and disadvantages of Android and iOS?</a:t>
          </a:r>
        </a:p>
      </dgm:t>
    </dgm:pt>
    <dgm:pt modelId="{6FC4325C-3E9B-497A-9616-D3C9E1558382}" type="parTrans" cxnId="{B61A571C-9048-4EE6-9FA3-705A4CF9AF8F}">
      <dgm:prSet/>
      <dgm:spPr/>
      <dgm:t>
        <a:bodyPr/>
        <a:lstStyle/>
        <a:p>
          <a:endParaRPr lang="en-US"/>
        </a:p>
      </dgm:t>
    </dgm:pt>
    <dgm:pt modelId="{0C3B7D85-07DF-4313-816B-C7914866D3B7}" type="sibTrans" cxnId="{B61A571C-9048-4EE6-9FA3-705A4CF9AF8F}">
      <dgm:prSet/>
      <dgm:spPr/>
      <dgm:t>
        <a:bodyPr/>
        <a:lstStyle/>
        <a:p>
          <a:endParaRPr lang="en-US"/>
        </a:p>
      </dgm:t>
    </dgm:pt>
    <dgm:pt modelId="{198A5CA8-99D1-4EE0-9E82-702C40D7F0AF}">
      <dgm:prSet/>
      <dgm:spPr/>
      <dgm:t>
        <a:bodyPr/>
        <a:lstStyle/>
        <a:p>
          <a:r>
            <a:rPr lang="en-US"/>
            <a:t>How do modern design trends influence user engagement?</a:t>
          </a:r>
        </a:p>
      </dgm:t>
    </dgm:pt>
    <dgm:pt modelId="{4CDEDFF3-1813-4CAD-935C-2CF0430A249A}" type="parTrans" cxnId="{A325D16F-0DC0-4E2D-A89B-5612A87AEA56}">
      <dgm:prSet/>
      <dgm:spPr/>
      <dgm:t>
        <a:bodyPr/>
        <a:lstStyle/>
        <a:p>
          <a:endParaRPr lang="en-US"/>
        </a:p>
      </dgm:t>
    </dgm:pt>
    <dgm:pt modelId="{37BF93B5-D08E-47DA-B26B-0250AAB850D5}" type="sibTrans" cxnId="{A325D16F-0DC0-4E2D-A89B-5612A87AEA56}">
      <dgm:prSet/>
      <dgm:spPr/>
      <dgm:t>
        <a:bodyPr/>
        <a:lstStyle/>
        <a:p>
          <a:endParaRPr lang="en-US"/>
        </a:p>
      </dgm:t>
    </dgm:pt>
    <dgm:pt modelId="{5C958218-3CE3-4FC7-B575-5433B240CA6D}">
      <dgm:prSet/>
      <dgm:spPr/>
      <dgm:t>
        <a:bodyPr/>
        <a:lstStyle/>
        <a:p>
          <a:r>
            <a:rPr lang="en-US"/>
            <a:t>Which mobile development trend do you think will be most impactful in the next five years and why?</a:t>
          </a:r>
        </a:p>
      </dgm:t>
    </dgm:pt>
    <dgm:pt modelId="{9C89D7D0-6055-4915-81BE-FA23ED454736}" type="parTrans" cxnId="{7B2CBAFA-AAEA-40CF-8674-88E4677385B6}">
      <dgm:prSet/>
      <dgm:spPr/>
      <dgm:t>
        <a:bodyPr/>
        <a:lstStyle/>
        <a:p>
          <a:endParaRPr lang="en-US"/>
        </a:p>
      </dgm:t>
    </dgm:pt>
    <dgm:pt modelId="{1AF3CE05-3A26-463C-A034-0413E4D8C151}" type="sibTrans" cxnId="{7B2CBAFA-AAEA-40CF-8674-88E4677385B6}">
      <dgm:prSet/>
      <dgm:spPr/>
      <dgm:t>
        <a:bodyPr/>
        <a:lstStyle/>
        <a:p>
          <a:endParaRPr lang="en-US"/>
        </a:p>
      </dgm:t>
    </dgm:pt>
    <dgm:pt modelId="{B93B4763-4694-444A-9CC2-63825A432CB6}" type="pres">
      <dgm:prSet presAssocID="{7702F58C-041B-4F18-9168-77E2DD5DAA04}" presName="root" presStyleCnt="0">
        <dgm:presLayoutVars>
          <dgm:dir/>
          <dgm:resizeHandles val="exact"/>
        </dgm:presLayoutVars>
      </dgm:prSet>
      <dgm:spPr/>
    </dgm:pt>
    <dgm:pt modelId="{0555BC7C-AEDD-471B-B6BF-E2230B7FAAA3}" type="pres">
      <dgm:prSet presAssocID="{BEF098C0-5486-4603-8DB3-1F61761C2260}" presName="compNode" presStyleCnt="0"/>
      <dgm:spPr/>
    </dgm:pt>
    <dgm:pt modelId="{41E85956-5FE1-4644-B933-398A49AF5E87}" type="pres">
      <dgm:prSet presAssocID="{BEF098C0-5486-4603-8DB3-1F61761C2260}" presName="bgRect" presStyleLbl="bgShp" presStyleIdx="0" presStyleCnt="3"/>
      <dgm:spPr/>
    </dgm:pt>
    <dgm:pt modelId="{B6688BF0-1A00-413C-9CC3-D3005B6FA1AA}" type="pres">
      <dgm:prSet presAssocID="{BEF098C0-5486-4603-8DB3-1F61761C22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AFC5AD60-F3B2-48BA-871A-F8DF33C734D1}" type="pres">
      <dgm:prSet presAssocID="{BEF098C0-5486-4603-8DB3-1F61761C2260}" presName="spaceRect" presStyleCnt="0"/>
      <dgm:spPr/>
    </dgm:pt>
    <dgm:pt modelId="{B59665F6-3E64-4D21-A2D8-E795E958CFE7}" type="pres">
      <dgm:prSet presAssocID="{BEF098C0-5486-4603-8DB3-1F61761C2260}" presName="parTx" presStyleLbl="revTx" presStyleIdx="0" presStyleCnt="3">
        <dgm:presLayoutVars>
          <dgm:chMax val="0"/>
          <dgm:chPref val="0"/>
        </dgm:presLayoutVars>
      </dgm:prSet>
      <dgm:spPr/>
    </dgm:pt>
    <dgm:pt modelId="{9B989797-84D3-45D8-AB37-1967D4111D14}" type="pres">
      <dgm:prSet presAssocID="{0C3B7D85-07DF-4313-816B-C7914866D3B7}" presName="sibTrans" presStyleCnt="0"/>
      <dgm:spPr/>
    </dgm:pt>
    <dgm:pt modelId="{244466F1-7D38-4A70-ABB3-92BD2F71B94D}" type="pres">
      <dgm:prSet presAssocID="{198A5CA8-99D1-4EE0-9E82-702C40D7F0AF}" presName="compNode" presStyleCnt="0"/>
      <dgm:spPr/>
    </dgm:pt>
    <dgm:pt modelId="{59094678-15F8-48BF-89CD-B87D0B14220F}" type="pres">
      <dgm:prSet presAssocID="{198A5CA8-99D1-4EE0-9E82-702C40D7F0AF}" presName="bgRect" presStyleLbl="bgShp" presStyleIdx="1" presStyleCnt="3"/>
      <dgm:spPr/>
    </dgm:pt>
    <dgm:pt modelId="{FA505191-BC65-4A57-A8E4-D2DD6CA9CFA5}" type="pres">
      <dgm:prSet presAssocID="{198A5CA8-99D1-4EE0-9E82-702C40D7F0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60BBF1D-8F59-441F-9F86-D02D226403A7}" type="pres">
      <dgm:prSet presAssocID="{198A5CA8-99D1-4EE0-9E82-702C40D7F0AF}" presName="spaceRect" presStyleCnt="0"/>
      <dgm:spPr/>
    </dgm:pt>
    <dgm:pt modelId="{B0E92657-ADAD-4320-881A-3859552ADA9E}" type="pres">
      <dgm:prSet presAssocID="{198A5CA8-99D1-4EE0-9E82-702C40D7F0AF}" presName="parTx" presStyleLbl="revTx" presStyleIdx="1" presStyleCnt="3">
        <dgm:presLayoutVars>
          <dgm:chMax val="0"/>
          <dgm:chPref val="0"/>
        </dgm:presLayoutVars>
      </dgm:prSet>
      <dgm:spPr/>
    </dgm:pt>
    <dgm:pt modelId="{23167411-3E4B-4D3D-B001-943FDC81C9B3}" type="pres">
      <dgm:prSet presAssocID="{37BF93B5-D08E-47DA-B26B-0250AAB850D5}" presName="sibTrans" presStyleCnt="0"/>
      <dgm:spPr/>
    </dgm:pt>
    <dgm:pt modelId="{EF33F94D-D1B9-4DB5-A010-1EE86006122E}" type="pres">
      <dgm:prSet presAssocID="{5C958218-3CE3-4FC7-B575-5433B240CA6D}" presName="compNode" presStyleCnt="0"/>
      <dgm:spPr/>
    </dgm:pt>
    <dgm:pt modelId="{46258FF9-9232-4064-9992-3377D85E8BBD}" type="pres">
      <dgm:prSet presAssocID="{5C958218-3CE3-4FC7-B575-5433B240CA6D}" presName="bgRect" presStyleLbl="bgShp" presStyleIdx="2" presStyleCnt="3"/>
      <dgm:spPr/>
    </dgm:pt>
    <dgm:pt modelId="{E8D44DED-4533-4FF6-83D7-DFD483B9A6FF}" type="pres">
      <dgm:prSet presAssocID="{5C958218-3CE3-4FC7-B575-5433B240CA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1137B502-FCE6-4D7A-9F30-6C5459241516}" type="pres">
      <dgm:prSet presAssocID="{5C958218-3CE3-4FC7-B575-5433B240CA6D}" presName="spaceRect" presStyleCnt="0"/>
      <dgm:spPr/>
    </dgm:pt>
    <dgm:pt modelId="{4744EE77-1EBF-402F-A4B3-A1F1D81446A0}" type="pres">
      <dgm:prSet presAssocID="{5C958218-3CE3-4FC7-B575-5433B240CA6D}" presName="parTx" presStyleLbl="revTx" presStyleIdx="2" presStyleCnt="3">
        <dgm:presLayoutVars>
          <dgm:chMax val="0"/>
          <dgm:chPref val="0"/>
        </dgm:presLayoutVars>
      </dgm:prSet>
      <dgm:spPr/>
    </dgm:pt>
  </dgm:ptLst>
  <dgm:cxnLst>
    <dgm:cxn modelId="{20BAD016-B02A-433D-811F-136C4896C1EB}" type="presOf" srcId="{5C958218-3CE3-4FC7-B575-5433B240CA6D}" destId="{4744EE77-1EBF-402F-A4B3-A1F1D81446A0}" srcOrd="0" destOrd="0" presId="urn:microsoft.com/office/officeart/2018/2/layout/IconVerticalSolidList"/>
    <dgm:cxn modelId="{B61A571C-9048-4EE6-9FA3-705A4CF9AF8F}" srcId="{7702F58C-041B-4F18-9168-77E2DD5DAA04}" destId="{BEF098C0-5486-4603-8DB3-1F61761C2260}" srcOrd="0" destOrd="0" parTransId="{6FC4325C-3E9B-497A-9616-D3C9E1558382}" sibTransId="{0C3B7D85-07DF-4313-816B-C7914866D3B7}"/>
    <dgm:cxn modelId="{1DDCEB45-587A-4ECE-93D2-72A3DC1FFA81}" type="presOf" srcId="{BEF098C0-5486-4603-8DB3-1F61761C2260}" destId="{B59665F6-3E64-4D21-A2D8-E795E958CFE7}" srcOrd="0" destOrd="0" presId="urn:microsoft.com/office/officeart/2018/2/layout/IconVerticalSolidList"/>
    <dgm:cxn modelId="{A325D16F-0DC0-4E2D-A89B-5612A87AEA56}" srcId="{7702F58C-041B-4F18-9168-77E2DD5DAA04}" destId="{198A5CA8-99D1-4EE0-9E82-702C40D7F0AF}" srcOrd="1" destOrd="0" parTransId="{4CDEDFF3-1813-4CAD-935C-2CF0430A249A}" sibTransId="{37BF93B5-D08E-47DA-B26B-0250AAB850D5}"/>
    <dgm:cxn modelId="{D74D8CA2-0143-475B-84D2-2CBD13F936FB}" type="presOf" srcId="{7702F58C-041B-4F18-9168-77E2DD5DAA04}" destId="{B93B4763-4694-444A-9CC2-63825A432CB6}" srcOrd="0" destOrd="0" presId="urn:microsoft.com/office/officeart/2018/2/layout/IconVerticalSolidList"/>
    <dgm:cxn modelId="{26CBD6C7-4924-4EEA-AF91-B601399F19E4}" type="presOf" srcId="{198A5CA8-99D1-4EE0-9E82-702C40D7F0AF}" destId="{B0E92657-ADAD-4320-881A-3859552ADA9E}" srcOrd="0" destOrd="0" presId="urn:microsoft.com/office/officeart/2018/2/layout/IconVerticalSolidList"/>
    <dgm:cxn modelId="{7B2CBAFA-AAEA-40CF-8674-88E4677385B6}" srcId="{7702F58C-041B-4F18-9168-77E2DD5DAA04}" destId="{5C958218-3CE3-4FC7-B575-5433B240CA6D}" srcOrd="2" destOrd="0" parTransId="{9C89D7D0-6055-4915-81BE-FA23ED454736}" sibTransId="{1AF3CE05-3A26-463C-A034-0413E4D8C151}"/>
    <dgm:cxn modelId="{748E7038-1151-4310-9C15-7C24074FC721}" type="presParOf" srcId="{B93B4763-4694-444A-9CC2-63825A432CB6}" destId="{0555BC7C-AEDD-471B-B6BF-E2230B7FAAA3}" srcOrd="0" destOrd="0" presId="urn:microsoft.com/office/officeart/2018/2/layout/IconVerticalSolidList"/>
    <dgm:cxn modelId="{86353EF3-9964-4314-9826-C7A41F21BB77}" type="presParOf" srcId="{0555BC7C-AEDD-471B-B6BF-E2230B7FAAA3}" destId="{41E85956-5FE1-4644-B933-398A49AF5E87}" srcOrd="0" destOrd="0" presId="urn:microsoft.com/office/officeart/2018/2/layout/IconVerticalSolidList"/>
    <dgm:cxn modelId="{70F7EE4D-92E4-401C-9C54-472D5F964808}" type="presParOf" srcId="{0555BC7C-AEDD-471B-B6BF-E2230B7FAAA3}" destId="{B6688BF0-1A00-413C-9CC3-D3005B6FA1AA}" srcOrd="1" destOrd="0" presId="urn:microsoft.com/office/officeart/2018/2/layout/IconVerticalSolidList"/>
    <dgm:cxn modelId="{0F87FE12-36E7-4590-B6DC-7E1FC29FD32C}" type="presParOf" srcId="{0555BC7C-AEDD-471B-B6BF-E2230B7FAAA3}" destId="{AFC5AD60-F3B2-48BA-871A-F8DF33C734D1}" srcOrd="2" destOrd="0" presId="urn:microsoft.com/office/officeart/2018/2/layout/IconVerticalSolidList"/>
    <dgm:cxn modelId="{548E5FD0-39DC-42C4-A801-691F3EDB5AF1}" type="presParOf" srcId="{0555BC7C-AEDD-471B-B6BF-E2230B7FAAA3}" destId="{B59665F6-3E64-4D21-A2D8-E795E958CFE7}" srcOrd="3" destOrd="0" presId="urn:microsoft.com/office/officeart/2018/2/layout/IconVerticalSolidList"/>
    <dgm:cxn modelId="{C9A7AC02-C89B-4C2A-816B-8CE2C75FA249}" type="presParOf" srcId="{B93B4763-4694-444A-9CC2-63825A432CB6}" destId="{9B989797-84D3-45D8-AB37-1967D4111D14}" srcOrd="1" destOrd="0" presId="urn:microsoft.com/office/officeart/2018/2/layout/IconVerticalSolidList"/>
    <dgm:cxn modelId="{FFC51947-EA98-4B88-895F-FBDDC634E6C2}" type="presParOf" srcId="{B93B4763-4694-444A-9CC2-63825A432CB6}" destId="{244466F1-7D38-4A70-ABB3-92BD2F71B94D}" srcOrd="2" destOrd="0" presId="urn:microsoft.com/office/officeart/2018/2/layout/IconVerticalSolidList"/>
    <dgm:cxn modelId="{60381A08-1585-4B44-A74A-FC15BC1E3EB9}" type="presParOf" srcId="{244466F1-7D38-4A70-ABB3-92BD2F71B94D}" destId="{59094678-15F8-48BF-89CD-B87D0B14220F}" srcOrd="0" destOrd="0" presId="urn:microsoft.com/office/officeart/2018/2/layout/IconVerticalSolidList"/>
    <dgm:cxn modelId="{D6256C38-3CB7-491E-93CA-ADB9B7381685}" type="presParOf" srcId="{244466F1-7D38-4A70-ABB3-92BD2F71B94D}" destId="{FA505191-BC65-4A57-A8E4-D2DD6CA9CFA5}" srcOrd="1" destOrd="0" presId="urn:microsoft.com/office/officeart/2018/2/layout/IconVerticalSolidList"/>
    <dgm:cxn modelId="{D70B5619-94BE-45CD-B9F7-AC2651A241BF}" type="presParOf" srcId="{244466F1-7D38-4A70-ABB3-92BD2F71B94D}" destId="{160BBF1D-8F59-441F-9F86-D02D226403A7}" srcOrd="2" destOrd="0" presId="urn:microsoft.com/office/officeart/2018/2/layout/IconVerticalSolidList"/>
    <dgm:cxn modelId="{1E390329-413D-4B16-805B-A375B5421D07}" type="presParOf" srcId="{244466F1-7D38-4A70-ABB3-92BD2F71B94D}" destId="{B0E92657-ADAD-4320-881A-3859552ADA9E}" srcOrd="3" destOrd="0" presId="urn:microsoft.com/office/officeart/2018/2/layout/IconVerticalSolidList"/>
    <dgm:cxn modelId="{0EFF7F60-AE96-4A6D-986D-68D4A391066F}" type="presParOf" srcId="{B93B4763-4694-444A-9CC2-63825A432CB6}" destId="{23167411-3E4B-4D3D-B001-943FDC81C9B3}" srcOrd="3" destOrd="0" presId="urn:microsoft.com/office/officeart/2018/2/layout/IconVerticalSolidList"/>
    <dgm:cxn modelId="{FC61F5EB-7955-4E29-9CE6-07141C1BFE11}" type="presParOf" srcId="{B93B4763-4694-444A-9CC2-63825A432CB6}" destId="{EF33F94D-D1B9-4DB5-A010-1EE86006122E}" srcOrd="4" destOrd="0" presId="urn:microsoft.com/office/officeart/2018/2/layout/IconVerticalSolidList"/>
    <dgm:cxn modelId="{7317D6CF-889E-452B-8EFD-47E542411175}" type="presParOf" srcId="{EF33F94D-D1B9-4DB5-A010-1EE86006122E}" destId="{46258FF9-9232-4064-9992-3377D85E8BBD}" srcOrd="0" destOrd="0" presId="urn:microsoft.com/office/officeart/2018/2/layout/IconVerticalSolidList"/>
    <dgm:cxn modelId="{0368A376-FB6F-4391-8F10-B03BFB78C92E}" type="presParOf" srcId="{EF33F94D-D1B9-4DB5-A010-1EE86006122E}" destId="{E8D44DED-4533-4FF6-83D7-DFD483B9A6FF}" srcOrd="1" destOrd="0" presId="urn:microsoft.com/office/officeart/2018/2/layout/IconVerticalSolidList"/>
    <dgm:cxn modelId="{A4E6C2CE-192C-4FCD-AC12-7210FCB0B291}" type="presParOf" srcId="{EF33F94D-D1B9-4DB5-A010-1EE86006122E}" destId="{1137B502-FCE6-4D7A-9F30-6C5459241516}" srcOrd="2" destOrd="0" presId="urn:microsoft.com/office/officeart/2018/2/layout/IconVerticalSolidList"/>
    <dgm:cxn modelId="{3E711AAF-65DE-4179-9F42-B55CFCF2BB9E}" type="presParOf" srcId="{EF33F94D-D1B9-4DB5-A010-1EE86006122E}" destId="{4744EE77-1EBF-402F-A4B3-A1F1D81446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0C0AC-C01B-49BF-8875-46CAE20F2AC8}">
      <dsp:nvSpPr>
        <dsp:cNvPr id="0" name=""/>
        <dsp:cNvSpPr/>
      </dsp:nvSpPr>
      <dsp:spPr>
        <a:xfrm>
          <a:off x="0" y="1365"/>
          <a:ext cx="8769350" cy="69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2DE87-AE20-4115-A2CA-FB767E0FF056}">
      <dsp:nvSpPr>
        <dsp:cNvPr id="0" name=""/>
        <dsp:cNvSpPr/>
      </dsp:nvSpPr>
      <dsp:spPr>
        <a:xfrm>
          <a:off x="209323" y="157060"/>
          <a:ext cx="380587" cy="380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1F7A86-61C0-4DAB-B0B6-CFE9579FF1E8}">
      <dsp:nvSpPr>
        <dsp:cNvPr id="0" name=""/>
        <dsp:cNvSpPr/>
      </dsp:nvSpPr>
      <dsp:spPr>
        <a:xfrm>
          <a:off x="799233" y="1365"/>
          <a:ext cx="7970116" cy="69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34" tIns="73234" rIns="73234" bIns="73234" numCol="1" spcCol="1270" anchor="ctr" anchorCtr="0">
          <a:noAutofit/>
        </a:bodyPr>
        <a:lstStyle/>
        <a:p>
          <a:pPr marL="0" lvl="0" indent="0" algn="l" defTabSz="711200">
            <a:lnSpc>
              <a:spcPct val="90000"/>
            </a:lnSpc>
            <a:spcBef>
              <a:spcPct val="0"/>
            </a:spcBef>
            <a:spcAft>
              <a:spcPct val="35000"/>
            </a:spcAft>
            <a:buNone/>
          </a:pPr>
          <a:r>
            <a:rPr lang="en-US" sz="1600" b="0" kern="1200" baseline="0"/>
            <a:t>Understand the fundamentals of mobile application design and development.</a:t>
          </a:r>
          <a:endParaRPr lang="en-US" sz="1600" kern="1200"/>
        </a:p>
      </dsp:txBody>
      <dsp:txXfrm>
        <a:off x="799233" y="1365"/>
        <a:ext cx="7970116" cy="691976"/>
      </dsp:txXfrm>
    </dsp:sp>
    <dsp:sp modelId="{7E527A41-9F28-4EC3-96AB-F6EEBAD7CFEC}">
      <dsp:nvSpPr>
        <dsp:cNvPr id="0" name=""/>
        <dsp:cNvSpPr/>
      </dsp:nvSpPr>
      <dsp:spPr>
        <a:xfrm>
          <a:off x="0" y="866336"/>
          <a:ext cx="8769350" cy="69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B578F2-34BA-430A-85CA-005021FCE7C8}">
      <dsp:nvSpPr>
        <dsp:cNvPr id="0" name=""/>
        <dsp:cNvSpPr/>
      </dsp:nvSpPr>
      <dsp:spPr>
        <a:xfrm>
          <a:off x="209323" y="1022031"/>
          <a:ext cx="380587" cy="380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250695-EBF5-4D1F-994A-0C5DFA37DEA6}">
      <dsp:nvSpPr>
        <dsp:cNvPr id="0" name=""/>
        <dsp:cNvSpPr/>
      </dsp:nvSpPr>
      <dsp:spPr>
        <a:xfrm>
          <a:off x="799233" y="866336"/>
          <a:ext cx="7970116" cy="69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34" tIns="73234" rIns="73234" bIns="73234" numCol="1" spcCol="1270" anchor="ctr" anchorCtr="0">
          <a:noAutofit/>
        </a:bodyPr>
        <a:lstStyle/>
        <a:p>
          <a:pPr marL="0" lvl="0" indent="0" algn="l" defTabSz="711200">
            <a:lnSpc>
              <a:spcPct val="90000"/>
            </a:lnSpc>
            <a:spcBef>
              <a:spcPct val="0"/>
            </a:spcBef>
            <a:spcAft>
              <a:spcPct val="35000"/>
            </a:spcAft>
            <a:buNone/>
          </a:pPr>
          <a:r>
            <a:rPr lang="en-US" sz="1600" b="0" kern="1200" baseline="0"/>
            <a:t>Identify major mobile platforms and their characteristics.</a:t>
          </a:r>
          <a:endParaRPr lang="en-US" sz="1600" kern="1200"/>
        </a:p>
      </dsp:txBody>
      <dsp:txXfrm>
        <a:off x="799233" y="866336"/>
        <a:ext cx="7970116" cy="691976"/>
      </dsp:txXfrm>
    </dsp:sp>
    <dsp:sp modelId="{229F97AF-348C-40E8-B57C-9487CD340036}">
      <dsp:nvSpPr>
        <dsp:cNvPr id="0" name=""/>
        <dsp:cNvSpPr/>
      </dsp:nvSpPr>
      <dsp:spPr>
        <a:xfrm>
          <a:off x="0" y="1731307"/>
          <a:ext cx="8769350" cy="69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29B8F8-1BF5-4DD7-A900-54EFFF4FF3FE}">
      <dsp:nvSpPr>
        <dsp:cNvPr id="0" name=""/>
        <dsp:cNvSpPr/>
      </dsp:nvSpPr>
      <dsp:spPr>
        <a:xfrm>
          <a:off x="209323" y="1887002"/>
          <a:ext cx="380587" cy="380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021E3A-790B-4A31-84B1-8D6ECF25A0A3}">
      <dsp:nvSpPr>
        <dsp:cNvPr id="0" name=""/>
        <dsp:cNvSpPr/>
      </dsp:nvSpPr>
      <dsp:spPr>
        <a:xfrm>
          <a:off x="799233" y="1731307"/>
          <a:ext cx="7970116" cy="69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34" tIns="73234" rIns="73234" bIns="73234" numCol="1" spcCol="1270" anchor="ctr" anchorCtr="0">
          <a:noAutofit/>
        </a:bodyPr>
        <a:lstStyle/>
        <a:p>
          <a:pPr marL="0" lvl="0" indent="0" algn="l" defTabSz="711200">
            <a:lnSpc>
              <a:spcPct val="90000"/>
            </a:lnSpc>
            <a:spcBef>
              <a:spcPct val="0"/>
            </a:spcBef>
            <a:spcAft>
              <a:spcPct val="35000"/>
            </a:spcAft>
            <a:buNone/>
          </a:pPr>
          <a:r>
            <a:rPr lang="en-US" sz="1600" b="0" kern="1200" baseline="0" dirty="0"/>
            <a:t>Trace the evolution and emerging trends in mobile applications.</a:t>
          </a:r>
          <a:endParaRPr lang="en-US" sz="1600" kern="1200" dirty="0"/>
        </a:p>
      </dsp:txBody>
      <dsp:txXfrm>
        <a:off x="799233" y="1731307"/>
        <a:ext cx="7970116" cy="691976"/>
      </dsp:txXfrm>
    </dsp:sp>
    <dsp:sp modelId="{9AB9D506-4BBD-4213-90B6-5C5C751E2650}">
      <dsp:nvSpPr>
        <dsp:cNvPr id="0" name=""/>
        <dsp:cNvSpPr/>
      </dsp:nvSpPr>
      <dsp:spPr>
        <a:xfrm>
          <a:off x="0" y="2596278"/>
          <a:ext cx="8769350" cy="69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6D740-AB62-4C97-88D7-DE80E497C50E}">
      <dsp:nvSpPr>
        <dsp:cNvPr id="0" name=""/>
        <dsp:cNvSpPr/>
      </dsp:nvSpPr>
      <dsp:spPr>
        <a:xfrm>
          <a:off x="209323" y="2751973"/>
          <a:ext cx="380587" cy="380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0BDFE9-1397-47B2-AF67-270502BE509C}">
      <dsp:nvSpPr>
        <dsp:cNvPr id="0" name=""/>
        <dsp:cNvSpPr/>
      </dsp:nvSpPr>
      <dsp:spPr>
        <a:xfrm>
          <a:off x="799233" y="2596278"/>
          <a:ext cx="7970116" cy="69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34" tIns="73234" rIns="73234" bIns="73234" numCol="1" spcCol="1270" anchor="ctr" anchorCtr="0">
          <a:noAutofit/>
        </a:bodyPr>
        <a:lstStyle/>
        <a:p>
          <a:pPr marL="0" lvl="0" indent="0" algn="l" defTabSz="711200">
            <a:lnSpc>
              <a:spcPct val="90000"/>
            </a:lnSpc>
            <a:spcBef>
              <a:spcPct val="0"/>
            </a:spcBef>
            <a:spcAft>
              <a:spcPct val="35000"/>
            </a:spcAft>
            <a:buNone/>
          </a:pPr>
          <a:r>
            <a:rPr lang="en-US" sz="1600" b="0" kern="1200" baseline="0"/>
            <a:t>Differentiate between mobile app design and development roles.</a:t>
          </a:r>
          <a:endParaRPr lang="en-US" sz="1600" kern="1200"/>
        </a:p>
      </dsp:txBody>
      <dsp:txXfrm>
        <a:off x="799233" y="2596278"/>
        <a:ext cx="7970116" cy="6919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56DC1-F4D6-490B-ABFF-4739630FFEBC}">
      <dsp:nvSpPr>
        <dsp:cNvPr id="0" name=""/>
        <dsp:cNvSpPr/>
      </dsp:nvSpPr>
      <dsp:spPr>
        <a:xfrm>
          <a:off x="1022906" y="150"/>
          <a:ext cx="1035808" cy="103580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B4C8B-A7BF-4B48-BC9F-2BC1475133A5}">
      <dsp:nvSpPr>
        <dsp:cNvPr id="0" name=""/>
        <dsp:cNvSpPr/>
      </dsp:nvSpPr>
      <dsp:spPr>
        <a:xfrm>
          <a:off x="1243652" y="220896"/>
          <a:ext cx="594316" cy="594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213504-35FE-4FFC-AF6D-8DD2909BDC8C}">
      <dsp:nvSpPr>
        <dsp:cNvPr id="0" name=""/>
        <dsp:cNvSpPr/>
      </dsp:nvSpPr>
      <dsp:spPr>
        <a:xfrm>
          <a:off x="691787" y="1358587"/>
          <a:ext cx="1698046" cy="941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Key Takeaways</a:t>
          </a:r>
          <a:endParaRPr lang="en-US" sz="1100" kern="1200" dirty="0"/>
        </a:p>
      </dsp:txBody>
      <dsp:txXfrm>
        <a:off x="691787" y="1358587"/>
        <a:ext cx="1698046" cy="941222"/>
      </dsp:txXfrm>
    </dsp:sp>
    <dsp:sp modelId="{FBC76A06-D1EB-4048-9C69-51003E20C2E4}">
      <dsp:nvSpPr>
        <dsp:cNvPr id="0" name=""/>
        <dsp:cNvSpPr/>
      </dsp:nvSpPr>
      <dsp:spPr>
        <a:xfrm>
          <a:off x="3018111" y="150"/>
          <a:ext cx="1035808" cy="103580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3792F2-1F24-4BDB-891A-210CFDDD1E98}">
      <dsp:nvSpPr>
        <dsp:cNvPr id="0" name=""/>
        <dsp:cNvSpPr/>
      </dsp:nvSpPr>
      <dsp:spPr>
        <a:xfrm>
          <a:off x="3238857" y="220896"/>
          <a:ext cx="594316" cy="594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C645F6-67EC-410D-AADF-A56FEED9069E}">
      <dsp:nvSpPr>
        <dsp:cNvPr id="0" name=""/>
        <dsp:cNvSpPr/>
      </dsp:nvSpPr>
      <dsp:spPr>
        <a:xfrm>
          <a:off x="2686992" y="1358587"/>
          <a:ext cx="1698046" cy="941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Android and iOS are the leading mobile platforms.</a:t>
          </a:r>
        </a:p>
      </dsp:txBody>
      <dsp:txXfrm>
        <a:off x="2686992" y="1358587"/>
        <a:ext cx="1698046" cy="941222"/>
      </dsp:txXfrm>
    </dsp:sp>
    <dsp:sp modelId="{E7D7FB70-4C1A-44AF-9D62-B99192CC0AFD}">
      <dsp:nvSpPr>
        <dsp:cNvPr id="0" name=""/>
        <dsp:cNvSpPr/>
      </dsp:nvSpPr>
      <dsp:spPr>
        <a:xfrm>
          <a:off x="1022906" y="2724321"/>
          <a:ext cx="1035808" cy="103580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7708E-BB5F-4AB9-8978-4060938FD765}">
      <dsp:nvSpPr>
        <dsp:cNvPr id="0" name=""/>
        <dsp:cNvSpPr/>
      </dsp:nvSpPr>
      <dsp:spPr>
        <a:xfrm>
          <a:off x="1243652" y="2945067"/>
          <a:ext cx="594316" cy="594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43334B-2476-4BF9-93A6-AED8B0EC1C62}">
      <dsp:nvSpPr>
        <dsp:cNvPr id="0" name=""/>
        <dsp:cNvSpPr/>
      </dsp:nvSpPr>
      <dsp:spPr>
        <a:xfrm>
          <a:off x="691787" y="4082758"/>
          <a:ext cx="1698046" cy="941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Trends: Cross-platform development, AI, AR/VR, IoT, and 5G.</a:t>
          </a:r>
        </a:p>
      </dsp:txBody>
      <dsp:txXfrm>
        <a:off x="691787" y="4082758"/>
        <a:ext cx="1698046" cy="941222"/>
      </dsp:txXfrm>
    </dsp:sp>
    <dsp:sp modelId="{5CF96510-672D-4CE0-883E-12A768781161}">
      <dsp:nvSpPr>
        <dsp:cNvPr id="0" name=""/>
        <dsp:cNvSpPr/>
      </dsp:nvSpPr>
      <dsp:spPr>
        <a:xfrm>
          <a:off x="3018111" y="2724321"/>
          <a:ext cx="1035808" cy="103580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991D6-15A3-42D6-BA6F-92E056846148}">
      <dsp:nvSpPr>
        <dsp:cNvPr id="0" name=""/>
        <dsp:cNvSpPr/>
      </dsp:nvSpPr>
      <dsp:spPr>
        <a:xfrm>
          <a:off x="3238857" y="2945067"/>
          <a:ext cx="594316" cy="594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8953AB-93A9-495F-9B69-E2EA4F271F90}">
      <dsp:nvSpPr>
        <dsp:cNvPr id="0" name=""/>
        <dsp:cNvSpPr/>
      </dsp:nvSpPr>
      <dsp:spPr>
        <a:xfrm>
          <a:off x="2686992" y="4082758"/>
          <a:ext cx="1698046" cy="941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UX/UI design enhances usability; development ensures functionality.</a:t>
          </a:r>
        </a:p>
      </dsp:txBody>
      <dsp:txXfrm>
        <a:off x="2686992" y="4082758"/>
        <a:ext cx="1698046" cy="941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E41B8-139B-4CD3-8624-746414FDC204}">
      <dsp:nvSpPr>
        <dsp:cNvPr id="0" name=""/>
        <dsp:cNvSpPr/>
      </dsp:nvSpPr>
      <dsp:spPr>
        <a:xfrm>
          <a:off x="0" y="1705768"/>
          <a:ext cx="831278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191C744A-21FF-4B2B-9CF0-84E4926ABBEA}">
      <dsp:nvSpPr>
        <dsp:cNvPr id="0" name=""/>
        <dsp:cNvSpPr/>
      </dsp:nvSpPr>
      <dsp:spPr>
        <a:xfrm rot="8100000">
          <a:off x="52252" y="393112"/>
          <a:ext cx="250881" cy="250881"/>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08FFE8-38F1-4F06-B2D2-211CA75EE779}">
      <dsp:nvSpPr>
        <dsp:cNvPr id="0" name=""/>
        <dsp:cNvSpPr/>
      </dsp:nvSpPr>
      <dsp:spPr>
        <a:xfrm>
          <a:off x="80123" y="420983"/>
          <a:ext cx="195139" cy="195139"/>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CBE2E39-01D9-46B4-BD71-EF2B7FF9E56D}">
      <dsp:nvSpPr>
        <dsp:cNvPr id="0" name=""/>
        <dsp:cNvSpPr/>
      </dsp:nvSpPr>
      <dsp:spPr>
        <a:xfrm>
          <a:off x="355092" y="695953"/>
          <a:ext cx="2305612" cy="100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Pre-2000: Basic apps for calls, SMS, calculators, and simple games.</a:t>
          </a:r>
        </a:p>
      </dsp:txBody>
      <dsp:txXfrm>
        <a:off x="355092" y="695953"/>
        <a:ext cx="2305612" cy="1009814"/>
      </dsp:txXfrm>
    </dsp:sp>
    <dsp:sp modelId="{AD743DB1-7C51-493D-98E7-19F488B690AC}">
      <dsp:nvSpPr>
        <dsp:cNvPr id="0" name=""/>
        <dsp:cNvSpPr/>
      </dsp:nvSpPr>
      <dsp:spPr>
        <a:xfrm>
          <a:off x="355092" y="341153"/>
          <a:ext cx="2305612" cy="35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1st Generation </a:t>
          </a:r>
        </a:p>
      </dsp:txBody>
      <dsp:txXfrm>
        <a:off x="355092" y="341153"/>
        <a:ext cx="2305612" cy="354799"/>
      </dsp:txXfrm>
    </dsp:sp>
    <dsp:sp modelId="{625A6498-180F-4136-A7DD-5C4B629F087D}">
      <dsp:nvSpPr>
        <dsp:cNvPr id="0" name=""/>
        <dsp:cNvSpPr/>
      </dsp:nvSpPr>
      <dsp:spPr>
        <a:xfrm>
          <a:off x="177693" y="695953"/>
          <a:ext cx="0" cy="1009814"/>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6E5206A-962D-4CBD-A284-A8C6EF247AD0}">
      <dsp:nvSpPr>
        <dsp:cNvPr id="0" name=""/>
        <dsp:cNvSpPr/>
      </dsp:nvSpPr>
      <dsp:spPr>
        <a:xfrm>
          <a:off x="145761" y="1673836"/>
          <a:ext cx="63863" cy="63863"/>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2096DB-DC23-440F-9478-7504875BDB45}">
      <dsp:nvSpPr>
        <dsp:cNvPr id="0" name=""/>
        <dsp:cNvSpPr/>
      </dsp:nvSpPr>
      <dsp:spPr>
        <a:xfrm rot="18900000">
          <a:off x="1435840" y="2767542"/>
          <a:ext cx="250881" cy="250881"/>
        </a:xfrm>
        <a:prstGeom prst="teardrop">
          <a:avLst>
            <a:gd name="adj" fmla="val 115000"/>
          </a:avLst>
        </a:prstGeom>
        <a:solidFill>
          <a:schemeClr val="accent2">
            <a:hueOff val="-374181"/>
            <a:satOff val="-169"/>
            <a:lumOff val="1764"/>
            <a:alphaOff val="0"/>
          </a:schemeClr>
        </a:solidFill>
        <a:ln w="12700" cap="flat" cmpd="sng" algn="ctr">
          <a:solidFill>
            <a:schemeClr val="accent2">
              <a:hueOff val="-374181"/>
              <a:satOff val="-169"/>
              <a:lumOff val="17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E7765C-E4AF-4B3A-8E04-B5D06EBEE41A}">
      <dsp:nvSpPr>
        <dsp:cNvPr id="0" name=""/>
        <dsp:cNvSpPr/>
      </dsp:nvSpPr>
      <dsp:spPr>
        <a:xfrm>
          <a:off x="1463711" y="2795413"/>
          <a:ext cx="195139" cy="195139"/>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C0621B25-61CA-4297-ACA9-BDCE15A1E30B}">
      <dsp:nvSpPr>
        <dsp:cNvPr id="0" name=""/>
        <dsp:cNvSpPr/>
      </dsp:nvSpPr>
      <dsp:spPr>
        <a:xfrm>
          <a:off x="1791156" y="1836664"/>
          <a:ext cx="2305612" cy="100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(2000-2007): Feature phones with Java ME, BREW apps, and limited internet capabilities.</a:t>
          </a:r>
        </a:p>
      </dsp:txBody>
      <dsp:txXfrm>
        <a:off x="1791156" y="1836664"/>
        <a:ext cx="2305612" cy="1009814"/>
      </dsp:txXfrm>
    </dsp:sp>
    <dsp:sp modelId="{E107C880-9442-4CC1-A36A-5E52055BEE6A}">
      <dsp:nvSpPr>
        <dsp:cNvPr id="0" name=""/>
        <dsp:cNvSpPr/>
      </dsp:nvSpPr>
      <dsp:spPr>
        <a:xfrm>
          <a:off x="1791156" y="2846479"/>
          <a:ext cx="2305612" cy="35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2nd Generation </a:t>
          </a:r>
        </a:p>
      </dsp:txBody>
      <dsp:txXfrm>
        <a:off x="1791156" y="2846479"/>
        <a:ext cx="2305612" cy="354799"/>
      </dsp:txXfrm>
    </dsp:sp>
    <dsp:sp modelId="{2B359C46-2E25-451C-9135-7227037B0DA4}">
      <dsp:nvSpPr>
        <dsp:cNvPr id="0" name=""/>
        <dsp:cNvSpPr/>
      </dsp:nvSpPr>
      <dsp:spPr>
        <a:xfrm>
          <a:off x="1561281" y="1705768"/>
          <a:ext cx="0" cy="1009814"/>
        </a:xfrm>
        <a:prstGeom prst="line">
          <a:avLst/>
        </a:prstGeom>
        <a:noFill/>
        <a:ln w="12700" cap="flat" cmpd="sng" algn="ctr">
          <a:solidFill>
            <a:schemeClr val="accent2">
              <a:hueOff val="-374181"/>
              <a:satOff val="-169"/>
              <a:lumOff val="1764"/>
              <a:alphaOff val="0"/>
            </a:schemeClr>
          </a:solidFill>
          <a:prstDash val="dash"/>
        </a:ln>
        <a:effectLst/>
      </dsp:spPr>
      <dsp:style>
        <a:lnRef idx="1">
          <a:scrgbClr r="0" g="0" b="0"/>
        </a:lnRef>
        <a:fillRef idx="0">
          <a:scrgbClr r="0" g="0" b="0"/>
        </a:fillRef>
        <a:effectRef idx="0">
          <a:scrgbClr r="0" g="0" b="0"/>
        </a:effectRef>
        <a:fontRef idx="minor"/>
      </dsp:style>
    </dsp:sp>
    <dsp:sp modelId="{BCC0F607-D3A4-4EB6-BF20-96FBDE75B57B}">
      <dsp:nvSpPr>
        <dsp:cNvPr id="0" name=""/>
        <dsp:cNvSpPr/>
      </dsp:nvSpPr>
      <dsp:spPr>
        <a:xfrm>
          <a:off x="1529349" y="1673836"/>
          <a:ext cx="63863" cy="63863"/>
        </a:xfrm>
        <a:prstGeom prst="ellipse">
          <a:avLst/>
        </a:prstGeom>
        <a:solidFill>
          <a:schemeClr val="accent2">
            <a:hueOff val="-374181"/>
            <a:satOff val="-169"/>
            <a:lumOff val="1764"/>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2CA601-2A6D-4BA4-9EF9-ADD10E690538}">
      <dsp:nvSpPr>
        <dsp:cNvPr id="0" name=""/>
        <dsp:cNvSpPr/>
      </dsp:nvSpPr>
      <dsp:spPr>
        <a:xfrm rot="8100000">
          <a:off x="2819428" y="393112"/>
          <a:ext cx="250881" cy="250881"/>
        </a:xfrm>
        <a:prstGeom prst="teardrop">
          <a:avLst>
            <a:gd name="adj" fmla="val 115000"/>
          </a:avLst>
        </a:prstGeom>
        <a:solidFill>
          <a:schemeClr val="accent2">
            <a:hueOff val="-748362"/>
            <a:satOff val="-337"/>
            <a:lumOff val="3529"/>
            <a:alphaOff val="0"/>
          </a:schemeClr>
        </a:solidFill>
        <a:ln w="12700" cap="flat" cmpd="sng" algn="ctr">
          <a:solidFill>
            <a:schemeClr val="accent2">
              <a:hueOff val="-748362"/>
              <a:satOff val="-337"/>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5D787-E56E-4540-81D3-E37E40F73FB8}">
      <dsp:nvSpPr>
        <dsp:cNvPr id="0" name=""/>
        <dsp:cNvSpPr/>
      </dsp:nvSpPr>
      <dsp:spPr>
        <a:xfrm>
          <a:off x="2847299" y="420983"/>
          <a:ext cx="195139" cy="195139"/>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01048406-0A5B-421B-9AC3-2129F50A361E}">
      <dsp:nvSpPr>
        <dsp:cNvPr id="0" name=""/>
        <dsp:cNvSpPr/>
      </dsp:nvSpPr>
      <dsp:spPr>
        <a:xfrm>
          <a:off x="3133704" y="610553"/>
          <a:ext cx="2305612" cy="100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(2007-2010): Introduction of smartphones with app stores (Android Market, Apple App Store).</a:t>
          </a:r>
        </a:p>
      </dsp:txBody>
      <dsp:txXfrm>
        <a:off x="3133704" y="610553"/>
        <a:ext cx="2305612" cy="1009814"/>
      </dsp:txXfrm>
    </dsp:sp>
    <dsp:sp modelId="{C62F2D21-81AC-4F42-9F5F-B677F0FF06DC}">
      <dsp:nvSpPr>
        <dsp:cNvPr id="0" name=""/>
        <dsp:cNvSpPr/>
      </dsp:nvSpPr>
      <dsp:spPr>
        <a:xfrm>
          <a:off x="3133704" y="255753"/>
          <a:ext cx="2305612" cy="35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3rd Generation </a:t>
          </a:r>
        </a:p>
      </dsp:txBody>
      <dsp:txXfrm>
        <a:off x="3133704" y="255753"/>
        <a:ext cx="2305612" cy="354799"/>
      </dsp:txXfrm>
    </dsp:sp>
    <dsp:sp modelId="{80FAB033-DECC-4140-8170-BE5319AF302C}">
      <dsp:nvSpPr>
        <dsp:cNvPr id="0" name=""/>
        <dsp:cNvSpPr/>
      </dsp:nvSpPr>
      <dsp:spPr>
        <a:xfrm>
          <a:off x="2944869" y="695953"/>
          <a:ext cx="0" cy="1009814"/>
        </a:xfrm>
        <a:prstGeom prst="line">
          <a:avLst/>
        </a:prstGeom>
        <a:noFill/>
        <a:ln w="12700" cap="flat" cmpd="sng" algn="ctr">
          <a:solidFill>
            <a:schemeClr val="accent2">
              <a:hueOff val="-748362"/>
              <a:satOff val="-337"/>
              <a:lumOff val="3529"/>
              <a:alphaOff val="0"/>
            </a:schemeClr>
          </a:solidFill>
          <a:prstDash val="dash"/>
        </a:ln>
        <a:effectLst/>
      </dsp:spPr>
      <dsp:style>
        <a:lnRef idx="1">
          <a:scrgbClr r="0" g="0" b="0"/>
        </a:lnRef>
        <a:fillRef idx="0">
          <a:scrgbClr r="0" g="0" b="0"/>
        </a:fillRef>
        <a:effectRef idx="0">
          <a:scrgbClr r="0" g="0" b="0"/>
        </a:effectRef>
        <a:fontRef idx="minor"/>
      </dsp:style>
    </dsp:sp>
    <dsp:sp modelId="{48AA3F51-5D62-4165-BBBD-5D751D5BCD5F}">
      <dsp:nvSpPr>
        <dsp:cNvPr id="0" name=""/>
        <dsp:cNvSpPr/>
      </dsp:nvSpPr>
      <dsp:spPr>
        <a:xfrm>
          <a:off x="2912937" y="1673836"/>
          <a:ext cx="63863" cy="63863"/>
        </a:xfrm>
        <a:prstGeom prst="ellipse">
          <a:avLst/>
        </a:prstGeom>
        <a:solidFill>
          <a:schemeClr val="accent2">
            <a:hueOff val="-748362"/>
            <a:satOff val="-337"/>
            <a:lumOff val="3529"/>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DB82F3-76B9-4FAF-9A3D-08AA439364BE}">
      <dsp:nvSpPr>
        <dsp:cNvPr id="0" name=""/>
        <dsp:cNvSpPr/>
      </dsp:nvSpPr>
      <dsp:spPr>
        <a:xfrm rot="18900000">
          <a:off x="4203016" y="2767542"/>
          <a:ext cx="250881" cy="250881"/>
        </a:xfrm>
        <a:prstGeom prst="teardrop">
          <a:avLst>
            <a:gd name="adj" fmla="val 115000"/>
          </a:avLst>
        </a:prstGeom>
        <a:solidFill>
          <a:schemeClr val="accent2">
            <a:hueOff val="-1122542"/>
            <a:satOff val="-506"/>
            <a:lumOff val="5293"/>
            <a:alphaOff val="0"/>
          </a:schemeClr>
        </a:solidFill>
        <a:ln w="12700" cap="flat" cmpd="sng" algn="ctr">
          <a:solidFill>
            <a:schemeClr val="accent2">
              <a:hueOff val="-1122542"/>
              <a:satOff val="-506"/>
              <a:lumOff val="52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9CE71-586F-4276-8CDF-EFD87A7108DB}">
      <dsp:nvSpPr>
        <dsp:cNvPr id="0" name=""/>
        <dsp:cNvSpPr/>
      </dsp:nvSpPr>
      <dsp:spPr>
        <a:xfrm>
          <a:off x="4230887" y="2795413"/>
          <a:ext cx="195139" cy="195139"/>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05D40E4-A533-4ECC-AFB4-22731D697991}">
      <dsp:nvSpPr>
        <dsp:cNvPr id="0" name=""/>
        <dsp:cNvSpPr/>
      </dsp:nvSpPr>
      <dsp:spPr>
        <a:xfrm>
          <a:off x="4535553" y="1846290"/>
          <a:ext cx="2305612" cy="100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(2010-2015): Cloud-connected apps, push notifications, and mobile commerce.</a:t>
          </a:r>
        </a:p>
      </dsp:txBody>
      <dsp:txXfrm>
        <a:off x="4535553" y="1846290"/>
        <a:ext cx="2305612" cy="1009814"/>
      </dsp:txXfrm>
    </dsp:sp>
    <dsp:sp modelId="{668666A2-47EF-4151-A835-F2122AFFB370}">
      <dsp:nvSpPr>
        <dsp:cNvPr id="0" name=""/>
        <dsp:cNvSpPr/>
      </dsp:nvSpPr>
      <dsp:spPr>
        <a:xfrm>
          <a:off x="4535553" y="2856105"/>
          <a:ext cx="2305612" cy="35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4th Generation </a:t>
          </a:r>
        </a:p>
      </dsp:txBody>
      <dsp:txXfrm>
        <a:off x="4535553" y="2856105"/>
        <a:ext cx="2305612" cy="354799"/>
      </dsp:txXfrm>
    </dsp:sp>
    <dsp:sp modelId="{111F6F63-68AF-46C9-B240-67E22484DDC1}">
      <dsp:nvSpPr>
        <dsp:cNvPr id="0" name=""/>
        <dsp:cNvSpPr/>
      </dsp:nvSpPr>
      <dsp:spPr>
        <a:xfrm>
          <a:off x="4328457" y="1705768"/>
          <a:ext cx="0" cy="1009814"/>
        </a:xfrm>
        <a:prstGeom prst="line">
          <a:avLst/>
        </a:prstGeom>
        <a:noFill/>
        <a:ln w="12700" cap="flat" cmpd="sng" algn="ctr">
          <a:solidFill>
            <a:schemeClr val="accent2">
              <a:hueOff val="-1122542"/>
              <a:satOff val="-506"/>
              <a:lumOff val="5293"/>
              <a:alphaOff val="0"/>
            </a:schemeClr>
          </a:solidFill>
          <a:prstDash val="dash"/>
        </a:ln>
        <a:effectLst/>
      </dsp:spPr>
      <dsp:style>
        <a:lnRef idx="1">
          <a:scrgbClr r="0" g="0" b="0"/>
        </a:lnRef>
        <a:fillRef idx="0">
          <a:scrgbClr r="0" g="0" b="0"/>
        </a:fillRef>
        <a:effectRef idx="0">
          <a:scrgbClr r="0" g="0" b="0"/>
        </a:effectRef>
        <a:fontRef idx="minor"/>
      </dsp:style>
    </dsp:sp>
    <dsp:sp modelId="{D2B5A99E-FC0D-4307-B3D8-894B69BE6AC0}">
      <dsp:nvSpPr>
        <dsp:cNvPr id="0" name=""/>
        <dsp:cNvSpPr/>
      </dsp:nvSpPr>
      <dsp:spPr>
        <a:xfrm>
          <a:off x="4296525" y="1673836"/>
          <a:ext cx="63863" cy="63863"/>
        </a:xfrm>
        <a:prstGeom prst="ellipse">
          <a:avLst/>
        </a:prstGeom>
        <a:solidFill>
          <a:schemeClr val="accent2">
            <a:hueOff val="-1122542"/>
            <a:satOff val="-506"/>
            <a:lumOff val="529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4DF343-579D-4049-A8F0-3CAD1076BD20}">
      <dsp:nvSpPr>
        <dsp:cNvPr id="0" name=""/>
        <dsp:cNvSpPr/>
      </dsp:nvSpPr>
      <dsp:spPr>
        <a:xfrm rot="8100000">
          <a:off x="5586604" y="393112"/>
          <a:ext cx="250881" cy="250881"/>
        </a:xfrm>
        <a:prstGeom prst="teardrop">
          <a:avLst>
            <a:gd name="adj" fmla="val 115000"/>
          </a:avLst>
        </a:prstGeom>
        <a:solidFill>
          <a:schemeClr val="accent2">
            <a:hueOff val="-1496723"/>
            <a:satOff val="-674"/>
            <a:lumOff val="7057"/>
            <a:alphaOff val="0"/>
          </a:schemeClr>
        </a:solidFill>
        <a:ln w="12700" cap="flat" cmpd="sng" algn="ctr">
          <a:solidFill>
            <a:schemeClr val="accent2">
              <a:hueOff val="-1496723"/>
              <a:satOff val="-674"/>
              <a:lumOff val="70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3DDA63-D39E-4AB9-AFDD-42D982118124}">
      <dsp:nvSpPr>
        <dsp:cNvPr id="0" name=""/>
        <dsp:cNvSpPr/>
      </dsp:nvSpPr>
      <dsp:spPr>
        <a:xfrm>
          <a:off x="5614475" y="420983"/>
          <a:ext cx="195139" cy="195139"/>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33256AB4-717A-4CE7-A8E7-3DE8FE26D814}">
      <dsp:nvSpPr>
        <dsp:cNvPr id="0" name=""/>
        <dsp:cNvSpPr/>
      </dsp:nvSpPr>
      <dsp:spPr>
        <a:xfrm>
          <a:off x="5880314" y="675116"/>
          <a:ext cx="2305612" cy="100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(2015-Present): AI-driven, AR/VR experiences, IoT integration, and seamless cross-platform applications.</a:t>
          </a:r>
        </a:p>
      </dsp:txBody>
      <dsp:txXfrm>
        <a:off x="5880314" y="675116"/>
        <a:ext cx="2305612" cy="1009814"/>
      </dsp:txXfrm>
    </dsp:sp>
    <dsp:sp modelId="{989B6374-0645-4808-8845-B9FBDD0BFFA0}">
      <dsp:nvSpPr>
        <dsp:cNvPr id="0" name=""/>
        <dsp:cNvSpPr/>
      </dsp:nvSpPr>
      <dsp:spPr>
        <a:xfrm>
          <a:off x="5880314" y="320316"/>
          <a:ext cx="2305612" cy="35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5th Generation </a:t>
          </a:r>
        </a:p>
      </dsp:txBody>
      <dsp:txXfrm>
        <a:off x="5880314" y="320316"/>
        <a:ext cx="2305612" cy="354799"/>
      </dsp:txXfrm>
    </dsp:sp>
    <dsp:sp modelId="{01B4A725-DB92-490E-A9D3-D2686E7C0D15}">
      <dsp:nvSpPr>
        <dsp:cNvPr id="0" name=""/>
        <dsp:cNvSpPr/>
      </dsp:nvSpPr>
      <dsp:spPr>
        <a:xfrm>
          <a:off x="5712045" y="695953"/>
          <a:ext cx="0" cy="1009814"/>
        </a:xfrm>
        <a:prstGeom prst="line">
          <a:avLst/>
        </a:prstGeom>
        <a:noFill/>
        <a:ln w="12700" cap="flat" cmpd="sng" algn="ctr">
          <a:solidFill>
            <a:schemeClr val="accent2">
              <a:hueOff val="-1496723"/>
              <a:satOff val="-674"/>
              <a:lumOff val="7057"/>
              <a:alphaOff val="0"/>
            </a:schemeClr>
          </a:solidFill>
          <a:prstDash val="dash"/>
        </a:ln>
        <a:effectLst/>
      </dsp:spPr>
      <dsp:style>
        <a:lnRef idx="1">
          <a:scrgbClr r="0" g="0" b="0"/>
        </a:lnRef>
        <a:fillRef idx="0">
          <a:scrgbClr r="0" g="0" b="0"/>
        </a:fillRef>
        <a:effectRef idx="0">
          <a:scrgbClr r="0" g="0" b="0"/>
        </a:effectRef>
        <a:fontRef idx="minor"/>
      </dsp:style>
    </dsp:sp>
    <dsp:sp modelId="{95B22264-24BB-4A71-9BCD-72F60282EDB9}">
      <dsp:nvSpPr>
        <dsp:cNvPr id="0" name=""/>
        <dsp:cNvSpPr/>
      </dsp:nvSpPr>
      <dsp:spPr>
        <a:xfrm>
          <a:off x="5680113" y="1673836"/>
          <a:ext cx="63863" cy="63863"/>
        </a:xfrm>
        <a:prstGeom prst="ellipse">
          <a:avLst/>
        </a:prstGeom>
        <a:solidFill>
          <a:schemeClr val="accent2">
            <a:hueOff val="-1496723"/>
            <a:satOff val="-674"/>
            <a:lumOff val="7057"/>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95633-03BC-49A9-A336-F3BD4073E458}">
      <dsp:nvSpPr>
        <dsp:cNvPr id="0" name=""/>
        <dsp:cNvSpPr/>
      </dsp:nvSpPr>
      <dsp:spPr>
        <a:xfrm>
          <a:off x="0" y="731564"/>
          <a:ext cx="2466379" cy="156615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5808F8-8565-43A5-AFCA-6B5D52E78890}">
      <dsp:nvSpPr>
        <dsp:cNvPr id="0" name=""/>
        <dsp:cNvSpPr/>
      </dsp:nvSpPr>
      <dsp:spPr>
        <a:xfrm>
          <a:off x="274042" y="991904"/>
          <a:ext cx="2466379" cy="15661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Native Apps: </a:t>
          </a:r>
          <a:r>
            <a:rPr lang="en-US" sz="1300" kern="1200" dirty="0"/>
            <a:t>applications developed specifically for a particular operating system (OS)</a:t>
          </a:r>
        </a:p>
      </dsp:txBody>
      <dsp:txXfrm>
        <a:off x="319913" y="1037775"/>
        <a:ext cx="2374637" cy="1474409"/>
      </dsp:txXfrm>
    </dsp:sp>
    <dsp:sp modelId="{93173690-AE90-45C8-A2D4-FC2C10CE3666}">
      <dsp:nvSpPr>
        <dsp:cNvPr id="0" name=""/>
        <dsp:cNvSpPr/>
      </dsp:nvSpPr>
      <dsp:spPr>
        <a:xfrm>
          <a:off x="3014464" y="731564"/>
          <a:ext cx="2466379" cy="156615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57E1B-4369-4ED2-894D-0D3B5C856597}">
      <dsp:nvSpPr>
        <dsp:cNvPr id="0" name=""/>
        <dsp:cNvSpPr/>
      </dsp:nvSpPr>
      <dsp:spPr>
        <a:xfrm>
          <a:off x="3288506" y="991904"/>
          <a:ext cx="2466379" cy="15661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Mobile Web Apps: </a:t>
          </a:r>
          <a:r>
            <a:rPr lang="en-US" sz="1300" kern="1200" dirty="0"/>
            <a:t>web applications optimized (responsive) for mobile devices.</a:t>
          </a:r>
        </a:p>
      </dsp:txBody>
      <dsp:txXfrm>
        <a:off x="3334377" y="1037775"/>
        <a:ext cx="2374637" cy="1474409"/>
      </dsp:txXfrm>
    </dsp:sp>
    <dsp:sp modelId="{B800B275-9BBC-4D2A-ADE0-5D500E1848F8}">
      <dsp:nvSpPr>
        <dsp:cNvPr id="0" name=""/>
        <dsp:cNvSpPr/>
      </dsp:nvSpPr>
      <dsp:spPr>
        <a:xfrm>
          <a:off x="6028928" y="731564"/>
          <a:ext cx="2466379" cy="1566151"/>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B1F1F8-286B-4106-886E-DC174A968D1E}">
      <dsp:nvSpPr>
        <dsp:cNvPr id="0" name=""/>
        <dsp:cNvSpPr/>
      </dsp:nvSpPr>
      <dsp:spPr>
        <a:xfrm>
          <a:off x="6302970" y="991904"/>
          <a:ext cx="2466379" cy="15661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Hybrid Apps: </a:t>
          </a:r>
          <a:r>
            <a:rPr lang="en-US" sz="1300" kern="1200" dirty="0"/>
            <a:t>combine elements of both native and web applications.</a:t>
          </a:r>
        </a:p>
      </dsp:txBody>
      <dsp:txXfrm>
        <a:off x="6348841" y="1037775"/>
        <a:ext cx="2374637" cy="1474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0BBC1-83D3-43A4-B023-E664AB6E2CFD}">
      <dsp:nvSpPr>
        <dsp:cNvPr id="0" name=""/>
        <dsp:cNvSpPr/>
      </dsp:nvSpPr>
      <dsp:spPr>
        <a:xfrm>
          <a:off x="0" y="185468"/>
          <a:ext cx="7040961" cy="408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6457" tIns="249936" rIns="546457" bIns="85344" numCol="1" spcCol="1270" anchor="t" anchorCtr="0">
          <a:noAutofit/>
        </a:bodyPr>
        <a:lstStyle/>
        <a:p>
          <a:pPr marL="114300" lvl="1" indent="-114300" algn="just" defTabSz="533400">
            <a:lnSpc>
              <a:spcPct val="90000"/>
            </a:lnSpc>
            <a:spcBef>
              <a:spcPct val="0"/>
            </a:spcBef>
            <a:spcAft>
              <a:spcPct val="15000"/>
            </a:spcAft>
            <a:buFont typeface="Wingdings" panose="05000000000000000000" pitchFamily="2" charset="2"/>
            <a:buChar char="ü"/>
          </a:pPr>
          <a:r>
            <a:rPr lang="en-US" sz="1200" b="0" i="0" kern="1200" baseline="0" dirty="0"/>
            <a:t> Developed exclusively by Apple for its devices (iPhone, iPad, iPod Touch).</a:t>
          </a:r>
          <a:endParaRPr lang="en-US" sz="1200" kern="1200" dirty="0"/>
        </a:p>
        <a:p>
          <a:pPr marL="114300" lvl="1" indent="-114300" algn="just" defTabSz="533400">
            <a:lnSpc>
              <a:spcPct val="90000"/>
            </a:lnSpc>
            <a:spcBef>
              <a:spcPct val="0"/>
            </a:spcBef>
            <a:spcAft>
              <a:spcPct val="15000"/>
            </a:spcAft>
            <a:buFont typeface="Wingdings" panose="05000000000000000000" pitchFamily="2" charset="2"/>
            <a:buChar char="ü"/>
          </a:pPr>
          <a:r>
            <a:rPr lang="en-US" sz="1200" b="0" i="0" kern="1200" baseline="0" dirty="0"/>
            <a:t> Closed ecosystem ensures high security and quality control.</a:t>
          </a:r>
          <a:endParaRPr lang="en-US" sz="1200" kern="1200" dirty="0"/>
        </a:p>
        <a:p>
          <a:pPr marL="114300" lvl="1" indent="-114300" algn="just" defTabSz="533400">
            <a:lnSpc>
              <a:spcPct val="90000"/>
            </a:lnSpc>
            <a:spcBef>
              <a:spcPct val="0"/>
            </a:spcBef>
            <a:spcAft>
              <a:spcPct val="15000"/>
            </a:spcAft>
            <a:buFont typeface="Wingdings" panose="05000000000000000000" pitchFamily="2" charset="2"/>
            <a:buChar char="ü"/>
          </a:pPr>
          <a:r>
            <a:rPr lang="en-US" sz="1200" kern="1200" dirty="0"/>
            <a:t> Known for its clean and intuitive user interface. It uses a consistent design language called Human Interface Guidelines, which ensures a seamless user experience across all Apple devices.</a:t>
          </a:r>
        </a:p>
        <a:p>
          <a:pPr marL="114300" lvl="1" indent="-114300" algn="just" defTabSz="533400">
            <a:lnSpc>
              <a:spcPct val="90000"/>
            </a:lnSpc>
            <a:spcBef>
              <a:spcPct val="0"/>
            </a:spcBef>
            <a:spcAft>
              <a:spcPct val="15000"/>
            </a:spcAft>
            <a:buFont typeface="Wingdings" panose="05000000000000000000" pitchFamily="2" charset="2"/>
            <a:buChar char="ü"/>
          </a:pPr>
          <a:r>
            <a:rPr lang="en-US" sz="1200" b="0" i="0" kern="1200" baseline="0" dirty="0"/>
            <a:t> Apps for iOS are developed using </a:t>
          </a:r>
          <a:r>
            <a:rPr lang="en-US" sz="1200" b="1" i="0" kern="1200" baseline="0" dirty="0"/>
            <a:t>Swift</a:t>
          </a:r>
          <a:r>
            <a:rPr lang="en-US" sz="1200" b="0" i="0" kern="1200" baseline="0" dirty="0"/>
            <a:t> or </a:t>
          </a:r>
          <a:r>
            <a:rPr lang="en-US" sz="1200" b="1" i="0" kern="1200" baseline="0" dirty="0"/>
            <a:t>Objective-C</a:t>
          </a:r>
          <a:r>
            <a:rPr lang="en-US" sz="1200" b="0" i="0" kern="1200" baseline="0" dirty="0"/>
            <a:t> programming languages. Developers use </a:t>
          </a:r>
          <a:r>
            <a:rPr lang="en-US" sz="1200" b="1" i="0" kern="1200" baseline="0" dirty="0"/>
            <a:t>Xcode</a:t>
          </a:r>
          <a:r>
            <a:rPr lang="en-US" sz="1200" b="0" i="0" kern="1200" baseline="0" dirty="0"/>
            <a:t>, Apple's integrated development environment (IDE), to create and test their apps.</a:t>
          </a:r>
          <a:endParaRPr lang="en-US" sz="1200" kern="1200" dirty="0"/>
        </a:p>
        <a:p>
          <a:pPr marL="114300" lvl="1" indent="-114300" algn="just" defTabSz="533400">
            <a:lnSpc>
              <a:spcPct val="90000"/>
            </a:lnSpc>
            <a:spcBef>
              <a:spcPct val="0"/>
            </a:spcBef>
            <a:spcAft>
              <a:spcPct val="15000"/>
            </a:spcAft>
            <a:buFont typeface="Wingdings" panose="05000000000000000000" pitchFamily="2" charset="2"/>
            <a:buChar char="ü"/>
          </a:pPr>
          <a:r>
            <a:rPr lang="en-US" sz="1200" kern="1200" dirty="0"/>
            <a:t> iOS is optimized for performance, providing smooth and responsive interactions. Apple designs its own processors (A-series chips) to work seamlessly with iOS, ensuring efficient power management and high performance.</a:t>
          </a:r>
        </a:p>
        <a:p>
          <a:pPr marL="114300" lvl="1" indent="-114300" algn="just" defTabSz="533400">
            <a:lnSpc>
              <a:spcPct val="90000"/>
            </a:lnSpc>
            <a:spcBef>
              <a:spcPct val="0"/>
            </a:spcBef>
            <a:spcAft>
              <a:spcPct val="15000"/>
            </a:spcAft>
            <a:buFont typeface="Wingdings" panose="05000000000000000000" pitchFamily="2" charset="2"/>
            <a:buChar char="ü"/>
          </a:pPr>
          <a:r>
            <a:rPr lang="en-US" sz="1200" b="0" i="0" kern="1200" baseline="0" dirty="0"/>
            <a:t> Distributed solely through the Apple App Store.</a:t>
          </a:r>
          <a:endParaRPr lang="en-US" sz="1200" kern="1200" dirty="0"/>
        </a:p>
      </dsp:txBody>
      <dsp:txXfrm>
        <a:off x="0" y="185468"/>
        <a:ext cx="7040961" cy="4082400"/>
      </dsp:txXfrm>
    </dsp:sp>
    <dsp:sp modelId="{12DDBBFD-0D4C-4798-A4A0-ED0DABDE1560}">
      <dsp:nvSpPr>
        <dsp:cNvPr id="0" name=""/>
        <dsp:cNvSpPr/>
      </dsp:nvSpPr>
      <dsp:spPr>
        <a:xfrm>
          <a:off x="352048" y="8348"/>
          <a:ext cx="4928672" cy="3542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292" tIns="0" rIns="186292" bIns="0" numCol="1" spcCol="1270" anchor="ctr" anchorCtr="0">
          <a:noAutofit/>
        </a:bodyPr>
        <a:lstStyle/>
        <a:p>
          <a:pPr marL="0" lvl="0" indent="0" algn="just" defTabSz="533400">
            <a:lnSpc>
              <a:spcPct val="90000"/>
            </a:lnSpc>
            <a:spcBef>
              <a:spcPct val="0"/>
            </a:spcBef>
            <a:spcAft>
              <a:spcPct val="35000"/>
            </a:spcAft>
            <a:buNone/>
          </a:pPr>
          <a:r>
            <a:rPr lang="en-US" sz="1200" b="1" i="0" kern="1200" baseline="0"/>
            <a:t>iOS</a:t>
          </a:r>
          <a:endParaRPr lang="en-US" sz="1200" kern="1200"/>
        </a:p>
      </dsp:txBody>
      <dsp:txXfrm>
        <a:off x="369341" y="25641"/>
        <a:ext cx="4894086" cy="319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D9C05-04D8-4A81-B393-71BE59D56AB4}">
      <dsp:nvSpPr>
        <dsp:cNvPr id="0" name=""/>
        <dsp:cNvSpPr/>
      </dsp:nvSpPr>
      <dsp:spPr>
        <a:xfrm>
          <a:off x="0" y="357548"/>
          <a:ext cx="7310548" cy="4006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67380" tIns="499872" rIns="567380"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baseline="0" dirty="0"/>
            <a:t>Developed by Android Inc. and Bought by Google in 2005, Android is the most widely used mobile OS globally.</a:t>
          </a:r>
          <a:endParaRPr lang="en-US" sz="1400" kern="1200" dirty="0"/>
        </a:p>
        <a:p>
          <a:pPr marL="114300" lvl="1" indent="-114300" algn="l" defTabSz="622300">
            <a:lnSpc>
              <a:spcPct val="90000"/>
            </a:lnSpc>
            <a:spcBef>
              <a:spcPct val="0"/>
            </a:spcBef>
            <a:spcAft>
              <a:spcPct val="15000"/>
            </a:spcAft>
            <a:buChar char="•"/>
          </a:pPr>
          <a:r>
            <a:rPr lang="en-US" sz="1400" b="0" i="0" kern="1200" baseline="0" dirty="0"/>
            <a:t>Open-source platform built on Linux, allowing extensive customization.</a:t>
          </a:r>
          <a:endParaRPr lang="en-US" sz="1400" kern="1200" dirty="0"/>
        </a:p>
        <a:p>
          <a:pPr marL="114300" lvl="1" indent="-114300" algn="l" defTabSz="622300">
            <a:lnSpc>
              <a:spcPct val="90000"/>
            </a:lnSpc>
            <a:spcBef>
              <a:spcPct val="0"/>
            </a:spcBef>
            <a:spcAft>
              <a:spcPct val="15000"/>
            </a:spcAft>
            <a:buChar char="•"/>
          </a:pPr>
          <a:r>
            <a:rPr lang="en-US" sz="1400" b="0" i="0" kern="1200" dirty="0"/>
            <a:t>Version numbers (before version 10) are associated alphabetically with desserts</a:t>
          </a:r>
          <a:endParaRPr lang="en-US" sz="1400" kern="1200" dirty="0"/>
        </a:p>
        <a:p>
          <a:pPr marL="114300" lvl="1" indent="-114300" algn="l" defTabSz="622300">
            <a:lnSpc>
              <a:spcPct val="90000"/>
            </a:lnSpc>
            <a:spcBef>
              <a:spcPct val="0"/>
            </a:spcBef>
            <a:spcAft>
              <a:spcPct val="15000"/>
            </a:spcAft>
            <a:buChar char="•"/>
          </a:pPr>
          <a:r>
            <a:rPr lang="en-US" sz="1400" b="0" i="0" kern="1200" dirty="0"/>
            <a:t>Developers program using an API level associated with a specific version.</a:t>
          </a:r>
          <a:endParaRPr lang="en-US" sz="1400" kern="1200" dirty="0"/>
        </a:p>
        <a:p>
          <a:pPr marL="114300" lvl="1" indent="-114300" algn="l" defTabSz="622300">
            <a:lnSpc>
              <a:spcPct val="90000"/>
            </a:lnSpc>
            <a:spcBef>
              <a:spcPct val="0"/>
            </a:spcBef>
            <a:spcAft>
              <a:spcPct val="15000"/>
            </a:spcAft>
            <a:buChar char="•"/>
          </a:pPr>
          <a:r>
            <a:rPr lang="en-US" sz="1400" b="0" i="0" kern="1200" baseline="0" dirty="0"/>
            <a:t>Primarily uses Java and Kotlin for app development.</a:t>
          </a:r>
          <a:endParaRPr lang="en-US" sz="1400" kern="1200" dirty="0"/>
        </a:p>
        <a:p>
          <a:pPr marL="114300" lvl="1" indent="-114300" algn="l" defTabSz="622300">
            <a:lnSpc>
              <a:spcPct val="90000"/>
            </a:lnSpc>
            <a:spcBef>
              <a:spcPct val="0"/>
            </a:spcBef>
            <a:spcAft>
              <a:spcPct val="15000"/>
            </a:spcAft>
            <a:buChar char="•"/>
          </a:pPr>
          <a:r>
            <a:rPr lang="en-US" sz="1400" b="0" i="0" kern="1200" baseline="0" dirty="0"/>
            <a:t>Distributed through the Google Play Store and third-party stores.</a:t>
          </a:r>
          <a:endParaRPr lang="en-US" sz="1400" kern="1200" dirty="0"/>
        </a:p>
      </dsp:txBody>
      <dsp:txXfrm>
        <a:off x="0" y="357548"/>
        <a:ext cx="7310548" cy="4006800"/>
      </dsp:txXfrm>
    </dsp:sp>
    <dsp:sp modelId="{8E35F48E-D140-4D10-AD45-59D16B3EC8EC}">
      <dsp:nvSpPr>
        <dsp:cNvPr id="0" name=""/>
        <dsp:cNvSpPr/>
      </dsp:nvSpPr>
      <dsp:spPr>
        <a:xfrm>
          <a:off x="365527" y="3308"/>
          <a:ext cx="5117383" cy="708480"/>
        </a:xfrm>
        <a:prstGeom prst="roundRect">
          <a:avLst/>
        </a:prstGeom>
        <a:solidFill>
          <a:srgbClr val="00B0F0"/>
        </a:soli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3425" tIns="0" rIns="193425" bIns="0" numCol="1" spcCol="1270" anchor="ctr" anchorCtr="0">
          <a:noAutofit/>
        </a:bodyPr>
        <a:lstStyle/>
        <a:p>
          <a:pPr marL="0" lvl="0" indent="0" algn="l" defTabSz="1066800">
            <a:lnSpc>
              <a:spcPct val="90000"/>
            </a:lnSpc>
            <a:spcBef>
              <a:spcPct val="0"/>
            </a:spcBef>
            <a:spcAft>
              <a:spcPct val="35000"/>
            </a:spcAft>
            <a:buNone/>
          </a:pPr>
          <a:r>
            <a:rPr lang="en-US" sz="2400" b="1" i="0" kern="1200" baseline="0" dirty="0"/>
            <a:t>Android</a:t>
          </a:r>
          <a:endParaRPr lang="en-US" sz="2400" kern="1200" dirty="0"/>
        </a:p>
      </dsp:txBody>
      <dsp:txXfrm>
        <a:off x="400112" y="37893"/>
        <a:ext cx="5048213"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509BF-94C2-4657-B298-B8AF545E3869}">
      <dsp:nvSpPr>
        <dsp:cNvPr id="0" name=""/>
        <dsp:cNvSpPr/>
      </dsp:nvSpPr>
      <dsp:spPr>
        <a:xfrm>
          <a:off x="0" y="332618"/>
          <a:ext cx="6857365" cy="25640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2208" tIns="458216" rIns="53220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It’s a powerful development framework that includes everything you need to build great apps using a mix of Java/Kotlin and XML.</a:t>
          </a:r>
          <a:endParaRPr lang="en-US" sz="1400" kern="1200" dirty="0"/>
        </a:p>
        <a:p>
          <a:pPr marL="114300" lvl="1" indent="-114300" algn="l" defTabSz="622300">
            <a:lnSpc>
              <a:spcPct val="90000"/>
            </a:lnSpc>
            <a:spcBef>
              <a:spcPct val="0"/>
            </a:spcBef>
            <a:spcAft>
              <a:spcPct val="15000"/>
            </a:spcAft>
            <a:buChar char="•"/>
          </a:pPr>
          <a:r>
            <a:rPr lang="en-US" sz="1400" kern="1200" dirty="0"/>
            <a:t>Android does not use a Java Virtual Machine.  Android does not use Abstract Window Toolkit or Swing library.</a:t>
          </a:r>
        </a:p>
        <a:p>
          <a:pPr marL="114300" lvl="1" indent="-114300" algn="l" defTabSz="622300">
            <a:lnSpc>
              <a:spcPct val="90000"/>
            </a:lnSpc>
            <a:spcBef>
              <a:spcPct val="0"/>
            </a:spcBef>
            <a:spcAft>
              <a:spcPct val="15000"/>
            </a:spcAft>
            <a:buChar char="•"/>
          </a:pPr>
          <a:r>
            <a:rPr lang="en-US" sz="1400" kern="1200" dirty="0"/>
            <a:t>Android used Dalvik Virtual Machine (DVM), specialized VM and now is using ART –Android Runtime</a:t>
          </a:r>
        </a:p>
      </dsp:txBody>
      <dsp:txXfrm>
        <a:off x="0" y="332618"/>
        <a:ext cx="6857365" cy="2564099"/>
      </dsp:txXfrm>
    </dsp:sp>
    <dsp:sp modelId="{25670D05-0859-4E73-80DF-2C4C5E312862}">
      <dsp:nvSpPr>
        <dsp:cNvPr id="0" name=""/>
        <dsp:cNvSpPr/>
      </dsp:nvSpPr>
      <dsp:spPr>
        <a:xfrm>
          <a:off x="342868" y="7898"/>
          <a:ext cx="4800155" cy="649440"/>
        </a:xfrm>
        <a:prstGeom prst="roundRect">
          <a:avLst/>
        </a:prstGeom>
        <a:solidFill>
          <a:srgbClr val="00B0F0"/>
        </a:soli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1434" tIns="0" rIns="181434" bIns="0" numCol="1" spcCol="1270" anchor="ctr" anchorCtr="0">
          <a:noAutofit/>
        </a:bodyPr>
        <a:lstStyle/>
        <a:p>
          <a:pPr marL="0" lvl="0" indent="0" algn="l" defTabSz="1066800">
            <a:lnSpc>
              <a:spcPct val="90000"/>
            </a:lnSpc>
            <a:spcBef>
              <a:spcPct val="0"/>
            </a:spcBef>
            <a:spcAft>
              <a:spcPct val="35000"/>
            </a:spcAft>
            <a:buNone/>
          </a:pPr>
          <a:r>
            <a:rPr lang="en-US" sz="2400" b="1" i="0" kern="1200" baseline="0" dirty="0"/>
            <a:t>Android</a:t>
          </a:r>
          <a:endParaRPr lang="en-US" sz="2400" kern="1200" dirty="0"/>
        </a:p>
      </dsp:txBody>
      <dsp:txXfrm>
        <a:off x="374571" y="39601"/>
        <a:ext cx="4736749"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FD349-84AC-4466-A546-4C71D3D5E097}">
      <dsp:nvSpPr>
        <dsp:cNvPr id="0" name=""/>
        <dsp:cNvSpPr/>
      </dsp:nvSpPr>
      <dsp:spPr>
        <a:xfrm>
          <a:off x="0" y="416"/>
          <a:ext cx="83127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3AC4D6-81A3-4E92-8871-14F5DB8D7FB6}">
      <dsp:nvSpPr>
        <dsp:cNvPr id="0" name=""/>
        <dsp:cNvSpPr/>
      </dsp:nvSpPr>
      <dsp:spPr>
        <a:xfrm>
          <a:off x="0" y="416"/>
          <a:ext cx="8312785" cy="68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User Interface (UI):</a:t>
          </a:r>
          <a:r>
            <a:rPr lang="en-US" sz="1200" kern="1200" dirty="0"/>
            <a:t> Visual elements like colors, typography, icons, and layouts.</a:t>
          </a:r>
        </a:p>
      </dsp:txBody>
      <dsp:txXfrm>
        <a:off x="0" y="416"/>
        <a:ext cx="8312785" cy="682140"/>
      </dsp:txXfrm>
    </dsp:sp>
    <dsp:sp modelId="{F076ABFB-AAA8-4625-90CA-7CC5E5F7C3AA}">
      <dsp:nvSpPr>
        <dsp:cNvPr id="0" name=""/>
        <dsp:cNvSpPr/>
      </dsp:nvSpPr>
      <dsp:spPr>
        <a:xfrm>
          <a:off x="0" y="682557"/>
          <a:ext cx="83127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E8436-AB99-4B62-8B77-71455568B7E1}">
      <dsp:nvSpPr>
        <dsp:cNvPr id="0" name=""/>
        <dsp:cNvSpPr/>
      </dsp:nvSpPr>
      <dsp:spPr>
        <a:xfrm>
          <a:off x="0" y="682557"/>
          <a:ext cx="8312785" cy="68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User Experience (UX):</a:t>
          </a:r>
          <a:r>
            <a:rPr lang="en-US" sz="1200" kern="1200"/>
            <a:t> Focus on intuitive navigation, functionality, and user satisfaction.</a:t>
          </a:r>
        </a:p>
      </dsp:txBody>
      <dsp:txXfrm>
        <a:off x="0" y="682557"/>
        <a:ext cx="8312785" cy="682140"/>
      </dsp:txXfrm>
    </dsp:sp>
    <dsp:sp modelId="{B6B2D902-8858-4AE4-BB81-E2597561ED15}">
      <dsp:nvSpPr>
        <dsp:cNvPr id="0" name=""/>
        <dsp:cNvSpPr/>
      </dsp:nvSpPr>
      <dsp:spPr>
        <a:xfrm>
          <a:off x="0" y="1364698"/>
          <a:ext cx="83127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3A2084-2ED1-4C73-885C-FF3E40675CD3}">
      <dsp:nvSpPr>
        <dsp:cNvPr id="0" name=""/>
        <dsp:cNvSpPr/>
      </dsp:nvSpPr>
      <dsp:spPr>
        <a:xfrm>
          <a:off x="0" y="1364698"/>
          <a:ext cx="8312785" cy="68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Accessibility:</a:t>
          </a:r>
          <a:r>
            <a:rPr lang="en-US" sz="1200" kern="1200"/>
            <a:t> Designing apps usable by people with disabilities (e.g., voice controls, high-contrast modes).</a:t>
          </a:r>
        </a:p>
      </dsp:txBody>
      <dsp:txXfrm>
        <a:off x="0" y="1364698"/>
        <a:ext cx="8312785" cy="682140"/>
      </dsp:txXfrm>
    </dsp:sp>
    <dsp:sp modelId="{609725C1-282B-4C84-9FD2-BD9A3ECC3353}">
      <dsp:nvSpPr>
        <dsp:cNvPr id="0" name=""/>
        <dsp:cNvSpPr/>
      </dsp:nvSpPr>
      <dsp:spPr>
        <a:xfrm>
          <a:off x="0" y="2046838"/>
          <a:ext cx="83127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B76CF-43CD-4C92-A87F-1721A9482FC8}">
      <dsp:nvSpPr>
        <dsp:cNvPr id="0" name=""/>
        <dsp:cNvSpPr/>
      </dsp:nvSpPr>
      <dsp:spPr>
        <a:xfrm>
          <a:off x="0" y="2046838"/>
          <a:ext cx="8312785" cy="68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Prototyping &amp; Wireframing:</a:t>
          </a:r>
          <a:r>
            <a:rPr lang="en-US" sz="1200" kern="1200"/>
            <a:t> Visual blueprints for app structure and user flow, created using tools like Figma and Adobe XD.</a:t>
          </a:r>
        </a:p>
      </dsp:txBody>
      <dsp:txXfrm>
        <a:off x="0" y="2046838"/>
        <a:ext cx="8312785" cy="682140"/>
      </dsp:txXfrm>
    </dsp:sp>
    <dsp:sp modelId="{5F8BC05F-258A-442A-9811-705F1A4ED89C}">
      <dsp:nvSpPr>
        <dsp:cNvPr id="0" name=""/>
        <dsp:cNvSpPr/>
      </dsp:nvSpPr>
      <dsp:spPr>
        <a:xfrm>
          <a:off x="0" y="2728979"/>
          <a:ext cx="83127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F906BB-9F98-4266-85B5-A3EE01E70951}">
      <dsp:nvSpPr>
        <dsp:cNvPr id="0" name=""/>
        <dsp:cNvSpPr/>
      </dsp:nvSpPr>
      <dsp:spPr>
        <a:xfrm>
          <a:off x="0" y="2728979"/>
          <a:ext cx="8312785" cy="68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Consistency:</a:t>
          </a:r>
          <a:r>
            <a:rPr lang="en-US" sz="1200" kern="1200"/>
            <a:t> Maintaining design standards across devices and screen sizes.</a:t>
          </a:r>
        </a:p>
      </dsp:txBody>
      <dsp:txXfrm>
        <a:off x="0" y="2728979"/>
        <a:ext cx="8312785" cy="6821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84AF2-57E7-49B8-8C09-D509F650FC78}">
      <dsp:nvSpPr>
        <dsp:cNvPr id="0" name=""/>
        <dsp:cNvSpPr/>
      </dsp:nvSpPr>
      <dsp:spPr>
        <a:xfrm>
          <a:off x="0" y="1600"/>
          <a:ext cx="78813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AE8EB-913A-4685-AEE4-E6CA85BAA11E}">
      <dsp:nvSpPr>
        <dsp:cNvPr id="0" name=""/>
        <dsp:cNvSpPr/>
      </dsp:nvSpPr>
      <dsp:spPr>
        <a:xfrm>
          <a:off x="0" y="1600"/>
          <a:ext cx="7881385" cy="54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Cross-Platform Development:</a:t>
          </a:r>
          <a:r>
            <a:rPr lang="en-US" sz="1000" kern="1200"/>
            <a:t> Technologies like Flutter and React Native allow single codebases for Android and iOS.</a:t>
          </a:r>
        </a:p>
      </dsp:txBody>
      <dsp:txXfrm>
        <a:off x="0" y="1600"/>
        <a:ext cx="7881385" cy="545830"/>
      </dsp:txXfrm>
    </dsp:sp>
    <dsp:sp modelId="{98025256-D935-4D8B-A5F7-316B7A234AFF}">
      <dsp:nvSpPr>
        <dsp:cNvPr id="0" name=""/>
        <dsp:cNvSpPr/>
      </dsp:nvSpPr>
      <dsp:spPr>
        <a:xfrm>
          <a:off x="0" y="547431"/>
          <a:ext cx="78813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9C924E-6A23-4300-8818-9E15B4D64143}">
      <dsp:nvSpPr>
        <dsp:cNvPr id="0" name=""/>
        <dsp:cNvSpPr/>
      </dsp:nvSpPr>
      <dsp:spPr>
        <a:xfrm>
          <a:off x="0" y="547431"/>
          <a:ext cx="7881385" cy="54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5G Integration:</a:t>
          </a:r>
          <a:r>
            <a:rPr lang="en-US" sz="1000" kern="1200"/>
            <a:t> Faster internet speeds enable richer multimedia apps and real-time data processing.</a:t>
          </a:r>
        </a:p>
      </dsp:txBody>
      <dsp:txXfrm>
        <a:off x="0" y="547431"/>
        <a:ext cx="7881385" cy="545830"/>
      </dsp:txXfrm>
    </dsp:sp>
    <dsp:sp modelId="{FB9AD329-9F35-40EC-9425-8C82042FAD71}">
      <dsp:nvSpPr>
        <dsp:cNvPr id="0" name=""/>
        <dsp:cNvSpPr/>
      </dsp:nvSpPr>
      <dsp:spPr>
        <a:xfrm>
          <a:off x="0" y="1093262"/>
          <a:ext cx="78813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E8820C-F19C-45C7-A64D-B5ED5B29E88A}">
      <dsp:nvSpPr>
        <dsp:cNvPr id="0" name=""/>
        <dsp:cNvSpPr/>
      </dsp:nvSpPr>
      <dsp:spPr>
        <a:xfrm>
          <a:off x="0" y="1093262"/>
          <a:ext cx="7881385" cy="54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Artificial Intelligence &amp; Machine Learning:</a:t>
          </a:r>
          <a:r>
            <a:rPr lang="en-US" sz="1000" kern="1200"/>
            <a:t> Chatbots, recommendation systems, and predictive analytics.</a:t>
          </a:r>
        </a:p>
      </dsp:txBody>
      <dsp:txXfrm>
        <a:off x="0" y="1093262"/>
        <a:ext cx="7881385" cy="545830"/>
      </dsp:txXfrm>
    </dsp:sp>
    <dsp:sp modelId="{7A03EC7E-A1C3-420B-AC1B-FD7E5BE01BC3}">
      <dsp:nvSpPr>
        <dsp:cNvPr id="0" name=""/>
        <dsp:cNvSpPr/>
      </dsp:nvSpPr>
      <dsp:spPr>
        <a:xfrm>
          <a:off x="0" y="1639093"/>
          <a:ext cx="78813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786E8E-A2F6-41DD-B443-528659C5C7FB}">
      <dsp:nvSpPr>
        <dsp:cNvPr id="0" name=""/>
        <dsp:cNvSpPr/>
      </dsp:nvSpPr>
      <dsp:spPr>
        <a:xfrm>
          <a:off x="0" y="1639093"/>
          <a:ext cx="7881385" cy="54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Augmented Reality (AR) &amp; Virtual Reality (VR):</a:t>
          </a:r>
          <a:r>
            <a:rPr lang="en-US" sz="1000" kern="1200"/>
            <a:t> Interactive gaming, virtual tours, and retail experiences.</a:t>
          </a:r>
        </a:p>
      </dsp:txBody>
      <dsp:txXfrm>
        <a:off x="0" y="1639093"/>
        <a:ext cx="7881385" cy="545830"/>
      </dsp:txXfrm>
    </dsp:sp>
    <dsp:sp modelId="{81F9A529-5A20-4388-85CB-CB5B36837E3E}">
      <dsp:nvSpPr>
        <dsp:cNvPr id="0" name=""/>
        <dsp:cNvSpPr/>
      </dsp:nvSpPr>
      <dsp:spPr>
        <a:xfrm>
          <a:off x="0" y="2184924"/>
          <a:ext cx="78813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F13C8-C6FB-4FFD-A992-8AC8ED7EA4F7}">
      <dsp:nvSpPr>
        <dsp:cNvPr id="0" name=""/>
        <dsp:cNvSpPr/>
      </dsp:nvSpPr>
      <dsp:spPr>
        <a:xfrm>
          <a:off x="0" y="2184924"/>
          <a:ext cx="7881385" cy="54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Internet of Things (IoT):</a:t>
          </a:r>
          <a:r>
            <a:rPr lang="en-US" sz="1000" kern="1200"/>
            <a:t> Smart home devices, wearable tech, and interconnected ecosystems.</a:t>
          </a:r>
        </a:p>
      </dsp:txBody>
      <dsp:txXfrm>
        <a:off x="0" y="2184924"/>
        <a:ext cx="7881385" cy="545830"/>
      </dsp:txXfrm>
    </dsp:sp>
    <dsp:sp modelId="{663FE77E-AA16-4A26-B8C3-561AE699503D}">
      <dsp:nvSpPr>
        <dsp:cNvPr id="0" name=""/>
        <dsp:cNvSpPr/>
      </dsp:nvSpPr>
      <dsp:spPr>
        <a:xfrm>
          <a:off x="0" y="2730755"/>
          <a:ext cx="788138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863A52-19F0-4AFD-8E98-B478C03069A2}">
      <dsp:nvSpPr>
        <dsp:cNvPr id="0" name=""/>
        <dsp:cNvSpPr/>
      </dsp:nvSpPr>
      <dsp:spPr>
        <a:xfrm>
          <a:off x="0" y="2730755"/>
          <a:ext cx="7881385" cy="54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Progressive Web Apps (PWA):</a:t>
          </a:r>
          <a:r>
            <a:rPr lang="en-US" sz="1000" kern="1200"/>
            <a:t> Blurring the line between web and native apps.</a:t>
          </a:r>
        </a:p>
      </dsp:txBody>
      <dsp:txXfrm>
        <a:off x="0" y="2730755"/>
        <a:ext cx="7881385" cy="5458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5956-5FE1-4644-B933-398A49AF5E87}">
      <dsp:nvSpPr>
        <dsp:cNvPr id="0" name=""/>
        <dsp:cNvSpPr/>
      </dsp:nvSpPr>
      <dsp:spPr>
        <a:xfrm>
          <a:off x="0" y="594"/>
          <a:ext cx="6105526" cy="1390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88BF0-1A00-413C-9CC3-D3005B6FA1AA}">
      <dsp:nvSpPr>
        <dsp:cNvPr id="0" name=""/>
        <dsp:cNvSpPr/>
      </dsp:nvSpPr>
      <dsp:spPr>
        <a:xfrm>
          <a:off x="420568" y="313413"/>
          <a:ext cx="764670" cy="7646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9665F6-3E64-4D21-A2D8-E795E958CFE7}">
      <dsp:nvSpPr>
        <dsp:cNvPr id="0" name=""/>
        <dsp:cNvSpPr/>
      </dsp:nvSpPr>
      <dsp:spPr>
        <a:xfrm>
          <a:off x="1605808" y="594"/>
          <a:ext cx="4499717" cy="139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141" tIns="147141" rIns="147141" bIns="147141" numCol="1" spcCol="1270" anchor="ctr" anchorCtr="0">
          <a:noAutofit/>
        </a:bodyPr>
        <a:lstStyle/>
        <a:p>
          <a:pPr marL="0" lvl="0" indent="0" algn="l" defTabSz="711200">
            <a:lnSpc>
              <a:spcPct val="90000"/>
            </a:lnSpc>
            <a:spcBef>
              <a:spcPct val="0"/>
            </a:spcBef>
            <a:spcAft>
              <a:spcPct val="35000"/>
            </a:spcAft>
            <a:buNone/>
          </a:pPr>
          <a:r>
            <a:rPr lang="en-US" sz="1600" kern="1200"/>
            <a:t>What are the primary advantages and disadvantages of Android and iOS?</a:t>
          </a:r>
        </a:p>
      </dsp:txBody>
      <dsp:txXfrm>
        <a:off x="1605808" y="594"/>
        <a:ext cx="4499717" cy="1390310"/>
      </dsp:txXfrm>
    </dsp:sp>
    <dsp:sp modelId="{59094678-15F8-48BF-89CD-B87D0B14220F}">
      <dsp:nvSpPr>
        <dsp:cNvPr id="0" name=""/>
        <dsp:cNvSpPr/>
      </dsp:nvSpPr>
      <dsp:spPr>
        <a:xfrm>
          <a:off x="0" y="1738481"/>
          <a:ext cx="6105526" cy="1390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505191-BC65-4A57-A8E4-D2DD6CA9CFA5}">
      <dsp:nvSpPr>
        <dsp:cNvPr id="0" name=""/>
        <dsp:cNvSpPr/>
      </dsp:nvSpPr>
      <dsp:spPr>
        <a:xfrm>
          <a:off x="420568" y="2051301"/>
          <a:ext cx="764670" cy="7646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E92657-ADAD-4320-881A-3859552ADA9E}">
      <dsp:nvSpPr>
        <dsp:cNvPr id="0" name=""/>
        <dsp:cNvSpPr/>
      </dsp:nvSpPr>
      <dsp:spPr>
        <a:xfrm>
          <a:off x="1605808" y="1738481"/>
          <a:ext cx="4499717" cy="139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141" tIns="147141" rIns="147141" bIns="147141" numCol="1" spcCol="1270" anchor="ctr" anchorCtr="0">
          <a:noAutofit/>
        </a:bodyPr>
        <a:lstStyle/>
        <a:p>
          <a:pPr marL="0" lvl="0" indent="0" algn="l" defTabSz="711200">
            <a:lnSpc>
              <a:spcPct val="90000"/>
            </a:lnSpc>
            <a:spcBef>
              <a:spcPct val="0"/>
            </a:spcBef>
            <a:spcAft>
              <a:spcPct val="35000"/>
            </a:spcAft>
            <a:buNone/>
          </a:pPr>
          <a:r>
            <a:rPr lang="en-US" sz="1600" kern="1200"/>
            <a:t>How do modern design trends influence user engagement?</a:t>
          </a:r>
        </a:p>
      </dsp:txBody>
      <dsp:txXfrm>
        <a:off x="1605808" y="1738481"/>
        <a:ext cx="4499717" cy="1390310"/>
      </dsp:txXfrm>
    </dsp:sp>
    <dsp:sp modelId="{46258FF9-9232-4064-9992-3377D85E8BBD}">
      <dsp:nvSpPr>
        <dsp:cNvPr id="0" name=""/>
        <dsp:cNvSpPr/>
      </dsp:nvSpPr>
      <dsp:spPr>
        <a:xfrm>
          <a:off x="0" y="3476369"/>
          <a:ext cx="6105526" cy="1390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44DED-4533-4FF6-83D7-DFD483B9A6FF}">
      <dsp:nvSpPr>
        <dsp:cNvPr id="0" name=""/>
        <dsp:cNvSpPr/>
      </dsp:nvSpPr>
      <dsp:spPr>
        <a:xfrm>
          <a:off x="420568" y="3789189"/>
          <a:ext cx="764670" cy="7646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44EE77-1EBF-402F-A4B3-A1F1D81446A0}">
      <dsp:nvSpPr>
        <dsp:cNvPr id="0" name=""/>
        <dsp:cNvSpPr/>
      </dsp:nvSpPr>
      <dsp:spPr>
        <a:xfrm>
          <a:off x="1605808" y="3476369"/>
          <a:ext cx="4499717" cy="139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141" tIns="147141" rIns="147141" bIns="147141" numCol="1" spcCol="1270" anchor="ctr" anchorCtr="0">
          <a:noAutofit/>
        </a:bodyPr>
        <a:lstStyle/>
        <a:p>
          <a:pPr marL="0" lvl="0" indent="0" algn="l" defTabSz="711200">
            <a:lnSpc>
              <a:spcPct val="90000"/>
            </a:lnSpc>
            <a:spcBef>
              <a:spcPct val="0"/>
            </a:spcBef>
            <a:spcAft>
              <a:spcPct val="35000"/>
            </a:spcAft>
            <a:buNone/>
          </a:pPr>
          <a:r>
            <a:rPr lang="en-US" sz="1600" kern="1200"/>
            <a:t>Which mobile development trend do you think will be most impactful in the next five years and why?</a:t>
          </a:r>
        </a:p>
      </dsp:txBody>
      <dsp:txXfrm>
        <a:off x="1605808" y="3476369"/>
        <a:ext cx="4499717" cy="1390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9DD95D5-62DF-7A63-67C5-BFC8021D738B}"/>
              </a:ext>
            </a:extLst>
          </p:cNvPr>
          <p:cNvGrpSpPr/>
          <p:nvPr userDrawn="1"/>
        </p:nvGrpSpPr>
        <p:grpSpPr>
          <a:xfrm>
            <a:off x="0" y="6463654"/>
            <a:ext cx="12092004" cy="394346"/>
            <a:chOff x="0" y="6485363"/>
            <a:chExt cx="12092004" cy="394346"/>
          </a:xfrm>
        </p:grpSpPr>
        <p:sp>
          <p:nvSpPr>
            <p:cNvPr id="21" name="Rectangle 20">
              <a:extLst>
                <a:ext uri="{FF2B5EF4-FFF2-40B4-BE49-F238E27FC236}">
                  <a16:creationId xmlns:a16="http://schemas.microsoft.com/office/drawing/2014/main" id="{A75439A3-7B03-B3CB-F80D-FF8442EDFD1C}"/>
                </a:ext>
              </a:extLst>
            </p:cNvPr>
            <p:cNvSpPr/>
            <p:nvPr/>
          </p:nvSpPr>
          <p:spPr>
            <a:xfrm>
              <a:off x="0" y="6495662"/>
              <a:ext cx="10645439" cy="38404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Daffodil International University Logo PNG Vector (EPS) Free Download">
              <a:extLst>
                <a:ext uri="{FF2B5EF4-FFF2-40B4-BE49-F238E27FC236}">
                  <a16:creationId xmlns:a16="http://schemas.microsoft.com/office/drawing/2014/main" id="{5578C4D1-9B93-E241-65BF-1C1D6B890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5129" y="6485363"/>
              <a:ext cx="1346875" cy="3726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1358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172B6D-9D1F-DEB4-B910-FA5E12D4B0F3}"/>
              </a:ext>
            </a:extLst>
          </p:cNvPr>
          <p:cNvGrpSpPr/>
          <p:nvPr userDrawn="1"/>
        </p:nvGrpSpPr>
        <p:grpSpPr>
          <a:xfrm>
            <a:off x="0" y="6463654"/>
            <a:ext cx="12092004" cy="394346"/>
            <a:chOff x="0" y="6485363"/>
            <a:chExt cx="12092004" cy="394346"/>
          </a:xfrm>
        </p:grpSpPr>
        <p:sp>
          <p:nvSpPr>
            <p:cNvPr id="5" name="Rectangle 4">
              <a:extLst>
                <a:ext uri="{FF2B5EF4-FFF2-40B4-BE49-F238E27FC236}">
                  <a16:creationId xmlns:a16="http://schemas.microsoft.com/office/drawing/2014/main" id="{CBE086DB-BB59-788A-FB9C-D539F3234CF6}"/>
                </a:ext>
              </a:extLst>
            </p:cNvPr>
            <p:cNvSpPr/>
            <p:nvPr/>
          </p:nvSpPr>
          <p:spPr>
            <a:xfrm>
              <a:off x="0" y="6495662"/>
              <a:ext cx="10645439" cy="38404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descr="Daffodil International University Logo PNG Vector (EPS) Free Download">
              <a:extLst>
                <a:ext uri="{FF2B5EF4-FFF2-40B4-BE49-F238E27FC236}">
                  <a16:creationId xmlns:a16="http://schemas.microsoft.com/office/drawing/2014/main" id="{26A37C0D-1B72-806C-D1BD-1AA695273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5129" y="6485363"/>
              <a:ext cx="1346875" cy="3726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060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058860"/>
      </p:ext>
    </p:extLst>
  </p:cSld>
  <p:clrMap bg1="lt1" tx1="dk1" bg2="lt2" tx2="dk2" accent1="accent1" accent2="accent2" accent3="accent3" accent4="accent4" accent5="accent5" accent6="accent6" hlink="hlink" folHlink="folHlink"/>
  <p:sldLayoutIdLst>
    <p:sldLayoutId id="2147483734" r:id="rId1"/>
    <p:sldLayoutId id="2147483735" r:id="rId2"/>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zandog.deviantart.com/art/Mobile-Device-PSDs-2011-Pt-1-216722941"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5.xml"/><Relationship Id="rId7"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1" name="Freeform: Shape 120">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Shape 122">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8" name="Freeform: Shape 117">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0" name="Freeform: Shape 119">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2" name="Freeform: Shape 121">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581E81-7C59-8885-C445-DD42EC2AD111}"/>
              </a:ext>
            </a:extLst>
          </p:cNvPr>
          <p:cNvSpPr>
            <a:spLocks noGrp="1"/>
          </p:cNvSpPr>
          <p:nvPr>
            <p:ph type="ctrTitle" idx="4294967295"/>
          </p:nvPr>
        </p:nvSpPr>
        <p:spPr>
          <a:xfrm>
            <a:off x="2282190" y="2304288"/>
            <a:ext cx="7810500" cy="1728406"/>
          </a:xfrm>
        </p:spPr>
        <p:txBody>
          <a:bodyPr anchor="b">
            <a:normAutofit/>
          </a:bodyPr>
          <a:lstStyle/>
          <a:p>
            <a:pPr algn="ctr">
              <a:lnSpc>
                <a:spcPct val="110000"/>
              </a:lnSpc>
            </a:pPr>
            <a:r>
              <a:rPr lang="en-US" sz="4500" dirty="0"/>
              <a:t>Introduction to Mobile Application Design</a:t>
            </a:r>
          </a:p>
        </p:txBody>
      </p:sp>
      <p:sp>
        <p:nvSpPr>
          <p:cNvPr id="3" name="Subtitle 2">
            <a:extLst>
              <a:ext uri="{FF2B5EF4-FFF2-40B4-BE49-F238E27FC236}">
                <a16:creationId xmlns:a16="http://schemas.microsoft.com/office/drawing/2014/main" id="{37D6041D-5817-6BE9-AE99-8EC63B25D804}"/>
              </a:ext>
            </a:extLst>
          </p:cNvPr>
          <p:cNvSpPr>
            <a:spLocks noGrp="1"/>
          </p:cNvSpPr>
          <p:nvPr>
            <p:ph type="subTitle" idx="4294967295"/>
          </p:nvPr>
        </p:nvSpPr>
        <p:spPr>
          <a:xfrm>
            <a:off x="2710815" y="4190785"/>
            <a:ext cx="6953250" cy="862394"/>
          </a:xfrm>
        </p:spPr>
        <p:txBody>
          <a:bodyPr anchor="t">
            <a:normAutofit/>
          </a:bodyPr>
          <a:lstStyle/>
          <a:p>
            <a:pPr algn="ctr">
              <a:lnSpc>
                <a:spcPct val="120000"/>
              </a:lnSpc>
            </a:pPr>
            <a:r>
              <a:rPr lang="en-US" sz="1500" dirty="0"/>
              <a:t>Course Code: CSE413</a:t>
            </a:r>
          </a:p>
          <a:p>
            <a:pPr algn="ctr">
              <a:lnSpc>
                <a:spcPct val="120000"/>
              </a:lnSpc>
            </a:pPr>
            <a:r>
              <a:rPr lang="en-US" sz="1500" dirty="0"/>
              <a:t>Course Title: Mobile Application Development</a:t>
            </a:r>
          </a:p>
        </p:txBody>
      </p:sp>
      <p:sp>
        <p:nvSpPr>
          <p:cNvPr id="7" name="TextBox 6">
            <a:extLst>
              <a:ext uri="{FF2B5EF4-FFF2-40B4-BE49-F238E27FC236}">
                <a16:creationId xmlns:a16="http://schemas.microsoft.com/office/drawing/2014/main" id="{E90301F6-B784-D85E-481C-04AF3360BF98}"/>
              </a:ext>
            </a:extLst>
          </p:cNvPr>
          <p:cNvSpPr txBox="1"/>
          <p:nvPr/>
        </p:nvSpPr>
        <p:spPr>
          <a:xfrm>
            <a:off x="4852839" y="1684722"/>
            <a:ext cx="2486322" cy="461665"/>
          </a:xfrm>
          <a:prstGeom prst="rect">
            <a:avLst/>
          </a:prstGeom>
          <a:noFill/>
        </p:spPr>
        <p:txBody>
          <a:bodyPr wrap="square" rtlCol="0">
            <a:spAutoFit/>
          </a:bodyPr>
          <a:lstStyle/>
          <a:p>
            <a:pPr algn="ctr">
              <a:spcAft>
                <a:spcPts val="600"/>
              </a:spcAft>
            </a:pPr>
            <a:r>
              <a:rPr lang="en-US" sz="2400" b="1" dirty="0">
                <a:solidFill>
                  <a:schemeClr val="tx1">
                    <a:lumMod val="75000"/>
                    <a:lumOff val="25000"/>
                  </a:schemeClr>
                </a:solidFill>
                <a:latin typeface="+mj-lt"/>
              </a:rPr>
              <a:t>Lecture-01</a:t>
            </a:r>
          </a:p>
        </p:txBody>
      </p:sp>
      <p:pic>
        <p:nvPicPr>
          <p:cNvPr id="1027" name="Picture 3" descr="Daffodil International University Logo PNG Vector (EPS) Free Download">
            <a:extLst>
              <a:ext uri="{FF2B5EF4-FFF2-40B4-BE49-F238E27FC236}">
                <a16:creationId xmlns:a16="http://schemas.microsoft.com/office/drawing/2014/main" id="{4A3AA973-1BCD-5DFD-5DEF-C5C9E3006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68" y="268225"/>
            <a:ext cx="1545797" cy="42767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7" descr="A logo of a company&#10;&#10;Description automatically generated">
            <a:extLst>
              <a:ext uri="{FF2B5EF4-FFF2-40B4-BE49-F238E27FC236}">
                <a16:creationId xmlns:a16="http://schemas.microsoft.com/office/drawing/2014/main" id="{684C04D8-32DB-9C66-1CEB-429756810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8819" y="131065"/>
            <a:ext cx="695447" cy="695447"/>
          </a:xfrm>
          <a:prstGeom prst="rect">
            <a:avLst/>
          </a:prstGeom>
        </p:spPr>
      </p:pic>
    </p:spTree>
    <p:extLst>
      <p:ext uri="{BB962C8B-B14F-4D97-AF65-F5344CB8AC3E}">
        <p14:creationId xmlns:p14="http://schemas.microsoft.com/office/powerpoint/2010/main" val="3882504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6" name="Straight Connector 11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7" name="Rectangle 116">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8" name="Freeform: Shape 117">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Shape 118">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0" name="Freeform: Shape 119">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1" name="Freeform: Shape 120">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1B9FD332-088D-80B2-CCAC-DBE0A97C94D9}"/>
              </a:ext>
            </a:extLst>
          </p:cNvPr>
          <p:cNvSpPr txBox="1"/>
          <p:nvPr/>
        </p:nvSpPr>
        <p:spPr>
          <a:xfrm>
            <a:off x="2377440" y="442220"/>
            <a:ext cx="8397987" cy="1345269"/>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spc="150">
                <a:solidFill>
                  <a:schemeClr val="tx1">
                    <a:lumMod val="75000"/>
                    <a:lumOff val="25000"/>
                  </a:schemeClr>
                </a:solidFill>
                <a:latin typeface="+mj-lt"/>
                <a:ea typeface="+mj-ea"/>
                <a:cs typeface="+mj-cs"/>
              </a:rPr>
              <a:t>Role of Design in Development</a:t>
            </a:r>
          </a:p>
        </p:txBody>
      </p:sp>
      <p:graphicFrame>
        <p:nvGraphicFramePr>
          <p:cNvPr id="7" name="TextBox 4">
            <a:extLst>
              <a:ext uri="{FF2B5EF4-FFF2-40B4-BE49-F238E27FC236}">
                <a16:creationId xmlns:a16="http://schemas.microsoft.com/office/drawing/2014/main" id="{CB67D537-4520-0218-583E-EE237195E1DD}"/>
              </a:ext>
            </a:extLst>
          </p:cNvPr>
          <p:cNvGraphicFramePr/>
          <p:nvPr>
            <p:extLst>
              <p:ext uri="{D42A27DB-BD31-4B8C-83A1-F6EECF244321}">
                <p14:modId xmlns:p14="http://schemas.microsoft.com/office/powerpoint/2010/main" val="1139565561"/>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8214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8" name="Straight Connector 6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0" name="Rectangle 69">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38E15235-44E3-8FCF-0CE7-E60A45BC8EBB}"/>
              </a:ext>
            </a:extLst>
          </p:cNvPr>
          <p:cNvSpPr txBox="1"/>
          <p:nvPr/>
        </p:nvSpPr>
        <p:spPr>
          <a:xfrm>
            <a:off x="1314166" y="909184"/>
            <a:ext cx="9563668" cy="741362"/>
          </a:xfrm>
          <a:prstGeom prst="rect">
            <a:avLst/>
          </a:prstGeom>
        </p:spPr>
        <p:txBody>
          <a:bodyPr vert="horz" lIns="109728" tIns="109728" rIns="109728" bIns="91440" rtlCol="0" anchor="b">
            <a:normAutofit/>
          </a:bodyPr>
          <a:lstStyle/>
          <a:p>
            <a:pPr>
              <a:lnSpc>
                <a:spcPct val="120000"/>
              </a:lnSpc>
              <a:spcBef>
                <a:spcPct val="0"/>
              </a:spcBef>
              <a:spcAft>
                <a:spcPts val="600"/>
              </a:spcAft>
            </a:pPr>
            <a:r>
              <a:rPr lang="en-US" sz="3000" b="1" spc="150" dirty="0">
                <a:solidFill>
                  <a:schemeClr val="tx1">
                    <a:lumMod val="75000"/>
                    <a:lumOff val="25000"/>
                  </a:schemeClr>
                </a:solidFill>
                <a:latin typeface="+mj-lt"/>
                <a:ea typeface="+mj-ea"/>
                <a:cs typeface="+mj-cs"/>
              </a:rPr>
              <a:t>Trends in Mobile Application Development</a:t>
            </a:r>
          </a:p>
        </p:txBody>
      </p:sp>
      <p:sp>
        <p:nvSpPr>
          <p:cNvPr id="74" name="Freeform: Shape 73">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332301"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994386"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37" name="TextBox 4">
            <a:extLst>
              <a:ext uri="{FF2B5EF4-FFF2-40B4-BE49-F238E27FC236}">
                <a16:creationId xmlns:a16="http://schemas.microsoft.com/office/drawing/2014/main" id="{43AB062E-653D-0878-C0AF-8ECF2AE45D77}"/>
              </a:ext>
            </a:extLst>
          </p:cNvPr>
          <p:cNvGraphicFramePr/>
          <p:nvPr>
            <p:extLst>
              <p:ext uri="{D42A27DB-BD31-4B8C-83A1-F6EECF244321}">
                <p14:modId xmlns:p14="http://schemas.microsoft.com/office/powerpoint/2010/main" val="3635475782"/>
              </p:ext>
            </p:extLst>
          </p:nvPr>
        </p:nvGraphicFramePr>
        <p:xfrm>
          <a:off x="1518860" y="2312988"/>
          <a:ext cx="7881385" cy="327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514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54C89C-373F-47FC-BB73-6842E569C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FA33DBAA-F328-1DB8-A07C-5A86B7972B08}"/>
              </a:ext>
            </a:extLst>
          </p:cNvPr>
          <p:cNvSpPr txBox="1"/>
          <p:nvPr/>
        </p:nvSpPr>
        <p:spPr>
          <a:xfrm>
            <a:off x="8462963" y="1314450"/>
            <a:ext cx="3213279" cy="4229100"/>
          </a:xfrm>
          <a:prstGeom prst="rect">
            <a:avLst/>
          </a:prstGeom>
        </p:spPr>
        <p:txBody>
          <a:bodyPr vert="horz" lIns="109728" tIns="109728" rIns="109728" bIns="91440" rtlCol="0" anchor="ctr">
            <a:normAutofit/>
          </a:bodyPr>
          <a:lstStyle/>
          <a:p>
            <a:pPr>
              <a:lnSpc>
                <a:spcPct val="130000"/>
              </a:lnSpc>
              <a:spcBef>
                <a:spcPct val="0"/>
              </a:spcBef>
              <a:spcAft>
                <a:spcPts val="600"/>
              </a:spcAft>
            </a:pPr>
            <a:r>
              <a:rPr lang="en-US" sz="3200" b="1" spc="150">
                <a:solidFill>
                  <a:schemeClr val="tx1">
                    <a:lumMod val="75000"/>
                    <a:lumOff val="25000"/>
                  </a:schemeClr>
                </a:solidFill>
                <a:latin typeface="+mj-lt"/>
                <a:ea typeface="+mj-ea"/>
                <a:cs typeface="+mj-cs"/>
              </a:rPr>
              <a:t>Discussion &amp; Questions</a:t>
            </a:r>
          </a:p>
        </p:txBody>
      </p:sp>
      <p:sp>
        <p:nvSpPr>
          <p:cNvPr id="15" name="Freeform: Shape 14">
            <a:extLst>
              <a:ext uri="{FF2B5EF4-FFF2-40B4-BE49-F238E27FC236}">
                <a16:creationId xmlns:a16="http://schemas.microsoft.com/office/drawing/2014/main" id="{FF100C7F-5272-46AB-9FC7-E66059915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28027" cy="6858000"/>
          </a:xfrm>
          <a:custGeom>
            <a:avLst/>
            <a:gdLst>
              <a:gd name="connsiteX0" fmla="*/ 0 w 7128027"/>
              <a:gd name="connsiteY0" fmla="*/ 0 h 6858000"/>
              <a:gd name="connsiteX1" fmla="*/ 333951 w 7128027"/>
              <a:gd name="connsiteY1" fmla="*/ 0 h 6858000"/>
              <a:gd name="connsiteX2" fmla="*/ 1220030 w 7128027"/>
              <a:gd name="connsiteY2" fmla="*/ 0 h 6858000"/>
              <a:gd name="connsiteX3" fmla="*/ 1345471 w 7128027"/>
              <a:gd name="connsiteY3" fmla="*/ 0 h 6858000"/>
              <a:gd name="connsiteX4" fmla="*/ 2838612 w 7128027"/>
              <a:gd name="connsiteY4" fmla="*/ 0 h 6858000"/>
              <a:gd name="connsiteX5" fmla="*/ 5505004 w 7128027"/>
              <a:gd name="connsiteY5" fmla="*/ 0 h 6858000"/>
              <a:gd name="connsiteX6" fmla="*/ 5527128 w 7128027"/>
              <a:gd name="connsiteY6" fmla="*/ 14997 h 6858000"/>
              <a:gd name="connsiteX7" fmla="*/ 7128027 w 7128027"/>
              <a:gd name="connsiteY7" fmla="*/ 3621656 h 6858000"/>
              <a:gd name="connsiteX8" fmla="*/ 5253677 w 7128027"/>
              <a:gd name="connsiteY8" fmla="*/ 6374814 h 6858000"/>
              <a:gd name="connsiteX9" fmla="*/ 4737029 w 7128027"/>
              <a:gd name="connsiteY9" fmla="*/ 6780599 h 6858000"/>
              <a:gd name="connsiteX10" fmla="*/ 4625273 w 7128027"/>
              <a:gd name="connsiteY10" fmla="*/ 6858000 h 6858000"/>
              <a:gd name="connsiteX11" fmla="*/ 2838612 w 7128027"/>
              <a:gd name="connsiteY11" fmla="*/ 6858000 h 6858000"/>
              <a:gd name="connsiteX12" fmla="*/ 1220030 w 7128027"/>
              <a:gd name="connsiteY12" fmla="*/ 6858000 h 6858000"/>
              <a:gd name="connsiteX13" fmla="*/ 1037077 w 7128027"/>
              <a:gd name="connsiteY13" fmla="*/ 6858000 h 6858000"/>
              <a:gd name="connsiteX14" fmla="*/ 333951 w 7128027"/>
              <a:gd name="connsiteY14" fmla="*/ 6858000 h 6858000"/>
              <a:gd name="connsiteX15" fmla="*/ 0 w 7128027"/>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28027" h="6858000">
                <a:moveTo>
                  <a:pt x="0" y="0"/>
                </a:moveTo>
                <a:lnTo>
                  <a:pt x="333951" y="0"/>
                </a:lnTo>
                <a:lnTo>
                  <a:pt x="1220030" y="0"/>
                </a:lnTo>
                <a:lnTo>
                  <a:pt x="1345471" y="0"/>
                </a:lnTo>
                <a:lnTo>
                  <a:pt x="2838612" y="0"/>
                </a:lnTo>
                <a:lnTo>
                  <a:pt x="5505004" y="0"/>
                </a:lnTo>
                <a:lnTo>
                  <a:pt x="5527128" y="14997"/>
                </a:lnTo>
                <a:cubicBezTo>
                  <a:pt x="6554291" y="754641"/>
                  <a:pt x="7128027" y="2093192"/>
                  <a:pt x="7128027" y="3621656"/>
                </a:cubicBezTo>
                <a:cubicBezTo>
                  <a:pt x="7128027" y="4969131"/>
                  <a:pt x="6199302" y="5602839"/>
                  <a:pt x="5253677" y="6374814"/>
                </a:cubicBezTo>
                <a:cubicBezTo>
                  <a:pt x="5081474" y="6515397"/>
                  <a:pt x="4910847" y="6653108"/>
                  <a:pt x="4737029" y="6780599"/>
                </a:cubicBezTo>
                <a:lnTo>
                  <a:pt x="4625273" y="6858000"/>
                </a:lnTo>
                <a:lnTo>
                  <a:pt x="2838612" y="6858000"/>
                </a:lnTo>
                <a:lnTo>
                  <a:pt x="1220030" y="6858000"/>
                </a:lnTo>
                <a:lnTo>
                  <a:pt x="1037077" y="6858000"/>
                </a:lnTo>
                <a:lnTo>
                  <a:pt x="333951"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B4FEA6D5-DF59-4E15-B19F-159D0588B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57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6C8C9E5-F937-44A5-A519-EA719F03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57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7" name="TextBox 4">
            <a:extLst>
              <a:ext uri="{FF2B5EF4-FFF2-40B4-BE49-F238E27FC236}">
                <a16:creationId xmlns:a16="http://schemas.microsoft.com/office/drawing/2014/main" id="{3B4ABA1B-5C35-9A1E-D3AD-86C8EAF14D5C}"/>
              </a:ext>
            </a:extLst>
          </p:cNvPr>
          <p:cNvGraphicFramePr/>
          <p:nvPr>
            <p:extLst>
              <p:ext uri="{D42A27DB-BD31-4B8C-83A1-F6EECF244321}">
                <p14:modId xmlns:p14="http://schemas.microsoft.com/office/powerpoint/2010/main" val="2212983412"/>
              </p:ext>
            </p:extLst>
          </p:nvPr>
        </p:nvGraphicFramePr>
        <p:xfrm>
          <a:off x="298017" y="942976"/>
          <a:ext cx="6105526" cy="4867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7817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4" name="Group 13">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5" name="Freeform: Shape 14">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A7EC75F5-C73A-F420-D1B1-2ED170FACA39}"/>
              </a:ext>
            </a:extLst>
          </p:cNvPr>
          <p:cNvSpPr txBox="1"/>
          <p:nvPr/>
        </p:nvSpPr>
        <p:spPr>
          <a:xfrm>
            <a:off x="1829849" y="1899904"/>
            <a:ext cx="3312116" cy="2934031"/>
          </a:xfrm>
          <a:prstGeom prst="rect">
            <a:avLst/>
          </a:prstGeom>
        </p:spPr>
        <p:txBody>
          <a:bodyPr vert="horz" lIns="109728" tIns="109728" rIns="109728" bIns="91440" rtlCol="0" anchor="ctr">
            <a:normAutofit/>
          </a:bodyPr>
          <a:lstStyle/>
          <a:p>
            <a:pPr>
              <a:lnSpc>
                <a:spcPct val="130000"/>
              </a:lnSpc>
              <a:spcBef>
                <a:spcPct val="0"/>
              </a:spcBef>
              <a:spcAft>
                <a:spcPts val="600"/>
              </a:spcAft>
            </a:pPr>
            <a:r>
              <a:rPr lang="en-US" sz="3200" b="1" spc="150">
                <a:solidFill>
                  <a:schemeClr val="tx1">
                    <a:lumMod val="75000"/>
                    <a:lumOff val="25000"/>
                  </a:schemeClr>
                </a:solidFill>
                <a:latin typeface="+mj-lt"/>
                <a:ea typeface="+mj-ea"/>
                <a:cs typeface="+mj-cs"/>
              </a:rPr>
              <a:t>Thank you</a:t>
            </a:r>
          </a:p>
        </p:txBody>
      </p:sp>
      <p:graphicFrame>
        <p:nvGraphicFramePr>
          <p:cNvPr id="6" name="TextBox 3">
            <a:extLst>
              <a:ext uri="{FF2B5EF4-FFF2-40B4-BE49-F238E27FC236}">
                <a16:creationId xmlns:a16="http://schemas.microsoft.com/office/drawing/2014/main" id="{1A1C4F3F-9477-7B5E-D9E2-A0270233E8E8}"/>
              </a:ext>
            </a:extLst>
          </p:cNvPr>
          <p:cNvGraphicFramePr/>
          <p:nvPr>
            <p:extLst>
              <p:ext uri="{D42A27DB-BD31-4B8C-83A1-F6EECF244321}">
                <p14:modId xmlns:p14="http://schemas.microsoft.com/office/powerpoint/2010/main" val="1412527874"/>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454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F8C7C25-BB5F-8914-7D2A-3D969508B1DA}"/>
              </a:ext>
            </a:extLst>
          </p:cNvPr>
          <p:cNvSpPr>
            <a:spLocks noGrp="1"/>
          </p:cNvSpPr>
          <p:nvPr>
            <p:ph type="title" idx="4294967295"/>
          </p:nvPr>
        </p:nvSpPr>
        <p:spPr>
          <a:xfrm>
            <a:off x="1217944" y="543687"/>
            <a:ext cx="9756112" cy="1046868"/>
          </a:xfrm>
        </p:spPr>
        <p:txBody>
          <a:bodyPr anchor="ctr">
            <a:normAutofit/>
          </a:bodyPr>
          <a:lstStyle/>
          <a:p>
            <a:pPr algn="ctr"/>
            <a:r>
              <a:rPr lang="en-US" dirty="0"/>
              <a:t>Learning Outcomes</a:t>
            </a:r>
            <a:endParaRPr lang="en-US"/>
          </a:p>
        </p:txBody>
      </p:sp>
      <p:sp>
        <p:nvSpPr>
          <p:cNvPr id="15" name="Freeform: Shape 14">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14" name="Content Placeholder 2">
            <a:extLst>
              <a:ext uri="{FF2B5EF4-FFF2-40B4-BE49-F238E27FC236}">
                <a16:creationId xmlns:a16="http://schemas.microsoft.com/office/drawing/2014/main" id="{E77A4763-3137-E758-DB73-9CF5CDA6F201}"/>
              </a:ext>
            </a:extLst>
          </p:cNvPr>
          <p:cNvGraphicFramePr>
            <a:graphicFrameLocks noGrp="1"/>
          </p:cNvGraphicFramePr>
          <p:nvPr>
            <p:ph idx="4294967295"/>
            <p:extLst>
              <p:ext uri="{D42A27DB-BD31-4B8C-83A1-F6EECF244321}">
                <p14:modId xmlns:p14="http://schemas.microsoft.com/office/powerpoint/2010/main" val="2486659757"/>
              </p:ext>
            </p:extLst>
          </p:nvPr>
        </p:nvGraphicFramePr>
        <p:xfrm>
          <a:off x="1711171" y="2561608"/>
          <a:ext cx="8769350" cy="328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7242870F-206F-7198-7317-1CA9E7E387E5}"/>
              </a:ext>
            </a:extLst>
          </p:cNvPr>
          <p:cNvGrpSpPr/>
          <p:nvPr/>
        </p:nvGrpSpPr>
        <p:grpSpPr>
          <a:xfrm>
            <a:off x="0" y="6485363"/>
            <a:ext cx="12092004" cy="394346"/>
            <a:chOff x="0" y="6485363"/>
            <a:chExt cx="12092004" cy="394346"/>
          </a:xfrm>
        </p:grpSpPr>
        <p:sp>
          <p:nvSpPr>
            <p:cNvPr id="5" name="Rectangle 4">
              <a:extLst>
                <a:ext uri="{FF2B5EF4-FFF2-40B4-BE49-F238E27FC236}">
                  <a16:creationId xmlns:a16="http://schemas.microsoft.com/office/drawing/2014/main" id="{71432295-9E7A-938A-A17B-8B9CFB8C9179}"/>
                </a:ext>
              </a:extLst>
            </p:cNvPr>
            <p:cNvSpPr/>
            <p:nvPr/>
          </p:nvSpPr>
          <p:spPr>
            <a:xfrm>
              <a:off x="0" y="6495662"/>
              <a:ext cx="10645439" cy="38404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Daffodil International University Logo PNG Vector (EPS) Free Download">
              <a:extLst>
                <a:ext uri="{FF2B5EF4-FFF2-40B4-BE49-F238E27FC236}">
                  <a16:creationId xmlns:a16="http://schemas.microsoft.com/office/drawing/2014/main" id="{BD0AE985-91ED-E308-9775-A184E8714C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5129" y="6485363"/>
              <a:ext cx="1346875" cy="3726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746490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29DFF3B8-275F-DE55-9301-C21973EEA9D8}"/>
              </a:ext>
            </a:extLst>
          </p:cNvPr>
          <p:cNvSpPr txBox="1"/>
          <p:nvPr/>
        </p:nvSpPr>
        <p:spPr>
          <a:xfrm>
            <a:off x="914400" y="442912"/>
            <a:ext cx="5295569" cy="1822123"/>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spc="150">
                <a:solidFill>
                  <a:schemeClr val="tx1">
                    <a:lumMod val="75000"/>
                    <a:lumOff val="25000"/>
                  </a:schemeClr>
                </a:solidFill>
                <a:latin typeface="+mj-lt"/>
                <a:ea typeface="+mj-ea"/>
                <a:cs typeface="+mj-cs"/>
              </a:rPr>
              <a:t>What is a mobile?</a:t>
            </a:r>
          </a:p>
        </p:txBody>
      </p:sp>
      <p:sp>
        <p:nvSpPr>
          <p:cNvPr id="5" name="TextBox 4">
            <a:extLst>
              <a:ext uri="{FF2B5EF4-FFF2-40B4-BE49-F238E27FC236}">
                <a16:creationId xmlns:a16="http://schemas.microsoft.com/office/drawing/2014/main" id="{5BBAA3A2-EB43-7E1C-7767-5A540B0B7E5C}"/>
              </a:ext>
            </a:extLst>
          </p:cNvPr>
          <p:cNvSpPr txBox="1"/>
          <p:nvPr/>
        </p:nvSpPr>
        <p:spPr>
          <a:xfrm>
            <a:off x="914400" y="2496720"/>
            <a:ext cx="5181599" cy="3467518"/>
          </a:xfrm>
          <a:prstGeom prst="rect">
            <a:avLst/>
          </a:prstGeom>
        </p:spPr>
        <p:txBody>
          <a:bodyPr vert="horz" lIns="109728" tIns="109728" rIns="109728" bIns="91440" rtlCol="0" anchor="t">
            <a:normAutofit/>
          </a:bodyPr>
          <a:lstStyle/>
          <a:p>
            <a:pPr algn="just">
              <a:lnSpc>
                <a:spcPct val="130000"/>
              </a:lnSpc>
              <a:spcBef>
                <a:spcPts val="930"/>
              </a:spcBef>
              <a:buFont typeface="Corbel" panose="020B0503020204020204" pitchFamily="34" charset="0"/>
            </a:pPr>
            <a:r>
              <a:rPr lang="en-US" sz="1500" spc="150" dirty="0">
                <a:solidFill>
                  <a:schemeClr val="tx1">
                    <a:lumMod val="75000"/>
                    <a:lumOff val="25000"/>
                  </a:schemeClr>
                </a:solidFill>
              </a:rPr>
              <a:t>A mobile device is a handheld computer or smartphone designed for portability, making it compact and lightweight. These devices typically feature a flat LCD or OLED screen, a touchscreen interface, and digital or physical buttons. Examples of mobile devices include smartphones, tablets, e-readers, portable music players, smartwatches, and fitness trackers with smart capabilities.</a:t>
            </a:r>
          </a:p>
        </p:txBody>
      </p:sp>
      <p:sp>
        <p:nvSpPr>
          <p:cNvPr id="29" name="Freeform: Shape 28">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descr="A group of different electronic devices&#10;&#10;Description automatically generated">
            <a:extLst>
              <a:ext uri="{FF2B5EF4-FFF2-40B4-BE49-F238E27FC236}">
                <a16:creationId xmlns:a16="http://schemas.microsoft.com/office/drawing/2014/main" id="{4E258108-C0DE-C7C4-9E90-5753B41236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73130" y="1266878"/>
            <a:ext cx="3774974" cy="2831230"/>
          </a:xfrm>
          <a:prstGeom prst="roundRect">
            <a:avLst/>
          </a:prstGeom>
        </p:spPr>
      </p:pic>
    </p:spTree>
    <p:extLst>
      <p:ext uri="{BB962C8B-B14F-4D97-AF65-F5344CB8AC3E}">
        <p14:creationId xmlns:p14="http://schemas.microsoft.com/office/powerpoint/2010/main" val="2722783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4" name="Group 13">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5" name="Freeform: Shape 14">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TextBox 2">
            <a:extLst>
              <a:ext uri="{FF2B5EF4-FFF2-40B4-BE49-F238E27FC236}">
                <a16:creationId xmlns:a16="http://schemas.microsoft.com/office/drawing/2014/main" id="{B5170BDC-DCBA-3440-F7FE-15ED0FC0B491}"/>
              </a:ext>
            </a:extLst>
          </p:cNvPr>
          <p:cNvSpPr txBox="1"/>
          <p:nvPr/>
        </p:nvSpPr>
        <p:spPr>
          <a:xfrm>
            <a:off x="1631481" y="391209"/>
            <a:ext cx="6857365" cy="747997"/>
          </a:xfrm>
          <a:prstGeom prst="rect">
            <a:avLst/>
          </a:prstGeom>
        </p:spPr>
        <p:txBody>
          <a:bodyPr vert="horz" lIns="109728" tIns="109728" rIns="109728" bIns="91440" rtlCol="0" anchor="b">
            <a:normAutofit fontScale="92500" lnSpcReduction="10000"/>
          </a:bodyPr>
          <a:lstStyle/>
          <a:p>
            <a:pPr>
              <a:lnSpc>
                <a:spcPct val="130000"/>
              </a:lnSpc>
              <a:spcBef>
                <a:spcPct val="0"/>
              </a:spcBef>
              <a:spcAft>
                <a:spcPts val="600"/>
              </a:spcAft>
            </a:pPr>
            <a:r>
              <a:rPr lang="en-US" sz="3200" b="1" i="0" spc="150" dirty="0">
                <a:solidFill>
                  <a:schemeClr val="tx1">
                    <a:lumMod val="75000"/>
                    <a:lumOff val="25000"/>
                  </a:schemeClr>
                </a:solidFill>
                <a:effectLst/>
                <a:latin typeface="+mj-lt"/>
                <a:ea typeface="+mj-ea"/>
                <a:cs typeface="+mj-cs"/>
              </a:rPr>
              <a:t>Mobile Application</a:t>
            </a:r>
            <a:endParaRPr lang="en-US" sz="3200" b="1" spc="150" dirty="0">
              <a:solidFill>
                <a:schemeClr val="tx1">
                  <a:lumMod val="75000"/>
                  <a:lumOff val="25000"/>
                </a:schemeClr>
              </a:solidFill>
              <a:latin typeface="+mj-lt"/>
              <a:ea typeface="+mj-ea"/>
              <a:cs typeface="+mj-cs"/>
            </a:endParaRPr>
          </a:p>
        </p:txBody>
      </p:sp>
      <p:sp>
        <p:nvSpPr>
          <p:cNvPr id="5" name="TextBox 4">
            <a:extLst>
              <a:ext uri="{FF2B5EF4-FFF2-40B4-BE49-F238E27FC236}">
                <a16:creationId xmlns:a16="http://schemas.microsoft.com/office/drawing/2014/main" id="{6A27DA69-DFE3-05A8-07CD-8F0BC2305E70}"/>
              </a:ext>
            </a:extLst>
          </p:cNvPr>
          <p:cNvSpPr txBox="1"/>
          <p:nvPr/>
        </p:nvSpPr>
        <p:spPr>
          <a:xfrm>
            <a:off x="1631481" y="1427464"/>
            <a:ext cx="7839778" cy="4665328"/>
          </a:xfrm>
          <a:prstGeom prst="rect">
            <a:avLst/>
          </a:prstGeom>
        </p:spPr>
        <p:txBody>
          <a:bodyPr vert="horz" lIns="109728" tIns="109728" rIns="109728" bIns="91440" rtlCol="0">
            <a:normAutofit fontScale="85000" lnSpcReduction="20000"/>
          </a:bodyPr>
          <a:lstStyle/>
          <a:p>
            <a:pPr marL="285750" indent="-285750" algn="just">
              <a:lnSpc>
                <a:spcPct val="130000"/>
              </a:lnSpc>
              <a:spcBef>
                <a:spcPts val="930"/>
              </a:spcBef>
              <a:buFont typeface="Wingdings" panose="05000000000000000000" pitchFamily="2" charset="2"/>
              <a:buChar char="ü"/>
            </a:pPr>
            <a:r>
              <a:rPr lang="en-US" sz="1400" b="0" i="0" spc="150" dirty="0">
                <a:solidFill>
                  <a:schemeClr val="tx1">
                    <a:lumMod val="75000"/>
                    <a:lumOff val="25000"/>
                  </a:schemeClr>
                </a:solidFill>
                <a:effectLst/>
              </a:rPr>
              <a:t>A mobile application (or mobile app) is a software application designed to run on smar</a:t>
            </a:r>
            <a:r>
              <a:rPr lang="en-US" sz="1400" spc="150" dirty="0">
                <a:solidFill>
                  <a:schemeClr val="tx1">
                    <a:lumMod val="75000"/>
                    <a:lumOff val="25000"/>
                  </a:schemeClr>
                </a:solidFill>
              </a:rPr>
              <a:t>t</a:t>
            </a:r>
            <a:r>
              <a:rPr lang="en-US" sz="1400" b="0" i="0" spc="150" dirty="0">
                <a:solidFill>
                  <a:schemeClr val="tx1">
                    <a:lumMod val="75000"/>
                    <a:lumOff val="25000"/>
                  </a:schemeClr>
                </a:solidFill>
                <a:effectLst/>
              </a:rPr>
              <a:t>phones, table</a:t>
            </a:r>
            <a:r>
              <a:rPr lang="en-US" sz="1400" spc="150" dirty="0">
                <a:solidFill>
                  <a:schemeClr val="tx1">
                    <a:lumMod val="75000"/>
                    <a:lumOff val="25000"/>
                  </a:schemeClr>
                </a:solidFill>
              </a:rPr>
              <a:t>t</a:t>
            </a:r>
            <a:r>
              <a:rPr lang="en-US" sz="1400" b="0" i="0" spc="150" dirty="0">
                <a:solidFill>
                  <a:schemeClr val="tx1">
                    <a:lumMod val="75000"/>
                    <a:lumOff val="25000"/>
                  </a:schemeClr>
                </a:solidFill>
                <a:effectLst/>
              </a:rPr>
              <a:t> computers and other mobile devices.</a:t>
            </a:r>
          </a:p>
          <a:p>
            <a:pPr marL="285750" indent="-285750" algn="just">
              <a:lnSpc>
                <a:spcPct val="130000"/>
              </a:lnSpc>
              <a:spcBef>
                <a:spcPts val="930"/>
              </a:spcBef>
              <a:buFont typeface="Wingdings" panose="05000000000000000000" pitchFamily="2" charset="2"/>
              <a:buChar char="ü"/>
            </a:pPr>
            <a:r>
              <a:rPr lang="en-US" sz="1400" b="0" i="0" spc="150" dirty="0">
                <a:solidFill>
                  <a:schemeClr val="tx1">
                    <a:lumMod val="75000"/>
                    <a:lumOff val="25000"/>
                  </a:schemeClr>
                </a:solidFill>
                <a:effectLst/>
              </a:rPr>
              <a:t>Mobile applica</a:t>
            </a:r>
            <a:r>
              <a:rPr lang="en-US" sz="1400" spc="150" dirty="0">
                <a:solidFill>
                  <a:schemeClr val="tx1">
                    <a:lumMod val="75000"/>
                    <a:lumOff val="25000"/>
                  </a:schemeClr>
                </a:solidFill>
              </a:rPr>
              <a:t>ti</a:t>
            </a:r>
            <a:r>
              <a:rPr lang="en-US" sz="1400" b="0" i="0" spc="150" dirty="0">
                <a:solidFill>
                  <a:schemeClr val="tx1">
                    <a:lumMod val="75000"/>
                    <a:lumOff val="25000"/>
                  </a:schemeClr>
                </a:solidFill>
                <a:effectLst/>
              </a:rPr>
              <a:t>on development is the set of processes and procedures involved in wri</a:t>
            </a:r>
            <a:r>
              <a:rPr lang="en-US" sz="1400" spc="150" dirty="0">
                <a:solidFill>
                  <a:schemeClr val="tx1">
                    <a:lumMod val="75000"/>
                    <a:lumOff val="25000"/>
                  </a:schemeClr>
                </a:solidFill>
              </a:rPr>
              <a:t>ti</a:t>
            </a:r>
            <a:r>
              <a:rPr lang="en-US" sz="1400" b="0" i="0" spc="150" dirty="0">
                <a:solidFill>
                  <a:schemeClr val="tx1">
                    <a:lumMod val="75000"/>
                    <a:lumOff val="25000"/>
                  </a:schemeClr>
                </a:solidFill>
                <a:effectLst/>
              </a:rPr>
              <a:t>ng software for small, wireless compu</a:t>
            </a:r>
            <a:r>
              <a:rPr lang="en-US" sz="1400" spc="150" dirty="0">
                <a:solidFill>
                  <a:schemeClr val="tx1">
                    <a:lumMod val="75000"/>
                    <a:lumOff val="25000"/>
                  </a:schemeClr>
                </a:solidFill>
              </a:rPr>
              <a:t>ti</a:t>
            </a:r>
            <a:r>
              <a:rPr lang="en-US" sz="1400" b="0" i="0" spc="150" dirty="0">
                <a:solidFill>
                  <a:schemeClr val="tx1">
                    <a:lumMod val="75000"/>
                    <a:lumOff val="25000"/>
                  </a:schemeClr>
                </a:solidFill>
                <a:effectLst/>
              </a:rPr>
              <a:t>ng devices, such as smartphones and other hand-held devices.</a:t>
            </a:r>
          </a:p>
          <a:p>
            <a:pPr marL="285750" indent="-285750" algn="just">
              <a:lnSpc>
                <a:spcPct val="130000"/>
              </a:lnSpc>
              <a:spcBef>
                <a:spcPts val="930"/>
              </a:spcBef>
              <a:buFont typeface="Wingdings" panose="05000000000000000000" pitchFamily="2" charset="2"/>
              <a:buChar char="ü"/>
            </a:pPr>
            <a:r>
              <a:rPr lang="en-US" sz="1400" b="0" i="0" spc="150" dirty="0">
                <a:solidFill>
                  <a:schemeClr val="tx1">
                    <a:lumMod val="75000"/>
                    <a:lumOff val="25000"/>
                  </a:schemeClr>
                </a:solidFill>
                <a:effectLst/>
              </a:rPr>
              <a:t>Like web application development, mobile application development has its roots in more traditional software development. One critical difference, however, is that mobile apps are often written specifically to take advantage of the unique features of a particular mobile device.</a:t>
            </a:r>
          </a:p>
          <a:p>
            <a:pPr marL="285750" indent="-285750" algn="just">
              <a:lnSpc>
                <a:spcPct val="130000"/>
              </a:lnSpc>
              <a:spcBef>
                <a:spcPts val="930"/>
              </a:spcBef>
              <a:buFont typeface="Wingdings" panose="05000000000000000000" pitchFamily="2" charset="2"/>
              <a:buChar char="ü"/>
            </a:pPr>
            <a:r>
              <a:rPr lang="en-US" sz="1400" b="0" i="0" spc="150" dirty="0">
                <a:solidFill>
                  <a:schemeClr val="tx1">
                    <a:lumMod val="75000"/>
                    <a:lumOff val="25000"/>
                  </a:schemeClr>
                </a:solidFill>
                <a:effectLst/>
              </a:rPr>
              <a:t>a gaming app might be written to take advantage of the Phone's accelerometer or a mobile health app might be written to take advantage of a smartwatch's temperature</a:t>
            </a:r>
            <a:endParaRPr lang="en-US" sz="1400" spc="150" dirty="0">
              <a:solidFill>
                <a:schemeClr val="tx1">
                  <a:lumMod val="75000"/>
                  <a:lumOff val="25000"/>
                </a:schemeClr>
              </a:solidFill>
            </a:endParaRPr>
          </a:p>
          <a:p>
            <a:pPr marL="285750" indent="-285750" algn="just">
              <a:lnSpc>
                <a:spcPct val="130000"/>
              </a:lnSpc>
              <a:spcBef>
                <a:spcPts val="930"/>
              </a:spcBef>
              <a:buFont typeface="Wingdings" panose="05000000000000000000" pitchFamily="2" charset="2"/>
              <a:buChar char="ü"/>
            </a:pPr>
            <a:r>
              <a:rPr lang="en-US" sz="1400" b="0" i="0" spc="150" dirty="0">
                <a:solidFill>
                  <a:schemeClr val="tx1">
                    <a:lumMod val="75000"/>
                    <a:lumOff val="25000"/>
                  </a:schemeClr>
                </a:solidFill>
                <a:effectLst/>
              </a:rPr>
              <a:t>A mobile application, mos</a:t>
            </a:r>
            <a:r>
              <a:rPr lang="en-US" sz="1400" spc="150" dirty="0">
                <a:solidFill>
                  <a:schemeClr val="tx1">
                    <a:lumMod val="75000"/>
                    <a:lumOff val="25000"/>
                  </a:schemeClr>
                </a:solidFill>
              </a:rPr>
              <a:t>t</a:t>
            </a:r>
            <a:r>
              <a:rPr lang="en-US" sz="1400" b="0" i="0" spc="150" dirty="0">
                <a:solidFill>
                  <a:schemeClr val="tx1">
                    <a:lumMod val="75000"/>
                    <a:lumOff val="25000"/>
                  </a:schemeClr>
                </a:solidFill>
                <a:effectLst/>
              </a:rPr>
              <a:t> commonly referred to as an app, is a type of application software designed to run on a mobile device, such as a smartphone or </a:t>
            </a:r>
            <a:r>
              <a:rPr lang="en-US" sz="1400" spc="150" dirty="0">
                <a:solidFill>
                  <a:schemeClr val="tx1">
                    <a:lumMod val="75000"/>
                    <a:lumOff val="25000"/>
                  </a:schemeClr>
                </a:solidFill>
              </a:rPr>
              <a:t>t</a:t>
            </a:r>
            <a:r>
              <a:rPr lang="en-US" sz="1400" b="0" i="0" spc="150" dirty="0">
                <a:solidFill>
                  <a:schemeClr val="tx1">
                    <a:lumMod val="75000"/>
                    <a:lumOff val="25000"/>
                  </a:schemeClr>
                </a:solidFill>
                <a:effectLst/>
              </a:rPr>
              <a:t>able</a:t>
            </a:r>
            <a:r>
              <a:rPr lang="en-US" sz="1400" spc="150" dirty="0">
                <a:solidFill>
                  <a:schemeClr val="tx1">
                    <a:lumMod val="75000"/>
                    <a:lumOff val="25000"/>
                  </a:schemeClr>
                </a:solidFill>
              </a:rPr>
              <a:t>t</a:t>
            </a:r>
            <a:r>
              <a:rPr lang="en-US" sz="1400" b="0" i="0" spc="150" dirty="0">
                <a:solidFill>
                  <a:schemeClr val="tx1">
                    <a:lumMod val="75000"/>
                    <a:lumOff val="25000"/>
                  </a:schemeClr>
                </a:solidFill>
                <a:effectLst/>
              </a:rPr>
              <a:t> computer.</a:t>
            </a:r>
          </a:p>
          <a:p>
            <a:pPr marL="285750" indent="-285750" algn="just">
              <a:lnSpc>
                <a:spcPct val="130000"/>
              </a:lnSpc>
              <a:spcBef>
                <a:spcPts val="930"/>
              </a:spcBef>
              <a:buFont typeface="Wingdings" panose="05000000000000000000" pitchFamily="2" charset="2"/>
              <a:buChar char="ü"/>
            </a:pPr>
            <a:r>
              <a:rPr lang="en-US" sz="1400" b="0" i="0" spc="150" dirty="0">
                <a:solidFill>
                  <a:schemeClr val="tx1">
                    <a:lumMod val="75000"/>
                    <a:lumOff val="25000"/>
                  </a:schemeClr>
                </a:solidFill>
                <a:effectLst/>
              </a:rPr>
              <a:t>Mobile applications frequently serve to provide users with similar services to those accessed on PCs.</a:t>
            </a:r>
          </a:p>
          <a:p>
            <a:pPr marL="285750" indent="-285750" algn="just">
              <a:lnSpc>
                <a:spcPct val="130000"/>
              </a:lnSpc>
              <a:spcBef>
                <a:spcPts val="930"/>
              </a:spcBef>
              <a:buFont typeface="Wingdings" panose="05000000000000000000" pitchFamily="2" charset="2"/>
              <a:buChar char="ü"/>
            </a:pPr>
            <a:r>
              <a:rPr lang="en-US" sz="1400" b="0" i="0" spc="150" dirty="0">
                <a:solidFill>
                  <a:schemeClr val="tx1">
                    <a:lumMod val="75000"/>
                    <a:lumOff val="25000"/>
                  </a:schemeClr>
                </a:solidFill>
                <a:effectLst/>
              </a:rPr>
              <a:t>Apps are generally small, individual software units with limited func</a:t>
            </a:r>
            <a:r>
              <a:rPr lang="en-US" sz="1400" spc="150" dirty="0">
                <a:solidFill>
                  <a:schemeClr val="tx1">
                    <a:lumMod val="75000"/>
                    <a:lumOff val="25000"/>
                  </a:schemeClr>
                </a:solidFill>
              </a:rPr>
              <a:t>ti</a:t>
            </a:r>
            <a:r>
              <a:rPr lang="en-US" sz="1400" b="0" i="0" spc="150" dirty="0">
                <a:solidFill>
                  <a:schemeClr val="tx1">
                    <a:lumMod val="75000"/>
                    <a:lumOff val="25000"/>
                  </a:schemeClr>
                </a:solidFill>
                <a:effectLst/>
              </a:rPr>
              <a:t>on.</a:t>
            </a:r>
          </a:p>
        </p:txBody>
      </p:sp>
    </p:spTree>
    <p:extLst>
      <p:ext uri="{BB962C8B-B14F-4D97-AF65-F5344CB8AC3E}">
        <p14:creationId xmlns:p14="http://schemas.microsoft.com/office/powerpoint/2010/main" val="3417627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Freeform: Shape 7">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7CE23E3-B33D-B359-6816-4B3FD4D9B212}"/>
              </a:ext>
            </a:extLst>
          </p:cNvPr>
          <p:cNvSpPr>
            <a:spLocks noGrp="1"/>
          </p:cNvSpPr>
          <p:nvPr>
            <p:ph type="title" idx="4294967295"/>
          </p:nvPr>
        </p:nvSpPr>
        <p:spPr>
          <a:xfrm>
            <a:off x="2377440" y="442220"/>
            <a:ext cx="8397987" cy="1345269"/>
          </a:xfrm>
        </p:spPr>
        <p:txBody>
          <a:bodyPr vert="horz" lIns="109728" tIns="109728" rIns="109728" bIns="91440" rtlCol="0" anchor="b">
            <a:normAutofit/>
          </a:bodyPr>
          <a:lstStyle/>
          <a:p>
            <a:r>
              <a:rPr lang="en-US"/>
              <a:t>Evolution of Mobile Applications</a:t>
            </a:r>
            <a:endParaRPr lang="en-US" dirty="0"/>
          </a:p>
        </p:txBody>
      </p:sp>
      <p:graphicFrame>
        <p:nvGraphicFramePr>
          <p:cNvPr id="16" name="Content Placeholder 2">
            <a:extLst>
              <a:ext uri="{FF2B5EF4-FFF2-40B4-BE49-F238E27FC236}">
                <a16:creationId xmlns:a16="http://schemas.microsoft.com/office/drawing/2014/main" id="{E65381D1-A1E4-BCC9-E3FC-47C4A09B4635}"/>
              </a:ext>
            </a:extLst>
          </p:cNvPr>
          <p:cNvGraphicFramePr>
            <a:graphicFrameLocks noGrp="1"/>
          </p:cNvGraphicFramePr>
          <p:nvPr>
            <p:ph idx="4294967295"/>
            <p:extLst>
              <p:ext uri="{D42A27DB-BD31-4B8C-83A1-F6EECF244321}">
                <p14:modId xmlns:p14="http://schemas.microsoft.com/office/powerpoint/2010/main" val="4172836875"/>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69385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88FFE756-5ABB-92CF-0AE8-7F05A0E41A7D}"/>
              </a:ext>
            </a:extLst>
          </p:cNvPr>
          <p:cNvSpPr txBox="1"/>
          <p:nvPr/>
        </p:nvSpPr>
        <p:spPr>
          <a:xfrm>
            <a:off x="1217944" y="543687"/>
            <a:ext cx="9756112" cy="1046868"/>
          </a:xfrm>
          <a:prstGeom prst="rect">
            <a:avLst/>
          </a:prstGeom>
        </p:spPr>
        <p:txBody>
          <a:bodyPr vert="horz" lIns="109728" tIns="109728" rIns="109728" bIns="91440" rtlCol="0" anchor="ctr">
            <a:normAutofit/>
          </a:bodyPr>
          <a:lstStyle/>
          <a:p>
            <a:pPr algn="ctr">
              <a:lnSpc>
                <a:spcPct val="130000"/>
              </a:lnSpc>
              <a:spcBef>
                <a:spcPct val="0"/>
              </a:spcBef>
              <a:spcAft>
                <a:spcPts val="600"/>
              </a:spcAft>
            </a:pPr>
            <a:r>
              <a:rPr lang="en-US" sz="3200" b="1" spc="150">
                <a:solidFill>
                  <a:schemeClr val="tx1">
                    <a:lumMod val="75000"/>
                    <a:lumOff val="25000"/>
                  </a:schemeClr>
                </a:solidFill>
                <a:latin typeface="+mj-lt"/>
                <a:ea typeface="+mj-ea"/>
                <a:cs typeface="+mj-cs"/>
              </a:rPr>
              <a:t>Types of Mobile Apps</a:t>
            </a:r>
          </a:p>
        </p:txBody>
      </p:sp>
      <p:sp>
        <p:nvSpPr>
          <p:cNvPr id="17" name="Freeform: Shape 16">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6" name="TextBox 2">
            <a:extLst>
              <a:ext uri="{FF2B5EF4-FFF2-40B4-BE49-F238E27FC236}">
                <a16:creationId xmlns:a16="http://schemas.microsoft.com/office/drawing/2014/main" id="{80E461F6-ED33-22B5-E913-677278677357}"/>
              </a:ext>
            </a:extLst>
          </p:cNvPr>
          <p:cNvGraphicFramePr/>
          <p:nvPr>
            <p:extLst>
              <p:ext uri="{D42A27DB-BD31-4B8C-83A1-F6EECF244321}">
                <p14:modId xmlns:p14="http://schemas.microsoft.com/office/powerpoint/2010/main" val="2047359730"/>
              </p:ext>
            </p:extLst>
          </p:nvPr>
        </p:nvGraphicFramePr>
        <p:xfrm>
          <a:off x="1711171" y="1142779"/>
          <a:ext cx="8769350" cy="328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9" name="Group 18">
            <a:extLst>
              <a:ext uri="{FF2B5EF4-FFF2-40B4-BE49-F238E27FC236}">
                <a16:creationId xmlns:a16="http://schemas.microsoft.com/office/drawing/2014/main" id="{6F1CA098-07F5-1535-150A-7546A0991542}"/>
              </a:ext>
            </a:extLst>
          </p:cNvPr>
          <p:cNvGrpSpPr/>
          <p:nvPr/>
        </p:nvGrpSpPr>
        <p:grpSpPr>
          <a:xfrm>
            <a:off x="1920240" y="4090837"/>
            <a:ext cx="2223476" cy="2223476"/>
            <a:chOff x="1920240" y="4090837"/>
            <a:chExt cx="2223476" cy="2223476"/>
          </a:xfrm>
        </p:grpSpPr>
        <p:pic>
          <p:nvPicPr>
            <p:cNvPr id="16" name="Graphic 15" descr="Smart Phone outline">
              <a:extLst>
                <a:ext uri="{FF2B5EF4-FFF2-40B4-BE49-F238E27FC236}">
                  <a16:creationId xmlns:a16="http://schemas.microsoft.com/office/drawing/2014/main" id="{99C2DC06-41FF-2218-D209-1724DB80C0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0240" y="4090837"/>
              <a:ext cx="2223476" cy="2223476"/>
            </a:xfrm>
            <a:prstGeom prst="rect">
              <a:avLst/>
            </a:prstGeom>
          </p:spPr>
        </p:pic>
        <p:sp>
          <p:nvSpPr>
            <p:cNvPr id="18" name="Rectangle 17">
              <a:extLst>
                <a:ext uri="{FF2B5EF4-FFF2-40B4-BE49-F238E27FC236}">
                  <a16:creationId xmlns:a16="http://schemas.microsoft.com/office/drawing/2014/main" id="{3A02E7D7-0BBE-7ED1-8811-9D4C4F2D0260}"/>
                </a:ext>
              </a:extLst>
            </p:cNvPr>
            <p:cNvSpPr/>
            <p:nvPr/>
          </p:nvSpPr>
          <p:spPr>
            <a:xfrm>
              <a:off x="2587752" y="4425696"/>
              <a:ext cx="877824" cy="151790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Native App Code</a:t>
              </a:r>
            </a:p>
          </p:txBody>
        </p:sp>
      </p:grpSp>
      <p:grpSp>
        <p:nvGrpSpPr>
          <p:cNvPr id="20" name="Group 19">
            <a:extLst>
              <a:ext uri="{FF2B5EF4-FFF2-40B4-BE49-F238E27FC236}">
                <a16:creationId xmlns:a16="http://schemas.microsoft.com/office/drawing/2014/main" id="{48FCA228-5D50-1329-9618-8F7359EFC5FF}"/>
              </a:ext>
            </a:extLst>
          </p:cNvPr>
          <p:cNvGrpSpPr/>
          <p:nvPr/>
        </p:nvGrpSpPr>
        <p:grpSpPr>
          <a:xfrm>
            <a:off x="4984108" y="4090837"/>
            <a:ext cx="2223476" cy="2223476"/>
            <a:chOff x="1920240" y="4090837"/>
            <a:chExt cx="2223476" cy="2223476"/>
          </a:xfrm>
        </p:grpSpPr>
        <p:pic>
          <p:nvPicPr>
            <p:cNvPr id="21" name="Graphic 20" descr="Smart Phone outline">
              <a:extLst>
                <a:ext uri="{FF2B5EF4-FFF2-40B4-BE49-F238E27FC236}">
                  <a16:creationId xmlns:a16="http://schemas.microsoft.com/office/drawing/2014/main" id="{CC48D977-4B0B-80EF-B132-50EA63AD0D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0240" y="4090837"/>
              <a:ext cx="2223476" cy="2223476"/>
            </a:xfrm>
            <a:prstGeom prst="rect">
              <a:avLst/>
            </a:prstGeom>
          </p:spPr>
        </p:pic>
        <p:sp>
          <p:nvSpPr>
            <p:cNvPr id="23" name="Rectangle 22">
              <a:extLst>
                <a:ext uri="{FF2B5EF4-FFF2-40B4-BE49-F238E27FC236}">
                  <a16:creationId xmlns:a16="http://schemas.microsoft.com/office/drawing/2014/main" id="{8D8CB2A0-0EDD-E281-8811-15DA4A33EF8D}"/>
                </a:ext>
              </a:extLst>
            </p:cNvPr>
            <p:cNvSpPr/>
            <p:nvPr/>
          </p:nvSpPr>
          <p:spPr>
            <a:xfrm>
              <a:off x="2587752" y="4425696"/>
              <a:ext cx="877824" cy="5394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Native Container</a:t>
              </a:r>
            </a:p>
          </p:txBody>
        </p:sp>
      </p:grpSp>
      <p:grpSp>
        <p:nvGrpSpPr>
          <p:cNvPr id="25" name="Group 24">
            <a:extLst>
              <a:ext uri="{FF2B5EF4-FFF2-40B4-BE49-F238E27FC236}">
                <a16:creationId xmlns:a16="http://schemas.microsoft.com/office/drawing/2014/main" id="{48B181D2-B514-41B5-20F6-69FB33D8C5B1}"/>
              </a:ext>
            </a:extLst>
          </p:cNvPr>
          <p:cNvGrpSpPr/>
          <p:nvPr/>
        </p:nvGrpSpPr>
        <p:grpSpPr>
          <a:xfrm>
            <a:off x="8048286" y="4090837"/>
            <a:ext cx="2223476" cy="2223476"/>
            <a:chOff x="1920240" y="4090837"/>
            <a:chExt cx="2223476" cy="2223476"/>
          </a:xfrm>
        </p:grpSpPr>
        <p:pic>
          <p:nvPicPr>
            <p:cNvPr id="27" name="Graphic 26" descr="Smart Phone outline">
              <a:extLst>
                <a:ext uri="{FF2B5EF4-FFF2-40B4-BE49-F238E27FC236}">
                  <a16:creationId xmlns:a16="http://schemas.microsoft.com/office/drawing/2014/main" id="{22738A46-FF47-FACD-AD46-18A4F2A35D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0240" y="4090837"/>
              <a:ext cx="2223476" cy="2223476"/>
            </a:xfrm>
            <a:prstGeom prst="rect">
              <a:avLst/>
            </a:prstGeom>
          </p:spPr>
        </p:pic>
        <p:sp>
          <p:nvSpPr>
            <p:cNvPr id="29" name="Rectangle 28">
              <a:extLst>
                <a:ext uri="{FF2B5EF4-FFF2-40B4-BE49-F238E27FC236}">
                  <a16:creationId xmlns:a16="http://schemas.microsoft.com/office/drawing/2014/main" id="{49CCAD55-CAC4-6D96-0EAD-772AA0C8C3A7}"/>
                </a:ext>
              </a:extLst>
            </p:cNvPr>
            <p:cNvSpPr/>
            <p:nvPr/>
          </p:nvSpPr>
          <p:spPr>
            <a:xfrm>
              <a:off x="2587752" y="4965192"/>
              <a:ext cx="877824" cy="97840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App’s Web code</a:t>
              </a:r>
            </a:p>
          </p:txBody>
        </p:sp>
      </p:grpSp>
      <p:sp>
        <p:nvSpPr>
          <p:cNvPr id="31" name="Rectangle 30">
            <a:extLst>
              <a:ext uri="{FF2B5EF4-FFF2-40B4-BE49-F238E27FC236}">
                <a16:creationId xmlns:a16="http://schemas.microsoft.com/office/drawing/2014/main" id="{1A0140E7-E970-D89B-ACD8-E106CF57A771}"/>
              </a:ext>
            </a:extLst>
          </p:cNvPr>
          <p:cNvSpPr/>
          <p:nvPr/>
        </p:nvSpPr>
        <p:spPr>
          <a:xfrm>
            <a:off x="5660136" y="4956048"/>
            <a:ext cx="850392" cy="98755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App’s Web code</a:t>
            </a:r>
          </a:p>
        </p:txBody>
      </p:sp>
      <p:sp>
        <p:nvSpPr>
          <p:cNvPr id="32" name="Rectangle 31">
            <a:extLst>
              <a:ext uri="{FF2B5EF4-FFF2-40B4-BE49-F238E27FC236}">
                <a16:creationId xmlns:a16="http://schemas.microsoft.com/office/drawing/2014/main" id="{8F27A374-1468-CC48-1C9E-F6B24F872DAC}"/>
              </a:ext>
            </a:extLst>
          </p:cNvPr>
          <p:cNvSpPr/>
          <p:nvPr/>
        </p:nvSpPr>
        <p:spPr>
          <a:xfrm>
            <a:off x="8715798" y="4425696"/>
            <a:ext cx="888450" cy="539495"/>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Browser</a:t>
            </a:r>
          </a:p>
        </p:txBody>
      </p:sp>
      <p:sp>
        <p:nvSpPr>
          <p:cNvPr id="33" name="TextBox 32">
            <a:extLst>
              <a:ext uri="{FF2B5EF4-FFF2-40B4-BE49-F238E27FC236}">
                <a16:creationId xmlns:a16="http://schemas.microsoft.com/office/drawing/2014/main" id="{2DF150A8-3573-48A9-8A91-F60FCED921B6}"/>
              </a:ext>
            </a:extLst>
          </p:cNvPr>
          <p:cNvSpPr txBox="1"/>
          <p:nvPr/>
        </p:nvSpPr>
        <p:spPr>
          <a:xfrm>
            <a:off x="7093707" y="5020270"/>
            <a:ext cx="1045479" cy="923330"/>
          </a:xfrm>
          <a:prstGeom prst="rect">
            <a:avLst/>
          </a:prstGeom>
          <a:noFill/>
          <a:ln>
            <a:solidFill>
              <a:schemeClr val="tx1"/>
            </a:solidFill>
          </a:ln>
        </p:spPr>
        <p:txBody>
          <a:bodyPr wrap="none" rtlCol="0">
            <a:spAutoFit/>
          </a:bodyPr>
          <a:lstStyle/>
          <a:p>
            <a:pPr algn="ctr"/>
            <a:r>
              <a:rPr lang="en-US" dirty="0"/>
              <a:t>HTML 5</a:t>
            </a:r>
          </a:p>
          <a:p>
            <a:pPr algn="ctr"/>
            <a:r>
              <a:rPr lang="en-US" dirty="0"/>
              <a:t>CSS</a:t>
            </a:r>
          </a:p>
          <a:p>
            <a:pPr algn="ctr"/>
            <a:r>
              <a:rPr lang="en-US" dirty="0"/>
              <a:t>JS</a:t>
            </a:r>
          </a:p>
        </p:txBody>
      </p:sp>
      <p:cxnSp>
        <p:nvCxnSpPr>
          <p:cNvPr id="41" name="Straight Arrow Connector 40">
            <a:extLst>
              <a:ext uri="{FF2B5EF4-FFF2-40B4-BE49-F238E27FC236}">
                <a16:creationId xmlns:a16="http://schemas.microsoft.com/office/drawing/2014/main" id="{89C96CD9-C489-54B2-07DA-F167CECB20E2}"/>
              </a:ext>
            </a:extLst>
          </p:cNvPr>
          <p:cNvCxnSpPr>
            <a:stCxn id="33" idx="1"/>
          </p:cNvCxnSpPr>
          <p:nvPr/>
        </p:nvCxnSpPr>
        <p:spPr>
          <a:xfrm flipH="1">
            <a:off x="6373368" y="5481935"/>
            <a:ext cx="72033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77F5505-96D7-5ADD-476C-B9F6C71DE2BB}"/>
              </a:ext>
            </a:extLst>
          </p:cNvPr>
          <p:cNvCxnSpPr>
            <a:stCxn id="33" idx="3"/>
          </p:cNvCxnSpPr>
          <p:nvPr/>
        </p:nvCxnSpPr>
        <p:spPr>
          <a:xfrm>
            <a:off x="8139186" y="5481935"/>
            <a:ext cx="721350"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30E9699-5700-AE8C-56AB-EF14FFA81C90}"/>
              </a:ext>
            </a:extLst>
          </p:cNvPr>
          <p:cNvSpPr txBox="1"/>
          <p:nvPr/>
        </p:nvSpPr>
        <p:spPr>
          <a:xfrm>
            <a:off x="3925140" y="4652320"/>
            <a:ext cx="1090362" cy="1107996"/>
          </a:xfrm>
          <a:prstGeom prst="rect">
            <a:avLst/>
          </a:prstGeom>
          <a:noFill/>
          <a:ln>
            <a:solidFill>
              <a:schemeClr val="tx1"/>
            </a:solidFill>
          </a:ln>
        </p:spPr>
        <p:txBody>
          <a:bodyPr wrap="none" rtlCol="0">
            <a:spAutoFit/>
          </a:bodyPr>
          <a:lstStyle/>
          <a:p>
            <a:pPr algn="ctr"/>
            <a:r>
              <a:rPr lang="en-US" sz="1600" dirty="0"/>
              <a:t>Android </a:t>
            </a:r>
          </a:p>
          <a:p>
            <a:pPr algn="ctr"/>
            <a:r>
              <a:rPr lang="en-US" sz="1600" dirty="0"/>
              <a:t>iOS</a:t>
            </a:r>
          </a:p>
          <a:p>
            <a:pPr algn="ctr"/>
            <a:r>
              <a:rPr lang="en-US" sz="1600" dirty="0"/>
              <a:t>Windows</a:t>
            </a:r>
          </a:p>
          <a:p>
            <a:pPr algn="ctr"/>
            <a:r>
              <a:rPr lang="en-US" sz="1600" dirty="0"/>
              <a:t>etc.</a:t>
            </a:r>
          </a:p>
        </p:txBody>
      </p:sp>
      <p:cxnSp>
        <p:nvCxnSpPr>
          <p:cNvPr id="45" name="Straight Arrow Connector 44">
            <a:extLst>
              <a:ext uri="{FF2B5EF4-FFF2-40B4-BE49-F238E27FC236}">
                <a16:creationId xmlns:a16="http://schemas.microsoft.com/office/drawing/2014/main" id="{A3117F8F-68B8-BC19-4B9D-299075756691}"/>
              </a:ext>
            </a:extLst>
          </p:cNvPr>
          <p:cNvCxnSpPr>
            <a:cxnSpLocks/>
            <a:stCxn id="44" idx="1"/>
          </p:cNvCxnSpPr>
          <p:nvPr/>
        </p:nvCxnSpPr>
        <p:spPr>
          <a:xfrm flipH="1">
            <a:off x="3225427" y="5206318"/>
            <a:ext cx="699713" cy="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83731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D9AF214-A5D6-C5F7-AD59-C2E36A2D2068}"/>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32" name="Group 31">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33" name="Freeform: Shape 3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E3561D03-0B48-4259-B816-E6140903548F}"/>
              </a:ext>
            </a:extLst>
          </p:cNvPr>
          <p:cNvSpPr>
            <a:spLocks noGrp="1"/>
          </p:cNvSpPr>
          <p:nvPr>
            <p:ph type="title" idx="4294967295"/>
          </p:nvPr>
        </p:nvSpPr>
        <p:spPr>
          <a:xfrm>
            <a:off x="1720453" y="666278"/>
            <a:ext cx="7329383" cy="726821"/>
          </a:xfrm>
        </p:spPr>
        <p:txBody>
          <a:bodyPr anchor="b">
            <a:normAutofit fontScale="90000"/>
          </a:bodyPr>
          <a:lstStyle/>
          <a:p>
            <a:pPr>
              <a:lnSpc>
                <a:spcPct val="120000"/>
              </a:lnSpc>
            </a:pPr>
            <a:r>
              <a:rPr lang="en-US" sz="3000" dirty="0"/>
              <a:t>Mobile Platforms - iOS</a:t>
            </a:r>
          </a:p>
        </p:txBody>
      </p:sp>
      <p:graphicFrame>
        <p:nvGraphicFramePr>
          <p:cNvPr id="2052" name="Rectangle 2">
            <a:extLst>
              <a:ext uri="{FF2B5EF4-FFF2-40B4-BE49-F238E27FC236}">
                <a16:creationId xmlns:a16="http://schemas.microsoft.com/office/drawing/2014/main" id="{7A6F689E-5B6F-C7C5-9CCB-66E42004AF05}"/>
              </a:ext>
            </a:extLst>
          </p:cNvPr>
          <p:cNvGraphicFramePr>
            <a:graphicFrameLocks noGrp="1"/>
          </p:cNvGraphicFramePr>
          <p:nvPr>
            <p:ph idx="4294967295"/>
            <p:extLst>
              <p:ext uri="{D42A27DB-BD31-4B8C-83A1-F6EECF244321}">
                <p14:modId xmlns:p14="http://schemas.microsoft.com/office/powerpoint/2010/main" val="879952284"/>
              </p:ext>
            </p:extLst>
          </p:nvPr>
        </p:nvGraphicFramePr>
        <p:xfrm>
          <a:off x="1753640" y="1603374"/>
          <a:ext cx="7040961" cy="4276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13C9FA4C-C2E5-378E-3773-16B85D60B813}"/>
              </a:ext>
            </a:extLst>
          </p:cNvPr>
          <p:cNvGrpSpPr/>
          <p:nvPr/>
        </p:nvGrpSpPr>
        <p:grpSpPr>
          <a:xfrm>
            <a:off x="0" y="6485363"/>
            <a:ext cx="12092004" cy="394346"/>
            <a:chOff x="0" y="6485363"/>
            <a:chExt cx="12092004" cy="394346"/>
          </a:xfrm>
        </p:grpSpPr>
        <p:sp>
          <p:nvSpPr>
            <p:cNvPr id="4" name="Rectangle 3">
              <a:extLst>
                <a:ext uri="{FF2B5EF4-FFF2-40B4-BE49-F238E27FC236}">
                  <a16:creationId xmlns:a16="http://schemas.microsoft.com/office/drawing/2014/main" id="{8F3F4736-5772-BFC6-B676-2CBF39303097}"/>
                </a:ext>
              </a:extLst>
            </p:cNvPr>
            <p:cNvSpPr/>
            <p:nvPr/>
          </p:nvSpPr>
          <p:spPr>
            <a:xfrm>
              <a:off x="0" y="6495662"/>
              <a:ext cx="10645439" cy="38404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Daffodil International University Logo PNG Vector (EPS) Free Download">
              <a:extLst>
                <a:ext uri="{FF2B5EF4-FFF2-40B4-BE49-F238E27FC236}">
                  <a16:creationId xmlns:a16="http://schemas.microsoft.com/office/drawing/2014/main" id="{A70478B7-8DDF-3C5C-65DF-B9F7BB7995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5129" y="6485363"/>
              <a:ext cx="1346875" cy="372636"/>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What is iOS? - Tech Monitor">
            <a:extLst>
              <a:ext uri="{FF2B5EF4-FFF2-40B4-BE49-F238E27FC236}">
                <a16:creationId xmlns:a16="http://schemas.microsoft.com/office/drawing/2014/main" id="{B8799F28-433B-0066-FA8B-7841226147DC}"/>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7000" b="90000" l="10000" r="90000">
                        <a14:foregroundMark x1="32200" y1="81400" x2="32200" y2="81400"/>
                        <a14:foregroundMark x1="31800" y1="72400" x2="31800" y2="72400"/>
                        <a14:foregroundMark x1="32000" y1="87000" x2="32000" y2="87000"/>
                        <a14:foregroundMark x1="38600" y1="77000" x2="38600" y2="77000"/>
                        <a14:foregroundMark x1="62800" y1="77800" x2="62800" y2="77800"/>
                        <a14:foregroundMark x1="55000" y1="16200" x2="55000" y2="16200"/>
                        <a14:foregroundMark x1="59600" y1="7000" x2="59600" y2="7000"/>
                      </a14:backgroundRemoval>
                    </a14:imgEffect>
                  </a14:imgLayer>
                </a14:imgProps>
              </a:ext>
              <a:ext uri="{28A0092B-C50C-407E-A947-70E740481C1C}">
                <a14:useLocalDpi xmlns:a14="http://schemas.microsoft.com/office/drawing/2010/main" val="0"/>
              </a:ext>
            </a:extLst>
          </a:blip>
          <a:srcRect/>
          <a:stretch>
            <a:fillRect/>
          </a:stretch>
        </p:blipFill>
        <p:spPr bwMode="auto">
          <a:xfrm>
            <a:off x="8764840" y="2401499"/>
            <a:ext cx="3185922" cy="318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81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0">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7" name="Freeform: Shape 16">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8989DC1-7A7A-1995-19C2-6F00501214BD}"/>
              </a:ext>
            </a:extLst>
          </p:cNvPr>
          <p:cNvSpPr>
            <a:spLocks noGrp="1"/>
          </p:cNvSpPr>
          <p:nvPr>
            <p:ph type="title" idx="4294967295"/>
          </p:nvPr>
        </p:nvSpPr>
        <p:spPr>
          <a:xfrm>
            <a:off x="1338256" y="597852"/>
            <a:ext cx="8275319" cy="749808"/>
          </a:xfrm>
        </p:spPr>
        <p:txBody>
          <a:bodyPr anchor="b">
            <a:normAutofit/>
          </a:bodyPr>
          <a:lstStyle/>
          <a:p>
            <a:pPr>
              <a:lnSpc>
                <a:spcPct val="120000"/>
              </a:lnSpc>
            </a:pPr>
            <a:r>
              <a:rPr lang="en-US" sz="3000" dirty="0"/>
              <a:t>Mobile Platforms - Android</a:t>
            </a:r>
          </a:p>
        </p:txBody>
      </p:sp>
      <p:graphicFrame>
        <p:nvGraphicFramePr>
          <p:cNvPr id="1028" name="Rectangle 2">
            <a:extLst>
              <a:ext uri="{FF2B5EF4-FFF2-40B4-BE49-F238E27FC236}">
                <a16:creationId xmlns:a16="http://schemas.microsoft.com/office/drawing/2014/main" id="{A83AD3C2-52F9-C3EE-77E6-310E62586F8F}"/>
              </a:ext>
            </a:extLst>
          </p:cNvPr>
          <p:cNvGraphicFramePr>
            <a:graphicFrameLocks noGrp="1"/>
          </p:cNvGraphicFramePr>
          <p:nvPr>
            <p:ph idx="4294967295"/>
            <p:extLst>
              <p:ext uri="{D42A27DB-BD31-4B8C-83A1-F6EECF244321}">
                <p14:modId xmlns:p14="http://schemas.microsoft.com/office/powerpoint/2010/main" val="4166618202"/>
              </p:ext>
            </p:extLst>
          </p:nvPr>
        </p:nvGraphicFramePr>
        <p:xfrm>
          <a:off x="1394540" y="1603375"/>
          <a:ext cx="7310548" cy="436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9A21C0C1-E98F-DA8D-62A4-1C0A63928876}"/>
              </a:ext>
            </a:extLst>
          </p:cNvPr>
          <p:cNvGrpSpPr/>
          <p:nvPr/>
        </p:nvGrpSpPr>
        <p:grpSpPr>
          <a:xfrm>
            <a:off x="0" y="6485363"/>
            <a:ext cx="12092004" cy="394346"/>
            <a:chOff x="0" y="6485363"/>
            <a:chExt cx="12092004" cy="394346"/>
          </a:xfrm>
        </p:grpSpPr>
        <p:sp>
          <p:nvSpPr>
            <p:cNvPr id="4" name="Rectangle 3">
              <a:extLst>
                <a:ext uri="{FF2B5EF4-FFF2-40B4-BE49-F238E27FC236}">
                  <a16:creationId xmlns:a16="http://schemas.microsoft.com/office/drawing/2014/main" id="{B408F3EB-F939-AB06-F01E-1162C4D93F78}"/>
                </a:ext>
              </a:extLst>
            </p:cNvPr>
            <p:cNvSpPr/>
            <p:nvPr/>
          </p:nvSpPr>
          <p:spPr>
            <a:xfrm>
              <a:off x="0" y="6495662"/>
              <a:ext cx="10645439" cy="38404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Daffodil International University Logo PNG Vector (EPS) Free Download">
              <a:extLst>
                <a:ext uri="{FF2B5EF4-FFF2-40B4-BE49-F238E27FC236}">
                  <a16:creationId xmlns:a16="http://schemas.microsoft.com/office/drawing/2014/main" id="{9550FC67-CBD9-47CA-AB14-69F5FFDD01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5129" y="6485363"/>
              <a:ext cx="1346875" cy="37263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My Android - Apps on Google Play">
            <a:extLst>
              <a:ext uri="{FF2B5EF4-FFF2-40B4-BE49-F238E27FC236}">
                <a16:creationId xmlns:a16="http://schemas.microsoft.com/office/drawing/2014/main" id="{D22984FA-BB52-6F90-D160-18109690D5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07118" y="2312988"/>
            <a:ext cx="3572256" cy="357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62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AFE5A58-1018-35C2-8AFE-06A83AAE1982}"/>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1A9EBCC-B7DA-D65D-7354-D486D0C57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0">
            <a:extLst>
              <a:ext uri="{FF2B5EF4-FFF2-40B4-BE49-F238E27FC236}">
                <a16:creationId xmlns:a16="http://schemas.microsoft.com/office/drawing/2014/main" id="{9B2AFF46-A64C-32B0-4C2E-FD134A3D02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7" name="Freeform: Shape 16">
              <a:extLst>
                <a:ext uri="{FF2B5EF4-FFF2-40B4-BE49-F238E27FC236}">
                  <a16:creationId xmlns:a16="http://schemas.microsoft.com/office/drawing/2014/main" id="{E891323C-48C9-3E62-8F07-509D50770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043A14D-A377-AC07-F1F5-1195E7B151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94403E6B-7D1D-B23A-5D10-4CB470A3D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EAD2F7D3-9EAE-D30B-44AC-38022620F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10B43E1-9DD1-9E9E-9BB9-944491936878}"/>
              </a:ext>
            </a:extLst>
          </p:cNvPr>
          <p:cNvSpPr>
            <a:spLocks noGrp="1"/>
          </p:cNvSpPr>
          <p:nvPr>
            <p:ph type="title" idx="4294967295"/>
          </p:nvPr>
        </p:nvSpPr>
        <p:spPr>
          <a:xfrm>
            <a:off x="1338256" y="597852"/>
            <a:ext cx="8275319" cy="749808"/>
          </a:xfrm>
        </p:spPr>
        <p:txBody>
          <a:bodyPr anchor="b">
            <a:normAutofit/>
          </a:bodyPr>
          <a:lstStyle/>
          <a:p>
            <a:pPr>
              <a:lnSpc>
                <a:spcPct val="120000"/>
              </a:lnSpc>
            </a:pPr>
            <a:r>
              <a:rPr lang="en-US" sz="3000" dirty="0"/>
              <a:t>Mobile Platforms – Android (Cont.)</a:t>
            </a:r>
          </a:p>
        </p:txBody>
      </p:sp>
      <p:graphicFrame>
        <p:nvGraphicFramePr>
          <p:cNvPr id="1028" name="Rectangle 2">
            <a:extLst>
              <a:ext uri="{FF2B5EF4-FFF2-40B4-BE49-F238E27FC236}">
                <a16:creationId xmlns:a16="http://schemas.microsoft.com/office/drawing/2014/main" id="{C15BBBC7-5069-3A56-B341-7315C708475C}"/>
              </a:ext>
            </a:extLst>
          </p:cNvPr>
          <p:cNvGraphicFramePr>
            <a:graphicFrameLocks noGrp="1"/>
          </p:cNvGraphicFramePr>
          <p:nvPr>
            <p:ph idx="4294967295"/>
            <p:extLst>
              <p:ext uri="{D42A27DB-BD31-4B8C-83A1-F6EECF244321}">
                <p14:modId xmlns:p14="http://schemas.microsoft.com/office/powerpoint/2010/main" val="2507098646"/>
              </p:ext>
            </p:extLst>
          </p:nvPr>
        </p:nvGraphicFramePr>
        <p:xfrm>
          <a:off x="1394540" y="1603375"/>
          <a:ext cx="6857365" cy="2904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D7EF39CA-7987-5981-C89C-388E5BED57A3}"/>
              </a:ext>
            </a:extLst>
          </p:cNvPr>
          <p:cNvGrpSpPr/>
          <p:nvPr/>
        </p:nvGrpSpPr>
        <p:grpSpPr>
          <a:xfrm>
            <a:off x="0" y="6485363"/>
            <a:ext cx="12092004" cy="394346"/>
            <a:chOff x="0" y="6485363"/>
            <a:chExt cx="12092004" cy="394346"/>
          </a:xfrm>
        </p:grpSpPr>
        <p:sp>
          <p:nvSpPr>
            <p:cNvPr id="4" name="Rectangle 3">
              <a:extLst>
                <a:ext uri="{FF2B5EF4-FFF2-40B4-BE49-F238E27FC236}">
                  <a16:creationId xmlns:a16="http://schemas.microsoft.com/office/drawing/2014/main" id="{25C7364A-A786-44D7-CA6B-4CCB78BBA052}"/>
                </a:ext>
              </a:extLst>
            </p:cNvPr>
            <p:cNvSpPr/>
            <p:nvPr/>
          </p:nvSpPr>
          <p:spPr>
            <a:xfrm>
              <a:off x="0" y="6495662"/>
              <a:ext cx="10645439" cy="38404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Daffodil International University Logo PNG Vector (EPS) Free Download">
              <a:extLst>
                <a:ext uri="{FF2B5EF4-FFF2-40B4-BE49-F238E27FC236}">
                  <a16:creationId xmlns:a16="http://schemas.microsoft.com/office/drawing/2014/main" id="{E8EF4D5F-C099-E2EE-1E73-A2C3E57495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5129" y="6485363"/>
              <a:ext cx="1346875" cy="37263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My Android - Apps on Google Play">
            <a:extLst>
              <a:ext uri="{FF2B5EF4-FFF2-40B4-BE49-F238E27FC236}">
                <a16:creationId xmlns:a16="http://schemas.microsoft.com/office/drawing/2014/main" id="{46CA12DB-2FB8-0A5D-5D00-93034BDFEB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07118" y="2312988"/>
            <a:ext cx="3572256" cy="357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38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ketchLinesVTI">
  <a:themeElements>
    <a:clrScheme name="AnalogousFromDarkSeedLeftStep">
      <a:dk1>
        <a:srgbClr val="000000"/>
      </a:dk1>
      <a:lt1>
        <a:srgbClr val="FFFFFF"/>
      </a:lt1>
      <a:dk2>
        <a:srgbClr val="382029"/>
      </a:dk2>
      <a:lt2>
        <a:srgbClr val="E2E2E8"/>
      </a:lt2>
      <a:accent1>
        <a:srgbClr val="A4A51D"/>
      </a:accent1>
      <a:accent2>
        <a:srgbClr val="D58717"/>
      </a:accent2>
      <a:accent3>
        <a:srgbClr val="E74A29"/>
      </a:accent3>
      <a:accent4>
        <a:srgbClr val="D51745"/>
      </a:accent4>
      <a:accent5>
        <a:srgbClr val="E729A6"/>
      </a:accent5>
      <a:accent6>
        <a:srgbClr val="C617D5"/>
      </a:accent6>
      <a:hlink>
        <a:srgbClr val="BF3F7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AB76FC0-6365-413D-96BB-85EEBFC48702}">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451</TotalTime>
  <Words>1041</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Meiryo</vt:lpstr>
      <vt:lpstr>Corbel</vt:lpstr>
      <vt:lpstr>Wingdings</vt:lpstr>
      <vt:lpstr>SketchLinesVTI</vt:lpstr>
      <vt:lpstr>Introduction to Mobile Application Design</vt:lpstr>
      <vt:lpstr>Learning Outcomes</vt:lpstr>
      <vt:lpstr>PowerPoint Presentation</vt:lpstr>
      <vt:lpstr>PowerPoint Presentation</vt:lpstr>
      <vt:lpstr>Evolution of Mobile Applications</vt:lpstr>
      <vt:lpstr>PowerPoint Presentation</vt:lpstr>
      <vt:lpstr>Mobile Platforms - iOS</vt:lpstr>
      <vt:lpstr>Mobile Platforms - Android</vt:lpstr>
      <vt:lpstr>Mobile Platforms – Android (Cont.)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 ON</dc:creator>
  <cp:lastModifiedBy>Zi ON</cp:lastModifiedBy>
  <cp:revision>1</cp:revision>
  <dcterms:created xsi:type="dcterms:W3CDTF">2025-01-16T17:05:00Z</dcterms:created>
  <dcterms:modified xsi:type="dcterms:W3CDTF">2025-01-17T15:33:42Z</dcterms:modified>
</cp:coreProperties>
</file>