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y="6858000" cx="9144000"/>
  <p:notesSz cx="6951650" cy="9231300"/>
  <p:embeddedFontLst>
    <p:embeddedFont>
      <p:font typeface="Tahoma"/>
      <p:regular r:id="rId15"/>
      <p:bold r:id="rId16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3CB327B-EEBA-4469-81E6-7A0CB38051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81"/>
        <p:guide pos="2919"/>
      </p:guideLst>
    </p:cSldViewPr>
  </p:notes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7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3;n"/>
          <p:cNvSpPr txBox="1"/>
          <p:nvPr>
            <p:ph type="hdr" idx="2"/>
          </p:nvPr>
        </p:nvSpPr>
        <p:spPr>
          <a:xfrm>
            <a:off x="0" y="0"/>
            <a:ext cx="3013075" cy="461962"/>
          </a:xfrm>
          <a:prstGeom prst="rect"/>
          <a:noFill/>
          <a:ln>
            <a:noFill/>
          </a:ln>
        </p:spPr>
        <p:txBody>
          <a:bodyPr anchor="t" anchorCtr="0" bIns="46225" lIns="92450" rIns="92450" spcFirstLastPara="1" tIns="46225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8662" name="Google Shape;4;n"/>
          <p:cNvSpPr txBox="1"/>
          <p:nvPr>
            <p:ph type="dt" idx="10"/>
          </p:nvPr>
        </p:nvSpPr>
        <p:spPr>
          <a:xfrm>
            <a:off x="3938587" y="0"/>
            <a:ext cx="3013075" cy="461962"/>
          </a:xfrm>
          <a:prstGeom prst="rect"/>
          <a:noFill/>
          <a:ln>
            <a:noFill/>
          </a:ln>
        </p:spPr>
        <p:txBody>
          <a:bodyPr anchor="t" anchorCtr="0" bIns="46225" lIns="92450" rIns="92450" spcFirstLastPara="1" tIns="46225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8663" name="Google Shape;5;n"/>
          <p:cNvSpPr/>
          <p:nvPr>
            <p:ph type="sldImg" idx="3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64" name="Google Shape;6;n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  <a:noFill/>
          <a:ln>
            <a:noFill/>
          </a:ln>
        </p:spPr>
        <p:txBody>
          <a:bodyPr anchor="t" anchorCtr="0" bIns="46225" lIns="92450" rIns="92450" spcFirstLastPara="1" tIns="46225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/>
            </a:lvl9pPr>
          </a:lstStyle>
          <a:p/>
        </p:txBody>
      </p:sp>
      <p:sp>
        <p:nvSpPr>
          <p:cNvPr id="1048665" name="Google Shape;7;n"/>
          <p:cNvSpPr txBox="1"/>
          <p:nvPr>
            <p:ph type="ftr" idx="11"/>
          </p:nvPr>
        </p:nvSpPr>
        <p:spPr>
          <a:xfrm>
            <a:off x="0" y="8769350"/>
            <a:ext cx="3013075" cy="461962"/>
          </a:xfrm>
          <a:prstGeom prst="rect"/>
          <a:noFill/>
          <a:ln>
            <a:noFill/>
          </a:ln>
        </p:spPr>
        <p:txBody>
          <a:bodyPr anchor="b" anchorCtr="0" bIns="46225" lIns="92450" rIns="92450" spcFirstLastPara="1" tIns="46225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r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r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r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r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r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r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r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r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3600" i="0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48666" name="Google Shape;8;n"/>
          <p:cNvSpPr txBox="1"/>
          <p:nvPr>
            <p:ph type="sldNum" idx="12"/>
          </p:nvPr>
        </p:nvSpPr>
        <p:spPr>
          <a:xfrm>
            <a:off x="3938587" y="8769350"/>
            <a:ext cx="3013075" cy="461962"/>
          </a:xfrm>
          <a:prstGeom prst="rect"/>
          <a:noFill/>
          <a:ln>
            <a:noFill/>
          </a:ln>
        </p:spPr>
        <p:txBody>
          <a:bodyPr anchor="b" anchorCtr="0" bIns="46225" lIns="92450" rIns="92450" spcFirstLastPara="1" tIns="46225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cap="none" sz="1200" i="0" lang="en-US" strike="noStrike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71;p1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584" name="Google Shape;72;p1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  <a:noFill/>
          <a:ln>
            <a:noFill/>
          </a:ln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5" name="Google Shape;73;p1:notes"/>
          <p:cNvSpPr txBox="1"/>
          <p:nvPr/>
        </p:nvSpPr>
        <p:spPr>
          <a:xfrm>
            <a:off x="3938587" y="8769350"/>
            <a:ext cx="3013075" cy="461962"/>
          </a:xfrm>
          <a:prstGeom prst="rect"/>
          <a:noFill/>
          <a:ln>
            <a:noFill/>
          </a:ln>
        </p:spPr>
        <p:txBody>
          <a:bodyPr anchor="b" anchorCtr="0" bIns="46225" lIns="92450" rIns="92450" spcFirstLastPara="1" tIns="46225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ahoma"/>
              <a:buNone/>
            </a:pPr>
            <a:fld id="{00000000-1234-1234-1234-123412341234}" type="slidenum">
              <a:rPr b="0" sz="3600" i="0" lang="en-US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7;p10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4" name="Google Shape;138;p10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  <a:noFill/>
          <a:ln>
            <a:noFill/>
          </a:ln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5" name="Google Shape;139;p10:notes"/>
          <p:cNvSpPr txBox="1"/>
          <p:nvPr/>
        </p:nvSpPr>
        <p:spPr>
          <a:xfrm>
            <a:off x="3938587" y="8769350"/>
            <a:ext cx="3013075" cy="461962"/>
          </a:xfrm>
          <a:prstGeom prst="rect"/>
          <a:noFill/>
          <a:ln>
            <a:noFill/>
          </a:ln>
        </p:spPr>
        <p:txBody>
          <a:bodyPr anchor="b" anchorCtr="0" bIns="46225" lIns="92450" rIns="92450" spcFirstLastPara="1" tIns="46225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ahoma"/>
              <a:buNone/>
            </a:pPr>
            <a:fld id="{00000000-1234-1234-1234-123412341234}" type="slidenum">
              <a:rPr b="0" sz="3600" i="0" lang="en-US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45;p11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9" name="Google Shape;146;p11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79;p2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589" name="Google Shape;80;p2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  <a:noFill/>
          <a:ln>
            <a:noFill/>
          </a:ln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0" name="Google Shape;81;p2:notes"/>
          <p:cNvSpPr txBox="1"/>
          <p:nvPr/>
        </p:nvSpPr>
        <p:spPr>
          <a:xfrm>
            <a:off x="3938587" y="8769350"/>
            <a:ext cx="3013075" cy="461962"/>
          </a:xfrm>
          <a:prstGeom prst="rect"/>
          <a:noFill/>
          <a:ln>
            <a:noFill/>
          </a:ln>
        </p:spPr>
        <p:txBody>
          <a:bodyPr anchor="b" anchorCtr="0" bIns="46225" lIns="92450" rIns="92450" spcFirstLastPara="1" tIns="46225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ahoma"/>
              <a:buNone/>
            </a:pPr>
            <a:fld id="{00000000-1234-1234-1234-123412341234}" type="slidenum">
              <a:rPr b="0" sz="3600" i="0" lang="en-US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87;p3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596" name="Google Shape;88;p3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  <a:noFill/>
          <a:ln>
            <a:noFill/>
          </a:ln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7" name="Google Shape;89;p3:notes"/>
          <p:cNvSpPr txBox="1"/>
          <p:nvPr/>
        </p:nvSpPr>
        <p:spPr>
          <a:xfrm>
            <a:off x="3938587" y="8769350"/>
            <a:ext cx="3013075" cy="461962"/>
          </a:xfrm>
          <a:prstGeom prst="rect"/>
          <a:noFill/>
          <a:ln>
            <a:noFill/>
          </a:ln>
        </p:spPr>
        <p:txBody>
          <a:bodyPr anchor="b" anchorCtr="0" bIns="46225" lIns="92450" rIns="92450" spcFirstLastPara="1" tIns="46225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ahoma"/>
              <a:buNone/>
            </a:pPr>
            <a:fld id="{00000000-1234-1234-1234-123412341234}" type="slidenum">
              <a:rPr b="0" sz="3600" i="0" lang="en-US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95;p4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96;p4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102;p5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4" name="Google Shape;103;p5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09;p6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110;p6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116;p7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2" name="Google Shape;117;p7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23;p8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24;p8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30;p9:notes"/>
          <p:cNvSpPr txBox="1"/>
          <p:nvPr>
            <p:ph type="body" idx="1"/>
          </p:nvPr>
        </p:nvSpPr>
        <p:spPr>
          <a:xfrm>
            <a:off x="927100" y="4384675"/>
            <a:ext cx="5097462" cy="4154487"/>
          </a:xfrm>
          <a:prstGeom prst="rect"/>
        </p:spPr>
        <p:txBody>
          <a:bodyPr anchor="t" anchorCtr="0" bIns="46225" lIns="92450" rIns="92450" spcFirstLastPara="1" tIns="462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0" name="Google Shape;131;p9:notes"/>
          <p:cNvSpPr/>
          <p:nvPr>
            <p:ph type="sldImg" idx="2"/>
          </p:nvPr>
        </p:nvSpPr>
        <p:spPr>
          <a:xfrm>
            <a:off x="1166812" y="692150"/>
            <a:ext cx="4618037" cy="3462337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25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8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51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52;p22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SzPts val="1000"/>
              <a:buNone/>
              <a:defRPr sz="2000"/>
            </a:lvl1pPr>
            <a:lvl2pPr algn="l" indent="-228600" lvl="1" marL="914400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algn="l" indent="-228600" lvl="2" marL="1371600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algn="l" indent="-228600" lvl="3" marL="1828800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algn="l" indent="-228600" lvl="4" marL="2286000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algn="l" indent="-228600" lvl="5" marL="2743200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algn="l" indent="-228600" lvl="6" marL="3200400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algn="l" indent="-228600" lvl="7" marL="3657600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algn="l" indent="-228600" lvl="8" marL="4114800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showMasterSp="0" type="title">
  <p:cSld name="TITLE">
    <p:spTree>
      <p:nvGrpSpPr>
        <p:cNvPr id="65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67;p24"/>
          <p:cNvSpPr txBox="1"/>
          <p:nvPr>
            <p:ph type="ctrTitle"/>
          </p:nvPr>
        </p:nvSpPr>
        <p:spPr>
          <a:xfrm>
            <a:off x="990600" y="1600200"/>
            <a:ext cx="7467600" cy="1295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7" name="Google Shape;68;p24" descr="Rectangle: Click to edit Master text styles Second level Third level Fourth level Fifth level"/>
          <p:cNvSpPr txBox="1"/>
          <p:nvPr>
            <p:ph type="subTitle" idx="1"/>
          </p:nvPr>
        </p:nvSpPr>
        <p:spPr>
          <a:xfrm>
            <a:off x="990600" y="3200400"/>
            <a:ext cx="7239000" cy="2286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>
              <a:spcBef>
                <a:spcPts val="640"/>
              </a:spcBef>
              <a:spcAft>
                <a:spcPts val="0"/>
              </a:spcAft>
              <a:buSzPts val="1600"/>
              <a:buFont typeface="Noto Sans Symbols"/>
              <a:buNone/>
              <a:defRPr sz="3200"/>
            </a:lvl1pPr>
            <a:lvl2pPr algn="l" lvl="1">
              <a:spcBef>
                <a:spcPts val="360"/>
              </a:spcBef>
              <a:spcAft>
                <a:spcPts val="0"/>
              </a:spcAft>
              <a:buSzPts val="900"/>
              <a:buChar char="•"/>
            </a:lvl2pPr>
            <a:lvl3pPr algn="l" lvl="2">
              <a:spcBef>
                <a:spcPts val="360"/>
              </a:spcBef>
              <a:spcAft>
                <a:spcPts val="0"/>
              </a:spcAft>
              <a:buSzPts val="900"/>
              <a:buChar char="⌖"/>
            </a:lvl3pPr>
            <a:lvl4pPr algn="l" lvl="3">
              <a:spcBef>
                <a:spcPts val="360"/>
              </a:spcBef>
              <a:spcAft>
                <a:spcPts val="0"/>
              </a:spcAft>
              <a:buSzPts val="900"/>
              <a:buChar char="⌖"/>
            </a:lvl4pPr>
            <a:lvl5pPr algn="l" lvl="4">
              <a:spcBef>
                <a:spcPts val="360"/>
              </a:spcBef>
              <a:spcAft>
                <a:spcPts val="0"/>
              </a:spcAft>
              <a:buSzPts val="900"/>
              <a:buChar char="⌖"/>
            </a:lvl5pPr>
            <a:lvl6pPr algn="l" lvl="5">
              <a:spcBef>
                <a:spcPts val="360"/>
              </a:spcBef>
              <a:spcAft>
                <a:spcPts val="0"/>
              </a:spcAft>
              <a:buSzPts val="900"/>
              <a:buChar char="⌖"/>
            </a:lvl6pPr>
            <a:lvl7pPr algn="l" lvl="6">
              <a:spcBef>
                <a:spcPts val="360"/>
              </a:spcBef>
              <a:spcAft>
                <a:spcPts val="0"/>
              </a:spcAft>
              <a:buSzPts val="900"/>
              <a:buChar char="⌖"/>
            </a:lvl7pPr>
            <a:lvl8pPr algn="l" lvl="7">
              <a:spcBef>
                <a:spcPts val="360"/>
              </a:spcBef>
              <a:spcAft>
                <a:spcPts val="0"/>
              </a:spcAft>
              <a:buSzPts val="900"/>
              <a:buChar char="⌖"/>
            </a:lvl8pPr>
            <a:lvl9pPr algn="l" lvl="8">
              <a:spcBef>
                <a:spcPts val="360"/>
              </a:spcBef>
              <a:spcAft>
                <a:spcPts val="0"/>
              </a:spcAft>
              <a:buSzPts val="900"/>
              <a:buChar char="⌖"/>
            </a:lvl9pPr>
          </a:lstStyle>
          <a:p/>
        </p:txBody>
      </p:sp>
      <p:sp>
        <p:nvSpPr>
          <p:cNvPr id="1048638" name="Google Shape;69;p24"/>
          <p:cNvSpPr txBox="1"/>
          <p:nvPr>
            <p:ph type="sldNum" idx="12"/>
          </p:nvPr>
        </p:nvSpPr>
        <p:spPr>
          <a:xfrm>
            <a:off x="990600" y="6248400"/>
            <a:ext cx="1905000" cy="457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r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r" indent="0" lvl="2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r" indent="0" lvl="3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r" indent="0" lvl="4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r" indent="0" lvl="5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r" indent="0" lvl="6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r" indent="0" lvl="7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r" indent="0" lvl="8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3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1;p14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2;p14"/>
          <p:cNvSpPr txBox="1"/>
          <p:nvPr>
            <p:ph type="body" idx="1"/>
          </p:nvPr>
        </p:nvSpPr>
        <p:spPr>
          <a:xfrm>
            <a:off x="5715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85750" lvl="0" marL="457200">
              <a:spcBef>
                <a:spcPts val="360"/>
              </a:spcBef>
              <a:spcAft>
                <a:spcPts val="0"/>
              </a:spcAft>
              <a:buSzPts val="900"/>
              <a:buChar char="•"/>
            </a:lvl1pPr>
            <a:lvl2pPr algn="l" indent="-285750" lvl="1" marL="914400">
              <a:spcBef>
                <a:spcPts val="360"/>
              </a:spcBef>
              <a:spcAft>
                <a:spcPts val="0"/>
              </a:spcAft>
              <a:buSzPts val="900"/>
              <a:buChar char="•"/>
            </a:lvl2pPr>
            <a:lvl3pPr algn="l" indent="-285750" lvl="2" marL="1371600">
              <a:spcBef>
                <a:spcPts val="360"/>
              </a:spcBef>
              <a:spcAft>
                <a:spcPts val="0"/>
              </a:spcAft>
              <a:buSzPts val="900"/>
              <a:buChar char="⌖"/>
            </a:lvl3pPr>
            <a:lvl4pPr algn="l" indent="-285750" lvl="3" marL="1828800">
              <a:spcBef>
                <a:spcPts val="360"/>
              </a:spcBef>
              <a:spcAft>
                <a:spcPts val="0"/>
              </a:spcAft>
              <a:buSzPts val="900"/>
              <a:buChar char="⌖"/>
            </a:lvl4pPr>
            <a:lvl5pPr algn="l" indent="-285750" lvl="4" marL="2286000">
              <a:spcBef>
                <a:spcPts val="360"/>
              </a:spcBef>
              <a:spcAft>
                <a:spcPts val="0"/>
              </a:spcAft>
              <a:buSzPts val="900"/>
              <a:buChar char="⌖"/>
            </a:lvl5pPr>
            <a:lvl6pPr algn="l" indent="-285750" lvl="5" marL="2743200">
              <a:spcBef>
                <a:spcPts val="360"/>
              </a:spcBef>
              <a:spcAft>
                <a:spcPts val="0"/>
              </a:spcAft>
              <a:buSzPts val="900"/>
              <a:buChar char="⌖"/>
            </a:lvl6pPr>
            <a:lvl7pPr algn="l" indent="-285750" lvl="6" marL="3200400">
              <a:spcBef>
                <a:spcPts val="360"/>
              </a:spcBef>
              <a:spcAft>
                <a:spcPts val="0"/>
              </a:spcAft>
              <a:buSzPts val="900"/>
              <a:buChar char="⌖"/>
            </a:lvl7pPr>
            <a:lvl8pPr algn="l" indent="-285750" lvl="7" marL="3657600">
              <a:spcBef>
                <a:spcPts val="360"/>
              </a:spcBef>
              <a:spcAft>
                <a:spcPts val="0"/>
              </a:spcAft>
              <a:buSzPts val="900"/>
              <a:buChar char="⌖"/>
            </a:lvl8pPr>
            <a:lvl9pPr algn="l" indent="-285750" lvl="8" marL="4114800">
              <a:spcBef>
                <a:spcPts val="360"/>
              </a:spcBef>
              <a:spcAft>
                <a:spcPts val="0"/>
              </a:spcAft>
              <a:buSzPts val="900"/>
              <a:buChar char="⌖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69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24;p15"/>
          <p:cNvSpPr txBox="1"/>
          <p:nvPr>
            <p:ph type="title"/>
          </p:nvPr>
        </p:nvSpPr>
        <p:spPr>
          <a:xfrm rot="5400000">
            <a:off x="4638675" y="2238375"/>
            <a:ext cx="5867400" cy="200025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8" name="Google Shape;25;p15"/>
          <p:cNvSpPr txBox="1"/>
          <p:nvPr>
            <p:ph type="body" idx="1"/>
          </p:nvPr>
        </p:nvSpPr>
        <p:spPr>
          <a:xfrm rot="5400000">
            <a:off x="561975" y="314325"/>
            <a:ext cx="5867400" cy="58483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85750" lvl="0" marL="457200">
              <a:spcBef>
                <a:spcPts val="360"/>
              </a:spcBef>
              <a:spcAft>
                <a:spcPts val="0"/>
              </a:spcAft>
              <a:buSzPts val="900"/>
              <a:buChar char="•"/>
            </a:lvl1pPr>
            <a:lvl2pPr algn="l" indent="-285750" lvl="1" marL="914400">
              <a:spcBef>
                <a:spcPts val="360"/>
              </a:spcBef>
              <a:spcAft>
                <a:spcPts val="0"/>
              </a:spcAft>
              <a:buSzPts val="900"/>
              <a:buChar char="•"/>
            </a:lvl2pPr>
            <a:lvl3pPr algn="l" indent="-285750" lvl="2" marL="1371600">
              <a:spcBef>
                <a:spcPts val="360"/>
              </a:spcBef>
              <a:spcAft>
                <a:spcPts val="0"/>
              </a:spcAft>
              <a:buSzPts val="900"/>
              <a:buChar char="⌖"/>
            </a:lvl3pPr>
            <a:lvl4pPr algn="l" indent="-285750" lvl="3" marL="1828800">
              <a:spcBef>
                <a:spcPts val="360"/>
              </a:spcBef>
              <a:spcAft>
                <a:spcPts val="0"/>
              </a:spcAft>
              <a:buSzPts val="900"/>
              <a:buChar char="⌖"/>
            </a:lvl4pPr>
            <a:lvl5pPr algn="l" indent="-285750" lvl="4" marL="2286000">
              <a:spcBef>
                <a:spcPts val="360"/>
              </a:spcBef>
              <a:spcAft>
                <a:spcPts val="0"/>
              </a:spcAft>
              <a:buSzPts val="900"/>
              <a:buChar char="⌖"/>
            </a:lvl5pPr>
            <a:lvl6pPr algn="l" indent="-285750" lvl="5" marL="2743200">
              <a:spcBef>
                <a:spcPts val="360"/>
              </a:spcBef>
              <a:spcAft>
                <a:spcPts val="0"/>
              </a:spcAft>
              <a:buSzPts val="900"/>
              <a:buChar char="⌖"/>
            </a:lvl6pPr>
            <a:lvl7pPr algn="l" indent="-285750" lvl="6" marL="3200400">
              <a:spcBef>
                <a:spcPts val="360"/>
              </a:spcBef>
              <a:spcAft>
                <a:spcPts val="0"/>
              </a:spcAft>
              <a:buSzPts val="900"/>
              <a:buChar char="⌖"/>
            </a:lvl7pPr>
            <a:lvl8pPr algn="l" indent="-285750" lvl="7" marL="3657600">
              <a:spcBef>
                <a:spcPts val="360"/>
              </a:spcBef>
              <a:spcAft>
                <a:spcPts val="0"/>
              </a:spcAft>
              <a:buSzPts val="900"/>
              <a:buChar char="⌖"/>
            </a:lvl8pPr>
            <a:lvl9pPr algn="l" indent="-285750" lvl="8" marL="4114800">
              <a:spcBef>
                <a:spcPts val="360"/>
              </a:spcBef>
              <a:spcAft>
                <a:spcPts val="0"/>
              </a:spcAft>
              <a:buSzPts val="900"/>
              <a:buChar char="⌖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70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27;p16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28;p16"/>
          <p:cNvSpPr txBox="1"/>
          <p:nvPr>
            <p:ph type="body" idx="1"/>
          </p:nvPr>
        </p:nvSpPr>
        <p:spPr>
          <a:xfrm rot="5400000">
            <a:off x="2324100" y="-76200"/>
            <a:ext cx="4495800" cy="800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85750" lvl="0" marL="457200">
              <a:spcBef>
                <a:spcPts val="360"/>
              </a:spcBef>
              <a:spcAft>
                <a:spcPts val="0"/>
              </a:spcAft>
              <a:buSzPts val="900"/>
              <a:buChar char="•"/>
            </a:lvl1pPr>
            <a:lvl2pPr algn="l" indent="-285750" lvl="1" marL="914400">
              <a:spcBef>
                <a:spcPts val="360"/>
              </a:spcBef>
              <a:spcAft>
                <a:spcPts val="0"/>
              </a:spcAft>
              <a:buSzPts val="900"/>
              <a:buChar char="•"/>
            </a:lvl2pPr>
            <a:lvl3pPr algn="l" indent="-285750" lvl="2" marL="1371600">
              <a:spcBef>
                <a:spcPts val="360"/>
              </a:spcBef>
              <a:spcAft>
                <a:spcPts val="0"/>
              </a:spcAft>
              <a:buSzPts val="900"/>
              <a:buChar char="⌖"/>
            </a:lvl3pPr>
            <a:lvl4pPr algn="l" indent="-285750" lvl="3" marL="1828800">
              <a:spcBef>
                <a:spcPts val="360"/>
              </a:spcBef>
              <a:spcAft>
                <a:spcPts val="0"/>
              </a:spcAft>
              <a:buSzPts val="900"/>
              <a:buChar char="⌖"/>
            </a:lvl4pPr>
            <a:lvl5pPr algn="l" indent="-285750" lvl="4" marL="2286000">
              <a:spcBef>
                <a:spcPts val="360"/>
              </a:spcBef>
              <a:spcAft>
                <a:spcPts val="0"/>
              </a:spcAft>
              <a:buSzPts val="900"/>
              <a:buChar char="⌖"/>
            </a:lvl5pPr>
            <a:lvl6pPr algn="l" indent="-285750" lvl="5" marL="2743200">
              <a:spcBef>
                <a:spcPts val="360"/>
              </a:spcBef>
              <a:spcAft>
                <a:spcPts val="0"/>
              </a:spcAft>
              <a:buSzPts val="900"/>
              <a:buChar char="⌖"/>
            </a:lvl6pPr>
            <a:lvl7pPr algn="l" indent="-285750" lvl="6" marL="3200400">
              <a:spcBef>
                <a:spcPts val="360"/>
              </a:spcBef>
              <a:spcAft>
                <a:spcPts val="0"/>
              </a:spcAft>
              <a:buSzPts val="900"/>
              <a:buChar char="⌖"/>
            </a:lvl7pPr>
            <a:lvl8pPr algn="l" indent="-285750" lvl="7" marL="3657600">
              <a:spcBef>
                <a:spcPts val="360"/>
              </a:spcBef>
              <a:spcAft>
                <a:spcPts val="0"/>
              </a:spcAft>
              <a:buSzPts val="900"/>
              <a:buChar char="⌖"/>
            </a:lvl8pPr>
            <a:lvl9pPr algn="l" indent="-285750" lvl="8" marL="4114800">
              <a:spcBef>
                <a:spcPts val="360"/>
              </a:spcBef>
              <a:spcAft>
                <a:spcPts val="0"/>
              </a:spcAft>
              <a:buSzPts val="900"/>
              <a:buChar char="⌖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7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30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31;p17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</p:sp>
      <p:sp>
        <p:nvSpPr>
          <p:cNvPr id="1048653" name="Google Shape;32;p17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1048654" name="Google Shape;33;p17"/>
          <p:cNvSpPr txBox="1"/>
          <p:nvPr>
            <p:ph type="body" idx="3"/>
          </p:nvPr>
        </p:nvSpPr>
        <p:spPr>
          <a:xfrm>
            <a:off x="3733800" y="6629400"/>
            <a:ext cx="1905000" cy="22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66700" lvl="0" marL="457200">
              <a:spcBef>
                <a:spcPts val="240"/>
              </a:spcBef>
              <a:spcAft>
                <a:spcPts val="0"/>
              </a:spcAft>
              <a:buSzPts val="600"/>
              <a:buChar char="•"/>
              <a:defRPr sz="1200">
                <a:solidFill>
                  <a:srgbClr val="C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l" indent="-285750" lvl="1" marL="914400">
              <a:spcBef>
                <a:spcPts val="360"/>
              </a:spcBef>
              <a:spcAft>
                <a:spcPts val="0"/>
              </a:spcAft>
              <a:buSzPts val="900"/>
              <a:buChar char="•"/>
            </a:lvl2pPr>
            <a:lvl3pPr algn="l" indent="-285750" lvl="2" marL="1371600">
              <a:spcBef>
                <a:spcPts val="360"/>
              </a:spcBef>
              <a:spcAft>
                <a:spcPts val="0"/>
              </a:spcAft>
              <a:buSzPts val="900"/>
              <a:buChar char="⌖"/>
            </a:lvl3pPr>
            <a:lvl4pPr algn="l" indent="-285750" lvl="3" marL="1828800">
              <a:spcBef>
                <a:spcPts val="360"/>
              </a:spcBef>
              <a:spcAft>
                <a:spcPts val="0"/>
              </a:spcAft>
              <a:buSzPts val="900"/>
              <a:buChar char="⌖"/>
            </a:lvl4pPr>
            <a:lvl5pPr algn="l" indent="-285750" lvl="4" marL="2286000">
              <a:spcBef>
                <a:spcPts val="360"/>
              </a:spcBef>
              <a:spcAft>
                <a:spcPts val="0"/>
              </a:spcAft>
              <a:buSzPts val="900"/>
              <a:buChar char="⌖"/>
            </a:lvl5pPr>
            <a:lvl6pPr algn="l" indent="-285750" lvl="5" marL="2743200">
              <a:spcBef>
                <a:spcPts val="360"/>
              </a:spcBef>
              <a:spcAft>
                <a:spcPts val="0"/>
              </a:spcAft>
              <a:buSzPts val="900"/>
              <a:buChar char="⌖"/>
            </a:lvl6pPr>
            <a:lvl7pPr algn="l" indent="-285750" lvl="6" marL="3200400">
              <a:spcBef>
                <a:spcPts val="360"/>
              </a:spcBef>
              <a:spcAft>
                <a:spcPts val="0"/>
              </a:spcAft>
              <a:buSzPts val="900"/>
              <a:buChar char="⌖"/>
            </a:lvl7pPr>
            <a:lvl8pPr algn="l" indent="-285750" lvl="7" marL="3657600">
              <a:spcBef>
                <a:spcPts val="360"/>
              </a:spcBef>
              <a:spcAft>
                <a:spcPts val="0"/>
              </a:spcAft>
              <a:buSzPts val="900"/>
              <a:buChar char="⌖"/>
            </a:lvl8pPr>
            <a:lvl9pPr algn="l" indent="-285750" lvl="8" marL="4114800">
              <a:spcBef>
                <a:spcPts val="360"/>
              </a:spcBef>
              <a:spcAft>
                <a:spcPts val="0"/>
              </a:spcAft>
              <a:buSzPts val="900"/>
              <a:buChar char="⌖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66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3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36;p18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30200" lvl="0" marL="457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3200"/>
            </a:lvl1pPr>
            <a:lvl2pPr algn="l" indent="-317500" lvl="1" marL="914400">
              <a:spcBef>
                <a:spcPts val="560"/>
              </a:spcBef>
              <a:spcAft>
                <a:spcPts val="0"/>
              </a:spcAft>
              <a:buSzPts val="1400"/>
              <a:buChar char="•"/>
              <a:defRPr sz="2800"/>
            </a:lvl2pPr>
            <a:lvl3pPr algn="l" indent="-304800" lvl="2" marL="1371600">
              <a:spcBef>
                <a:spcPts val="480"/>
              </a:spcBef>
              <a:spcAft>
                <a:spcPts val="0"/>
              </a:spcAft>
              <a:buSzPts val="1200"/>
              <a:buChar char="⌖"/>
              <a:defRPr sz="2400"/>
            </a:lvl3pPr>
            <a:lvl4pPr algn="l" indent="-292100" lvl="3" marL="1828800">
              <a:spcBef>
                <a:spcPts val="400"/>
              </a:spcBef>
              <a:spcAft>
                <a:spcPts val="0"/>
              </a:spcAft>
              <a:buSzPts val="1000"/>
              <a:buChar char="⌖"/>
              <a:defRPr sz="2000"/>
            </a:lvl4pPr>
            <a:lvl5pPr algn="l" indent="-292100" lvl="4" marL="2286000">
              <a:spcBef>
                <a:spcPts val="400"/>
              </a:spcBef>
              <a:spcAft>
                <a:spcPts val="0"/>
              </a:spcAft>
              <a:buSzPts val="1000"/>
              <a:buChar char="⌖"/>
              <a:defRPr sz="2000"/>
            </a:lvl5pPr>
            <a:lvl6pPr algn="l" indent="-292100" lvl="5" marL="2743200">
              <a:spcBef>
                <a:spcPts val="400"/>
              </a:spcBef>
              <a:spcAft>
                <a:spcPts val="0"/>
              </a:spcAft>
              <a:buSzPts val="1000"/>
              <a:buChar char="⌖"/>
              <a:defRPr sz="2000"/>
            </a:lvl6pPr>
            <a:lvl7pPr algn="l" indent="-292100" lvl="6" marL="3200400">
              <a:spcBef>
                <a:spcPts val="400"/>
              </a:spcBef>
              <a:spcAft>
                <a:spcPts val="0"/>
              </a:spcAft>
              <a:buSzPts val="1000"/>
              <a:buChar char="⌖"/>
              <a:defRPr sz="2000"/>
            </a:lvl7pPr>
            <a:lvl8pPr algn="l" indent="-292100" lvl="7" marL="3657600">
              <a:spcBef>
                <a:spcPts val="400"/>
              </a:spcBef>
              <a:spcAft>
                <a:spcPts val="0"/>
              </a:spcAft>
              <a:buSzPts val="1000"/>
              <a:buChar char="⌖"/>
              <a:defRPr sz="2000"/>
            </a:lvl8pPr>
            <a:lvl9pPr algn="l" indent="-292100" lvl="8" marL="4114800">
              <a:spcBef>
                <a:spcPts val="400"/>
              </a:spcBef>
              <a:spcAft>
                <a:spcPts val="0"/>
              </a:spcAft>
              <a:buSzPts val="1000"/>
              <a:buChar char="⌖"/>
              <a:defRPr sz="2000"/>
            </a:lvl9pPr>
          </a:lstStyle>
          <a:p/>
        </p:txBody>
      </p:sp>
      <p:sp>
        <p:nvSpPr>
          <p:cNvPr id="1048641" name="Google Shape;37;p18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2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39;p19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73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42;p20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048658" name="Google Shape;43;p20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04800" lvl="0" marL="45720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1pPr>
            <a:lvl2pPr algn="l" indent="-292100" lvl="1" marL="914400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2pPr>
            <a:lvl3pPr algn="l" indent="-285750" lvl="2" marL="13716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3pPr>
            <a:lvl4pPr algn="l" indent="-279400" lvl="3" marL="18288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4pPr>
            <a:lvl5pPr algn="l" indent="-279400" lvl="4" marL="22860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5pPr>
            <a:lvl6pPr algn="l" indent="-279400" lvl="5" marL="27432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6pPr>
            <a:lvl7pPr algn="l" indent="-279400" lvl="6" marL="32004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7pPr>
            <a:lvl8pPr algn="l" indent="-279400" lvl="7" marL="36576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8pPr>
            <a:lvl9pPr algn="l" indent="-279400" lvl="8" marL="41148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9pPr>
          </a:lstStyle>
          <a:p/>
        </p:txBody>
      </p:sp>
      <p:sp>
        <p:nvSpPr>
          <p:cNvPr id="1048659" name="Google Shape;44;p20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048660" name="Google Shape;45;p20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04800" lvl="0" marL="45720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1pPr>
            <a:lvl2pPr algn="l" indent="-292100" lvl="1" marL="914400">
              <a:spcBef>
                <a:spcPts val="400"/>
              </a:spcBef>
              <a:spcAft>
                <a:spcPts val="0"/>
              </a:spcAft>
              <a:buSzPts val="1000"/>
              <a:buChar char="•"/>
              <a:defRPr sz="2000"/>
            </a:lvl2pPr>
            <a:lvl3pPr algn="l" indent="-285750" lvl="2" marL="13716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3pPr>
            <a:lvl4pPr algn="l" indent="-279400" lvl="3" marL="18288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4pPr>
            <a:lvl5pPr algn="l" indent="-279400" lvl="4" marL="22860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5pPr>
            <a:lvl6pPr algn="l" indent="-279400" lvl="5" marL="27432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6pPr>
            <a:lvl7pPr algn="l" indent="-279400" lvl="6" marL="32004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7pPr>
            <a:lvl8pPr algn="l" indent="-279400" lvl="7" marL="36576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8pPr>
            <a:lvl9pPr algn="l" indent="-279400" lvl="8" marL="4114800">
              <a:spcBef>
                <a:spcPts val="320"/>
              </a:spcBef>
              <a:spcAft>
                <a:spcPts val="0"/>
              </a:spcAft>
              <a:buSzPts val="800"/>
              <a:buChar char="⌖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67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47;p21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48;p21"/>
          <p:cNvSpPr txBox="1"/>
          <p:nvPr>
            <p:ph type="body" idx="1"/>
          </p:nvPr>
        </p:nvSpPr>
        <p:spPr>
          <a:xfrm>
            <a:off x="571500" y="1676400"/>
            <a:ext cx="39243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>
              <a:spcBef>
                <a:spcPts val="560"/>
              </a:spcBef>
              <a:spcAft>
                <a:spcPts val="0"/>
              </a:spcAft>
              <a:buSzPts val="1400"/>
              <a:buChar char="•"/>
              <a:defRPr sz="2800"/>
            </a:lvl1pPr>
            <a:lvl2pPr algn="l" indent="-304800" lvl="1" marL="91440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2pPr>
            <a:lvl3pPr algn="l" indent="-292100" lvl="2" marL="1371600">
              <a:spcBef>
                <a:spcPts val="400"/>
              </a:spcBef>
              <a:spcAft>
                <a:spcPts val="0"/>
              </a:spcAft>
              <a:buSzPts val="1000"/>
              <a:buChar char="⌖"/>
              <a:defRPr sz="2000"/>
            </a:lvl3pPr>
            <a:lvl4pPr algn="l" indent="-285750" lvl="3" marL="18288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4pPr>
            <a:lvl5pPr algn="l" indent="-285750" lvl="4" marL="22860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5pPr>
            <a:lvl6pPr algn="l" indent="-285750" lvl="5" marL="27432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6pPr>
            <a:lvl7pPr algn="l" indent="-285750" lvl="6" marL="32004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7pPr>
            <a:lvl8pPr algn="l" indent="-285750" lvl="7" marL="36576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8pPr>
            <a:lvl9pPr algn="l" indent="-285750" lvl="8" marL="41148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9pPr>
          </a:lstStyle>
          <a:p/>
        </p:txBody>
      </p:sp>
      <p:sp>
        <p:nvSpPr>
          <p:cNvPr id="1048644" name="Google Shape;49;p21"/>
          <p:cNvSpPr txBox="1"/>
          <p:nvPr>
            <p:ph type="body" idx="2"/>
          </p:nvPr>
        </p:nvSpPr>
        <p:spPr>
          <a:xfrm>
            <a:off x="4648200" y="1676400"/>
            <a:ext cx="39243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17500" lvl="0" marL="457200">
              <a:spcBef>
                <a:spcPts val="560"/>
              </a:spcBef>
              <a:spcAft>
                <a:spcPts val="0"/>
              </a:spcAft>
              <a:buSzPts val="1400"/>
              <a:buChar char="•"/>
              <a:defRPr sz="2800"/>
            </a:lvl1pPr>
            <a:lvl2pPr algn="l" indent="-304800" lvl="1" marL="91440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2400"/>
            </a:lvl2pPr>
            <a:lvl3pPr algn="l" indent="-292100" lvl="2" marL="1371600">
              <a:spcBef>
                <a:spcPts val="400"/>
              </a:spcBef>
              <a:spcAft>
                <a:spcPts val="0"/>
              </a:spcAft>
              <a:buSzPts val="1000"/>
              <a:buChar char="⌖"/>
              <a:defRPr sz="2000"/>
            </a:lvl3pPr>
            <a:lvl4pPr algn="l" indent="-285750" lvl="3" marL="18288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4pPr>
            <a:lvl5pPr algn="l" indent="-285750" lvl="4" marL="22860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5pPr>
            <a:lvl6pPr algn="l" indent="-285750" lvl="5" marL="27432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6pPr>
            <a:lvl7pPr algn="l" indent="-285750" lvl="6" marL="32004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7pPr>
            <a:lvl8pPr algn="l" indent="-285750" lvl="7" marL="36576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8pPr>
            <a:lvl9pPr algn="l" indent="-285750" lvl="8" marL="4114800">
              <a:spcBef>
                <a:spcPts val="360"/>
              </a:spcBef>
              <a:spcAft>
                <a:spcPts val="0"/>
              </a:spcAft>
              <a:buSzPts val="900"/>
              <a:buChar char="⌖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3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0;p12" descr="leftbarback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1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1685925" cy="6858000"/>
          </a:xfrm>
          <a:prstGeom prst="rect"/>
          <a:noFill/>
          <a:ln>
            <a:noFill/>
          </a:ln>
        </p:spPr>
      </p:pic>
      <p:sp>
        <p:nvSpPr>
          <p:cNvPr id="1048576" name="Google Shape;11;p12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8577" name="Google Shape;12;p12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5715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42900" lvl="0" marL="457200" marR="0" rtl="0">
              <a:spcBef>
                <a:spcPts val="72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Noto Sans Symbols"/>
              <a:buChar char="•"/>
              <a:defRPr b="0" cap="none" sz="36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indent="-330200" lvl="1" marL="914400" marR="0" rtl="0">
              <a:spcBef>
                <a:spcPts val="64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Noto Sans Symbols"/>
              <a:buChar char="•"/>
              <a:defRPr b="0" cap="none" sz="32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l" indent="-317500" lvl="2" marL="1371600" marR="0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Noto Sans Symbols"/>
              <a:buChar char="⌖"/>
              <a:defRPr b="0" cap="none" sz="28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l" indent="-304800" lvl="3" marL="1828800" marR="0" rtl="0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Noto Sans Symbols"/>
              <a:buChar char="⌖"/>
              <a:defRPr b="0" cap="none" sz="24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l" indent="-292100" lvl="4" marL="22860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l" indent="-292100" lvl="5" marL="27432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algn="l" indent="-292100" lvl="6" marL="32004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algn="l" indent="-292100" lvl="7" marL="36576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algn="l" indent="-292100" lvl="8" marL="41148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cxnSp>
        <p:nvCxnSpPr>
          <p:cNvPr id="3145728" name="Google Shape;13;p12"/>
          <p:cNvCxnSpPr>
            <a:cxnSpLocks/>
          </p:cNvCxnSpPr>
          <p:nvPr/>
        </p:nvCxnSpPr>
        <p:spPr>
          <a:xfrm rot="10800000">
            <a:off x="8593137" y="3427412"/>
            <a:ext cx="0" cy="3286125"/>
          </a:xfrm>
          <a:prstGeom prst="straightConnector1"/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48578" name="Google Shape;14;p12"/>
          <p:cNvSpPr/>
          <p:nvPr/>
        </p:nvSpPr>
        <p:spPr>
          <a:xfrm rot="10800000" flipH="1">
            <a:off x="8494712" y="6034087"/>
            <a:ext cx="192087" cy="193675"/>
          </a:xfrm>
          <a:custGeom>
            <a:avLst/>
            <a:ahLst/>
            <a:rect l="l" t="t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45729" name="Google Shape;15;p12"/>
          <p:cNvCxnSpPr>
            <a:cxnSpLocks/>
          </p:cNvCxnSpPr>
          <p:nvPr/>
        </p:nvCxnSpPr>
        <p:spPr>
          <a:xfrm rot="10800000">
            <a:off x="990600" y="6248400"/>
            <a:ext cx="7086600" cy="0"/>
          </a:xfrm>
          <a:prstGeom prst="straightConnector1"/>
          <a:noFill/>
          <a:ln w="9525" cap="flat" cmpd="sng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4" name="Google Shape;16;p12"/>
          <p:cNvGrpSpPr/>
          <p:nvPr/>
        </p:nvGrpSpPr>
        <p:grpSpPr>
          <a:xfrm>
            <a:off x="533400" y="1315143"/>
            <a:ext cx="7597902" cy="281189"/>
            <a:chOff x="504" y="3634"/>
            <a:chExt cx="4786" cy="177"/>
          </a:xfrm>
        </p:grpSpPr>
        <p:sp>
          <p:nvSpPr>
            <p:cNvPr id="1048579" name="Google Shape;17;p12"/>
            <p:cNvSpPr txBox="1"/>
            <p:nvPr/>
          </p:nvSpPr>
          <p:spPr>
            <a:xfrm>
              <a:off x="504" y="3696"/>
              <a:ext cx="4752" cy="48"/>
            </a:xfrm>
            <a:prstGeom prst="rect"/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8580" name="Google Shape;18;p12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oogle Shape;54;p23" descr="leftbarback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0" y="0"/>
            <a:ext cx="1685925" cy="6858000"/>
          </a:xfrm>
          <a:prstGeom prst="rect"/>
          <a:noFill/>
          <a:ln>
            <a:noFill/>
          </a:ln>
        </p:spPr>
      </p:pic>
      <p:grpSp>
        <p:nvGrpSpPr>
          <p:cNvPr id="62" name="Google Shape;55;p23"/>
          <p:cNvGrpSpPr/>
          <p:nvPr/>
        </p:nvGrpSpPr>
        <p:grpSpPr>
          <a:xfrm>
            <a:off x="2349500" y="3098800"/>
            <a:ext cx="6045200" cy="3271837"/>
            <a:chOff x="1480" y="1952"/>
            <a:chExt cx="3808" cy="2061"/>
          </a:xfrm>
        </p:grpSpPr>
        <p:cxnSp>
          <p:nvCxnSpPr>
            <p:cNvPr id="3145730" name="Google Shape;56;p23"/>
            <p:cNvCxnSpPr>
              <a:cxnSpLocks/>
            </p:cNvCxnSpPr>
            <p:nvPr/>
          </p:nvCxnSpPr>
          <p:spPr>
            <a:xfrm>
              <a:off x="1480" y="3442"/>
              <a:ext cx="3808" cy="0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5731" name="Google Shape;57;p23"/>
            <p:cNvCxnSpPr>
              <a:cxnSpLocks/>
            </p:cNvCxnSpPr>
            <p:nvPr/>
          </p:nvCxnSpPr>
          <p:spPr>
            <a:xfrm>
              <a:off x="5172" y="1952"/>
              <a:ext cx="0" cy="2061"/>
            </a:xfrm>
            <a:prstGeom prst="straightConnector1"/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48630" name="Google Shape;58;p23"/>
            <p:cNvSpPr/>
            <p:nvPr/>
          </p:nvSpPr>
          <p:spPr>
            <a:xfrm rot="5400000">
              <a:off x="5096" y="3346"/>
              <a:ext cx="156" cy="157"/>
            </a:xfrm>
            <a:custGeom>
              <a:avLst/>
              <a:ahLst/>
              <a:rect l="l" t="t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45700" lIns="91425" rIns="91425" spcFirstLastPara="1" tIns="45700" wrap="square">
              <a:noAutofit/>
            </a:bodyPr>
            <a:p>
              <a:pPr algn="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145732" name="Google Shape;59;p23"/>
          <p:cNvCxnSpPr>
            <a:cxnSpLocks/>
          </p:cNvCxnSpPr>
          <p:nvPr/>
        </p:nvCxnSpPr>
        <p:spPr>
          <a:xfrm rot="10800000">
            <a:off x="990600" y="6248400"/>
            <a:ext cx="7086600" cy="0"/>
          </a:xfrm>
          <a:prstGeom prst="straightConnector1"/>
          <a:noFill/>
          <a:ln w="9525" cap="flat" cmpd="sng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63" name="Google Shape;60;p23"/>
          <p:cNvGrpSpPr/>
          <p:nvPr/>
        </p:nvGrpSpPr>
        <p:grpSpPr>
          <a:xfrm>
            <a:off x="990600" y="2762943"/>
            <a:ext cx="7597902" cy="281189"/>
            <a:chOff x="504" y="3634"/>
            <a:chExt cx="4786" cy="177"/>
          </a:xfrm>
        </p:grpSpPr>
        <p:sp>
          <p:nvSpPr>
            <p:cNvPr id="1048631" name="Google Shape;61;p23"/>
            <p:cNvSpPr txBox="1"/>
            <p:nvPr/>
          </p:nvSpPr>
          <p:spPr>
            <a:xfrm>
              <a:off x="504" y="3696"/>
              <a:ext cx="4752" cy="48"/>
            </a:xfrm>
            <a:prstGeom prst="rect"/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8632" name="Google Shape;62;p23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="ctr" anchorCtr="0" bIns="45700" lIns="91425" rIns="91425" spcFirstLastPara="1" tIns="45700" wrap="square">
              <a:noAutofit/>
            </a:bodyPr>
            <a:p>
              <a:pPr algn="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48633" name="Google Shape;63;p23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8634" name="Google Shape;64;p23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5715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42900" lvl="0" marL="457200" marR="0" rtl="0">
              <a:spcBef>
                <a:spcPts val="72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Noto Sans Symbols"/>
              <a:buChar char="•"/>
              <a:defRPr b="0" cap="none" sz="36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algn="l" indent="-330200" lvl="1" marL="914400" marR="0" rtl="0">
              <a:spcBef>
                <a:spcPts val="64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Noto Sans Symbols"/>
              <a:buChar char="•"/>
              <a:defRPr b="0" cap="none" sz="32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algn="l" indent="-317500" lvl="2" marL="1371600" marR="0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Noto Sans Symbols"/>
              <a:buChar char="⌖"/>
              <a:defRPr b="0" cap="none" sz="28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algn="l" indent="-304800" lvl="3" marL="1828800" marR="0" rtl="0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Noto Sans Symbols"/>
              <a:buChar char="⌖"/>
              <a:defRPr b="0" cap="none" sz="24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algn="l" indent="-292100" lvl="4" marL="22860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algn="l" indent="-292100" lvl="5" marL="27432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algn="l" indent="-292100" lvl="6" marL="32004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algn="l" indent="-292100" lvl="7" marL="36576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algn="l" indent="-292100" lvl="8" marL="4114800" marR="0" rtl="0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Char char="⌖"/>
              <a:defRPr b="0" cap="none" sz="2000" i="0" strike="noStrike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8635" name="Google Shape;65;p23"/>
          <p:cNvSpPr txBox="1"/>
          <p:nvPr>
            <p:ph type="sldNum" idx="12"/>
          </p:nvPr>
        </p:nvSpPr>
        <p:spPr>
          <a:xfrm>
            <a:off x="990600" y="6248400"/>
            <a:ext cx="1905000" cy="457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0" r:id="rId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75;p1"/>
          <p:cNvSpPr txBox="1"/>
          <p:nvPr/>
        </p:nvSpPr>
        <p:spPr>
          <a:xfrm>
            <a:off x="228600" y="1371600"/>
            <a:ext cx="8763000" cy="1676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ahoma"/>
              <a:buNone/>
            </a:pPr>
            <a:r>
              <a:rPr b="1" sz="4400" i="0" lang="en-US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CSE </a:t>
            </a:r>
            <a:r>
              <a:rPr b="1" sz="4400"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411</a:t>
            </a: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ahoma"/>
              <a:buNone/>
            </a:pPr>
            <a:r>
              <a:rPr b="1" sz="4400" i="0" lang="en-US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Artificial Intelligence</a:t>
            </a:r>
          </a:p>
        </p:txBody>
      </p:sp>
      <p:sp>
        <p:nvSpPr>
          <p:cNvPr id="1048582" name="Google Shape;76;p1"/>
          <p:cNvSpPr txBox="1"/>
          <p:nvPr/>
        </p:nvSpPr>
        <p:spPr>
          <a:xfrm>
            <a:off x="685800" y="2971800"/>
            <a:ext cx="7620000" cy="1143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000"/>
              <a:buFont typeface="Tahoma"/>
              <a:buNone/>
            </a:pPr>
            <a:r>
              <a:rPr b="1" sz="4000" i="0" lang="en-US" u="non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Topic - 1: Introduction</a:t>
            </a:r>
          </a:p>
        </p:txBody>
      </p:sp>
      <p:pic>
        <p:nvPicPr>
          <p:cNvPr id="2097153" name="Google Shape;77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41;p10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 to Prolog</a:t>
            </a:r>
          </a:p>
        </p:txBody>
      </p:sp>
      <p:sp>
        <p:nvSpPr>
          <p:cNvPr id="1048622" name="Google Shape;142;p10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5715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Prolog: </a:t>
            </a:r>
            <a:r>
              <a:rPr b="1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</a:t>
            </a: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gramming in </a:t>
            </a:r>
            <a:r>
              <a:rPr b="1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</a:t>
            </a: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ic</a:t>
            </a: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Prolog is a logic programming language.</a:t>
            </a:r>
          </a:p>
          <a:p>
            <a:pPr algn="just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Programming in Prolog is accomplished by creating a data base of facts and rules about objects, their properties, and their relationships to other objects.</a:t>
            </a:r>
          </a:p>
          <a:p>
            <a:pPr algn="just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Queries can be posed about the objects and valid conclusions will be determined through a form of inferencing control known as resolution.</a:t>
            </a:r>
          </a:p>
          <a:p>
            <a:pPr algn="just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Facts: sister(sarah, bill).</a:t>
            </a: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        parent(ann, sam).</a:t>
            </a: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parent(joe, ann).</a:t>
            </a: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male(joe).</a:t>
            </a: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female(ann).</a:t>
            </a:r>
          </a:p>
        </p:txBody>
      </p:sp>
      <p:pic>
        <p:nvPicPr>
          <p:cNvPr id="2097162" name="Google Shape;143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48;p11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571500" y="1676400"/>
            <a:ext cx="81915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Rules:</a:t>
            </a: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Grandfather(X, Z) :- parent(X,Y), parent(Y,Z), male(X).</a:t>
            </a:r>
          </a:p>
          <a:p>
            <a:pPr algn="l" indent="-2222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all X, Y, and Z:</a:t>
            </a:r>
          </a:p>
          <a:p>
            <a:pPr algn="l" indent="-2222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is the grandfather of Z </a:t>
            </a:r>
          </a:p>
          <a:p>
            <a:pPr algn="l" indent="-2222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285750" lvl="1" marL="742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X is the parent of Y, and Y is the parent of Z and X is a male</a:t>
            </a:r>
          </a:p>
        </p:txBody>
      </p:sp>
      <p:sp>
        <p:nvSpPr>
          <p:cNvPr id="1048627" name="Google Shape;149;p11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 to Prolog</a:t>
            </a:r>
          </a:p>
        </p:txBody>
      </p:sp>
      <p:pic>
        <p:nvPicPr>
          <p:cNvPr id="2097163" name="Google Shape;150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3;p2"/>
          <p:cNvSpPr txBox="1"/>
          <p:nvPr/>
        </p:nvSpPr>
        <p:spPr>
          <a:xfrm>
            <a:off x="76200" y="1752600"/>
            <a:ext cx="8915400" cy="441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14287" lvl="1" marL="471487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Noto Sans Symbols"/>
              <a:buChar char="❖"/>
            </a:pPr>
            <a:r>
              <a:rPr b="0" cap="none" sz="2800" i="0" lang="en-US" strike="noStrike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What Is AI?</a:t>
            </a:r>
          </a:p>
          <a:p>
            <a:pPr algn="l" indent="-14287" lvl="1" marL="471487" marR="0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Noto Sans Symbols"/>
              <a:buChar char="❖"/>
            </a:pPr>
            <a:r>
              <a:rPr b="0" cap="none" sz="2800" i="0" lang="en-US" strike="noStrike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Foundations of AI</a:t>
            </a:r>
          </a:p>
          <a:p>
            <a:pPr algn="l" indent="-14287" lvl="1" marL="471487" marR="0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Noto Sans Symbols"/>
              <a:buChar char="❖"/>
            </a:pPr>
            <a:r>
              <a:rPr b="0" cap="none" sz="2800" i="0" lang="en-US" strike="noStrike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History of AI</a:t>
            </a:r>
          </a:p>
          <a:p>
            <a:pPr algn="l" indent="-14287" lvl="1" marL="471487" marR="0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66FF33"/>
              </a:buClr>
              <a:buSzPts val="2800"/>
              <a:buFont typeface="Noto Sans Symbols"/>
              <a:buChar char="❖"/>
            </a:pPr>
            <a:r>
              <a:rPr b="0" cap="none" sz="2800" i="0" lang="en-US" strike="noStrike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Introduction to Prolog</a:t>
            </a:r>
          </a:p>
        </p:txBody>
      </p:sp>
      <p:sp>
        <p:nvSpPr>
          <p:cNvPr id="1048587" name="Google Shape;84;p2"/>
          <p:cNvSpPr txBox="1"/>
          <p:nvPr/>
        </p:nvSpPr>
        <p:spPr>
          <a:xfrm>
            <a:off x="914400" y="76200"/>
            <a:ext cx="7162800" cy="8382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4000"/>
              <a:buFont typeface="Tahoma"/>
              <a:buNone/>
            </a:pPr>
            <a:r>
              <a:rPr b="1" sz="4000" i="0" lang="en-US" u="none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Topic Contents</a:t>
            </a:r>
          </a:p>
        </p:txBody>
      </p:sp>
      <p:pic>
        <p:nvPicPr>
          <p:cNvPr id="2097154" name="Google Shape;85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91;p3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AI?</a:t>
            </a:r>
          </a:p>
        </p:txBody>
      </p:sp>
      <p:sp>
        <p:nvSpPr>
          <p:cNvPr id="1048594" name="Google Shape;92;p3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4572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just" indent="-342900" lvl="0" marL="3429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❑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AI (Artificial Intelligence) is a branch of computer science concerned with the study and creation of computer systems that exhibit some form of intelligence: </a:t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indent="-342900" lvl="0" marL="3429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indent="-285750" lvl="1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systems that learn new concepts and tasks, </a:t>
            </a:r>
          </a:p>
          <a:p>
            <a:pPr algn="just" indent="-279400" lvl="0" marL="3429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indent="-285750" lvl="1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systems that can reason and draw useful conclusions about the world around us, </a:t>
            </a:r>
          </a:p>
          <a:p>
            <a:pPr algn="just" indent="-279400" lvl="0" marL="3429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000"/>
              <a:buFont typeface="Noto Sans Symbols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indent="-285750" lvl="1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systems that can understand a natural language or perceive and comprehend a visual scene, </a:t>
            </a:r>
          </a:p>
          <a:p>
            <a:pPr algn="just" indent="-285750" lvl="1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indent="-285750" lvl="1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and </a:t>
            </a:r>
          </a:p>
          <a:p>
            <a:pPr algn="just" indent="-279400" lvl="0" marL="3429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 indent="-285750" lvl="1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systems that perform other types of feats that require human types of intelligence.</a:t>
            </a:r>
          </a:p>
        </p:txBody>
      </p:sp>
      <p:pic>
        <p:nvPicPr>
          <p:cNvPr id="2097155" name="Google Shape;93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8;p4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Few Definitions of AI</a:t>
            </a:r>
          </a:p>
        </p:txBody>
      </p:sp>
      <p:graphicFrame>
        <p:nvGraphicFramePr>
          <p:cNvPr id="4194304" name="Google Shape;99;p4"/>
          <p:cNvGraphicFramePr>
            <a:graphicFrameLocks/>
          </p:cNvGraphicFramePr>
          <p:nvPr/>
        </p:nvGraphicFramePr>
        <p:xfrm>
          <a:off x="5334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{53CB327B-EEBA-4469-81E6-7A0CB380510C}</a:tableStyleId>
              </a:tblPr>
              <a:tblGrid>
                <a:gridCol w="3886200"/>
                <a:gridCol w="3886200"/>
              </a:tblGrid>
              <a:tr h="1941500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Verdana"/>
                        <a:buNone/>
                      </a:pPr>
                      <a:r>
                        <a:rPr b="0" cap="none" sz="3200" i="0" lang="en-US" strike="noStrike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Systems that think like humans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Verdana"/>
                        <a:buNone/>
                      </a:pPr>
                      <a:r>
                        <a:rPr b="0" cap="none" sz="3200" i="0" lang="en-US" strike="noStrike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Systems that think rationally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84375"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Verdana"/>
                        <a:buNone/>
                      </a:pPr>
                      <a:r>
                        <a:rPr b="0" cap="none" sz="3200" i="0" lang="en-US" strike="noStrike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Systems that act like humans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algn="l" indent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Verdana"/>
                        <a:buNone/>
                      </a:pPr>
                      <a:r>
                        <a:rPr b="0" cap="none" sz="3200" i="0" lang="en-US" strike="noStrike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Systems that act rationally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097156" name="Google Shape;100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05;p5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Foundations of AI</a:t>
            </a:r>
          </a:p>
        </p:txBody>
      </p:sp>
      <p:sp>
        <p:nvSpPr>
          <p:cNvPr id="1048602" name="Google Shape;106;p5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5715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3429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Philosophy (428 B.C. – present)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formal rules be used to draw valid conclusions?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does mental mind arise from a physical brain?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does knowledge come from?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does knowledge lead to action?</a:t>
            </a:r>
          </a:p>
          <a:p>
            <a:pPr algn="l" indent="-22860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b="0"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Mathematics (800 B.C. – present)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are the formal rules to draw valid conclusions?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can be computed?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 we reason with uncertain information?</a:t>
            </a:r>
          </a:p>
          <a:p>
            <a:pPr algn="l" indent="-228600" lvl="2" marL="1143000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❑"/>
            </a:pPr>
            <a:r>
              <a:rPr b="0" sz="16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Algorithms</a:t>
            </a:r>
          </a:p>
          <a:p>
            <a:pPr algn="l" indent="-228600" lvl="2" marL="1143000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❑"/>
            </a:pPr>
            <a:r>
              <a:rPr b="0" sz="16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Intractability</a:t>
            </a:r>
          </a:p>
          <a:p>
            <a:pPr algn="l" indent="-228600" lvl="2" marL="1143000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❑"/>
            </a:pPr>
            <a:r>
              <a:rPr b="0" sz="16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NP-completeness</a:t>
            </a:r>
          </a:p>
          <a:p>
            <a:pPr algn="l" indent="-228600" lvl="2" marL="1143000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❑"/>
            </a:pPr>
            <a:r>
              <a:rPr b="0" sz="16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probability</a:t>
            </a:r>
          </a:p>
        </p:txBody>
      </p:sp>
      <p:pic>
        <p:nvPicPr>
          <p:cNvPr id="2097157" name="Google Shape;107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112;p6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5715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Neuroscience (1861 – present)</a:t>
            </a:r>
          </a:p>
          <a:p>
            <a:pPr algn="l" indent="-285750" lvl="1" marL="7429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 brain process information?</a:t>
            </a:r>
          </a:p>
          <a:p>
            <a:pPr algn="l" indent="-228600" lvl="2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❑"/>
            </a:pPr>
            <a:r>
              <a:rPr b="0" sz="16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Neurons</a:t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Economics (1776 – present)</a:t>
            </a:r>
          </a:p>
          <a:p>
            <a:pPr algn="l" indent="-285750" lvl="1" marL="7429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 we make decisions so as to maximize payoff?</a:t>
            </a:r>
          </a:p>
          <a:p>
            <a:pPr algn="l" indent="-285750" lvl="1" marL="7429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should we do this when others may not go along?</a:t>
            </a:r>
          </a:p>
          <a:p>
            <a:pPr algn="l" indent="-285750" lvl="1" marL="7429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should we do this when the payoff may be far in the future?</a:t>
            </a:r>
          </a:p>
          <a:p>
            <a:pPr algn="l" indent="-228600" lvl="2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❑"/>
            </a:pPr>
            <a:r>
              <a:rPr b="0" sz="16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 theory ( probability theory + utility theory)</a:t>
            </a:r>
          </a:p>
        </p:txBody>
      </p:sp>
      <p:sp>
        <p:nvSpPr>
          <p:cNvPr id="1048606" name="Google Shape;113;p6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Foundations of AI</a:t>
            </a:r>
          </a:p>
        </p:txBody>
      </p:sp>
      <p:pic>
        <p:nvPicPr>
          <p:cNvPr id="2097158" name="Google Shape;114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119;p7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5715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279400" lvl="0" marL="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Computer Engineering (1940 – present)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can we build an efficient computer?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Cybernetics (1948 – present)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can artifacts operate under their own control?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Psychology (1879 – present)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 human and animals think and act?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342900" lvl="0" marL="3429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Linguistics (1957 – present)</a:t>
            </a:r>
          </a:p>
          <a:p>
            <a:pPr algn="l" indent="-285750" lvl="1" marL="74295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❑"/>
            </a:pPr>
            <a:r>
              <a:rPr b="0" sz="18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do languages relate to thought?</a:t>
            </a:r>
          </a:p>
          <a:p>
            <a:pPr algn="l" indent="-285750" lvl="0" marL="342900" rtl="0"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0" sz="18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10" name="Google Shape;120;p7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Foundations of AI</a:t>
            </a:r>
          </a:p>
        </p:txBody>
      </p:sp>
      <p:pic>
        <p:nvPicPr>
          <p:cNvPr id="2097159" name="Google Shape;121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6;p8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History of AI</a:t>
            </a:r>
          </a:p>
        </p:txBody>
      </p:sp>
      <p:sp>
        <p:nvSpPr>
          <p:cNvPr id="1048614" name="Google Shape;127;p8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381000" y="1676400"/>
            <a:ext cx="8763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gestation of AI (1943 – 1955)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birth of AI (1956)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Early enthusiasm, great expectations (1952 – 1969)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dose of reality (1966 – 1973)</a:t>
            </a:r>
          </a:p>
          <a:p>
            <a:pPr algn="l" indent="-285750" lvl="1" marL="7429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Genetic algorithm 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Knowledge base systems (1969 – 1979)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AI becomes an industry (1980 – present)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return of neural network (1986 – present)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b="0" sz="24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AI becomes a science (1987 – present)</a:t>
            </a:r>
          </a:p>
          <a:p>
            <a:pPr algn="l" indent="-285750" lvl="1" marL="74295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4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266700" lvl="0" marL="342900" rtl="0"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4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7160" name="Google Shape;128;p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33;p9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</a:pPr>
            <a:r>
              <a:rPr b="1" sz="4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State of the Art</a:t>
            </a:r>
          </a:p>
        </p:txBody>
      </p:sp>
      <p:sp>
        <p:nvSpPr>
          <p:cNvPr id="1048618" name="Google Shape;134;p9" descr="Rectangle: Click to edit Master text styles Second level Third level Fourth level Fifth level"/>
          <p:cNvSpPr txBox="1"/>
          <p:nvPr>
            <p:ph type="body" idx="1"/>
          </p:nvPr>
        </p:nvSpPr>
        <p:spPr>
          <a:xfrm>
            <a:off x="571500" y="1676400"/>
            <a:ext cx="8001000" cy="449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-342900" lvl="0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Autonomous planning and scheduling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 playing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Autonomous control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Medical diagnosis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Logistic planning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Robotics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 understanding and problem solving</a:t>
            </a:r>
          </a:p>
          <a:p>
            <a:pPr algn="l" indent="-3429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sz="2000" i="0" lang="en-US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etc.</a:t>
            </a:r>
          </a:p>
          <a:p>
            <a:pPr algn="l" indent="-279400" lvl="0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l" indent="-279400" lvl="0" marL="342900" rtl="0"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sz="200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7161" name="Google Shape;135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8229600" y="0"/>
            <a:ext cx="914400" cy="914400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Dennis PPT">
  <a:themeElements>
    <a:clrScheme name="Dennis PPT 3">
      <a:dk1>
        <a:srgbClr val="000000"/>
      </a:dk1>
      <a:lt1>
        <a:srgbClr val="FFFFFF"/>
      </a:lt1>
      <a:dk2>
        <a:srgbClr val="4D4D4D"/>
      </a:dk2>
      <a:lt2>
        <a:srgbClr val="B2B2B2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777777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1_Dennis PPT">
  <a:themeElements>
    <a:clrScheme name="Dennis PPT 3">
      <a:dk1>
        <a:srgbClr val="000000"/>
      </a:dk1>
      <a:lt1>
        <a:srgbClr val="FFFFFF"/>
      </a:lt1>
      <a:dk2>
        <a:srgbClr val="4D4D4D"/>
      </a:dk2>
      <a:lt2>
        <a:srgbClr val="B2B2B2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777777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sumonshahriar</dc:creator>
  <dcterms:created xsi:type="dcterms:W3CDTF">1999-03-22T09:30:00Z</dcterms:created>
  <dcterms:modified xsi:type="dcterms:W3CDTF">2025-01-29T06:22:26Z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67fcdf4626e74de4b52583b329962bfb</vt:lpwstr>
  </property>
</Properties>
</file>